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35" r:id="rId2"/>
    <p:sldId id="336" r:id="rId3"/>
    <p:sldId id="258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9" r:id="rId16"/>
    <p:sldId id="348" r:id="rId17"/>
    <p:sldId id="351" r:id="rId18"/>
    <p:sldId id="352" r:id="rId19"/>
    <p:sldId id="353" r:id="rId20"/>
    <p:sldId id="356" r:id="rId21"/>
    <p:sldId id="355" r:id="rId22"/>
    <p:sldId id="357" r:id="rId23"/>
    <p:sldId id="358" r:id="rId24"/>
    <p:sldId id="361" r:id="rId25"/>
    <p:sldId id="359" r:id="rId26"/>
    <p:sldId id="360" r:id="rId27"/>
    <p:sldId id="362" r:id="rId28"/>
    <p:sldId id="363" r:id="rId2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335"/>
            <p14:sldId id="336"/>
            <p14:sldId id="258"/>
            <p14:sldId id="337"/>
            <p14:sldId id="338"/>
          </p14:sldIdLst>
        </p14:section>
        <p14:section name="UnitTest" id="{76AD6368-5365-4F86-99AE-EF8A08DCF6C1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9"/>
            <p14:sldId id="348"/>
            <p14:sldId id="351"/>
            <p14:sldId id="352"/>
            <p14:sldId id="353"/>
            <p14:sldId id="356"/>
            <p14:sldId id="355"/>
            <p14:sldId id="357"/>
            <p14:sldId id="358"/>
            <p14:sldId id="361"/>
            <p14:sldId id="359"/>
            <p14:sldId id="360"/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8" autoAdjust="0"/>
    <p:restoredTop sz="94527" autoAdjust="0"/>
  </p:normalViewPr>
  <p:slideViewPr>
    <p:cSldViewPr snapToGrid="0" snapToObjects="1">
      <p:cViewPr varScale="1">
        <p:scale>
          <a:sx n="54" d="100"/>
          <a:sy n="54" d="100"/>
        </p:scale>
        <p:origin x="10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61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77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15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32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33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3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253389" y="2062557"/>
            <a:ext cx="3349127" cy="16594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4" name="角丸四角形 3"/>
          <p:cNvSpPr/>
          <p:nvPr/>
        </p:nvSpPr>
        <p:spPr>
          <a:xfrm>
            <a:off x="396609" y="253002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1902712" y="2541043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Form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396609" y="305654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</a:t>
            </a:r>
            <a:endParaRPr kumimoji="1"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44210" y="4031057"/>
            <a:ext cx="7231850" cy="11632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1428829" y="453840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781629" y="453840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155728" y="454379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024228" y="2036688"/>
            <a:ext cx="3451831" cy="16853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877407" y="2609515"/>
            <a:ext cx="144000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9" name="角丸四角形 18"/>
          <p:cNvSpPr/>
          <p:nvPr/>
        </p:nvSpPr>
        <p:spPr>
          <a:xfrm>
            <a:off x="4168311" y="2595306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20" name="角丸四角形 19"/>
          <p:cNvSpPr/>
          <p:nvPr/>
        </p:nvSpPr>
        <p:spPr>
          <a:xfrm>
            <a:off x="4168311" y="3081941"/>
            <a:ext cx="3149096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System Connector</a:t>
            </a:r>
            <a:endParaRPr kumimoji="1" lang="ja-JP" altLang="en-US" sz="1600" dirty="0"/>
          </a:p>
        </p:txBody>
      </p:sp>
      <p:cxnSp>
        <p:nvCxnSpPr>
          <p:cNvPr id="3" name="直線矢印コネクタ 2"/>
          <p:cNvCxnSpPr>
            <a:stCxn id="6" idx="2"/>
          </p:cNvCxnSpPr>
          <p:nvPr/>
        </p:nvCxnSpPr>
        <p:spPr>
          <a:xfrm flipH="1">
            <a:off x="1927952" y="3721999"/>
            <a:ext cx="1" cy="30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16" idx="2"/>
          </p:cNvCxnSpPr>
          <p:nvPr/>
        </p:nvCxnSpPr>
        <p:spPr>
          <a:xfrm flipH="1">
            <a:off x="5742859" y="3721999"/>
            <a:ext cx="7285" cy="30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927953" y="3713226"/>
            <a:ext cx="132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depends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742859" y="3700908"/>
            <a:ext cx="132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depends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2712" y="307504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301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53" y="968468"/>
            <a:ext cx="5717884" cy="5055813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314067" y="2617694"/>
            <a:ext cx="3803909" cy="3765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246" y="5564684"/>
            <a:ext cx="3464553" cy="459597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3007961" y="4276303"/>
            <a:ext cx="4181731" cy="8694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0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-2153"/>
          <a:stretch/>
        </p:blipFill>
        <p:spPr>
          <a:xfrm>
            <a:off x="1316977" y="1995475"/>
            <a:ext cx="6805047" cy="336010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812937" y="3244195"/>
            <a:ext cx="5165651" cy="371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707340" y="4864685"/>
            <a:ext cx="2510117" cy="340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48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r="-1082" b="48953"/>
          <a:stretch/>
        </p:blipFill>
        <p:spPr>
          <a:xfrm>
            <a:off x="1242860" y="2014699"/>
            <a:ext cx="6699869" cy="169668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661528" y="3258021"/>
            <a:ext cx="5209483" cy="372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59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66717"/>
          <a:stretch/>
        </p:blipFill>
        <p:spPr>
          <a:xfrm>
            <a:off x="1488702" y="1594222"/>
            <a:ext cx="5986182" cy="1328272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671482" y="2474260"/>
            <a:ext cx="4482353" cy="394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70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02" y="1594223"/>
            <a:ext cx="5986182" cy="399078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689411" y="2474260"/>
            <a:ext cx="4482353" cy="394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012142" y="4195482"/>
            <a:ext cx="3514164" cy="12729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148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99" y="2653421"/>
            <a:ext cx="5930933" cy="186591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173506" y="4034117"/>
            <a:ext cx="4177553" cy="394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8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" r="-1845" b="65537"/>
          <a:stretch/>
        </p:blipFill>
        <p:spPr>
          <a:xfrm>
            <a:off x="1360499" y="2725270"/>
            <a:ext cx="6241571" cy="1514307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653552" y="3693458"/>
            <a:ext cx="4835479" cy="4303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11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b="58604"/>
          <a:stretch/>
        </p:blipFill>
        <p:spPr>
          <a:xfrm>
            <a:off x="1136407" y="2037089"/>
            <a:ext cx="7406958" cy="255970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685362" y="2698376"/>
            <a:ext cx="2259109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74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0" y="2333625"/>
            <a:ext cx="8356348" cy="2632822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5020235" y="3845859"/>
            <a:ext cx="3424518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25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68" y="2019299"/>
            <a:ext cx="7558745" cy="34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76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2" y="1962149"/>
            <a:ext cx="7694320" cy="36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54" y="1857374"/>
            <a:ext cx="7816878" cy="40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70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b="34096"/>
          <a:stretch/>
        </p:blipFill>
        <p:spPr>
          <a:xfrm>
            <a:off x="724179" y="1595566"/>
            <a:ext cx="7864009" cy="3657752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950260" y="2850776"/>
            <a:ext cx="1272989" cy="358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63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59" y="2115671"/>
            <a:ext cx="7997442" cy="2921934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4867837" y="3836898"/>
            <a:ext cx="3567954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85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0" y="1249393"/>
            <a:ext cx="7347136" cy="471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33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24" y="1461851"/>
            <a:ext cx="7645494" cy="440943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658474" y="3272123"/>
            <a:ext cx="1927408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20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0" y="2333625"/>
            <a:ext cx="8356348" cy="2632822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5038164" y="3845859"/>
            <a:ext cx="3424518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443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41" y="1881808"/>
            <a:ext cx="7541165" cy="387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66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2" y="1219200"/>
            <a:ext cx="8590409" cy="472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094282" y="1678898"/>
            <a:ext cx="1094282" cy="7195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 Browser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505147" y="1678898"/>
            <a:ext cx="1620000" cy="7195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XxxController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612099" y="1678898"/>
            <a:ext cx="1620000" cy="71952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YyyService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Impl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6719051" y="1678898"/>
            <a:ext cx="1620000" cy="71952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ZzzRepository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Impl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5737246" y="1800333"/>
            <a:ext cx="476658" cy="47665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630294" y="1800333"/>
            <a:ext cx="476658" cy="47665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>
            <a:off x="8844196" y="1678898"/>
            <a:ext cx="1558977" cy="719528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cxnSp>
        <p:nvCxnSpPr>
          <p:cNvPr id="12" name="直線コネクタ 11"/>
          <p:cNvCxnSpPr>
            <a:stCxn id="4" idx="3"/>
            <a:endCxn id="5" idx="1"/>
          </p:cNvCxnSpPr>
          <p:nvPr/>
        </p:nvCxnSpPr>
        <p:spPr>
          <a:xfrm>
            <a:off x="0" y="2038662"/>
            <a:ext cx="50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" idx="1"/>
          </p:cNvCxnSpPr>
          <p:nvPr/>
        </p:nvCxnSpPr>
        <p:spPr>
          <a:xfrm>
            <a:off x="3106952" y="2038662"/>
            <a:ext cx="50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8" idx="6"/>
            <a:endCxn id="7" idx="1"/>
          </p:cNvCxnSpPr>
          <p:nvPr/>
        </p:nvCxnSpPr>
        <p:spPr>
          <a:xfrm>
            <a:off x="6213904" y="2038662"/>
            <a:ext cx="50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7" idx="3"/>
            <a:endCxn id="10" idx="2"/>
          </p:cNvCxnSpPr>
          <p:nvPr/>
        </p:nvCxnSpPr>
        <p:spPr>
          <a:xfrm>
            <a:off x="8339051" y="2038662"/>
            <a:ext cx="505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3"/>
            <a:endCxn id="9" idx="2"/>
          </p:cNvCxnSpPr>
          <p:nvPr/>
        </p:nvCxnSpPr>
        <p:spPr>
          <a:xfrm>
            <a:off x="2125147" y="2038662"/>
            <a:ext cx="5051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3"/>
            <a:endCxn id="8" idx="2"/>
          </p:cNvCxnSpPr>
          <p:nvPr/>
        </p:nvCxnSpPr>
        <p:spPr>
          <a:xfrm>
            <a:off x="5232099" y="2038662"/>
            <a:ext cx="5051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251433" y="1304143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YyyService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169555" y="1304143"/>
            <a:ext cx="161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 smtClean="0"/>
              <a:t>ZzzRepository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505146" y="2863121"/>
            <a:ext cx="7833905" cy="83945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DI Container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カギ線コネクタ 34"/>
          <p:cNvCxnSpPr>
            <a:endCxn id="5" idx="2"/>
          </p:cNvCxnSpPr>
          <p:nvPr/>
        </p:nvCxnSpPr>
        <p:spPr>
          <a:xfrm rot="10800000" flipV="1">
            <a:off x="1315147" y="2392076"/>
            <a:ext cx="2612276" cy="6350"/>
          </a:xfrm>
          <a:prstGeom prst="bentConnector4">
            <a:avLst>
              <a:gd name="adj1" fmla="val 640"/>
              <a:gd name="adj2" fmla="val 10073764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/>
          <p:nvPr/>
        </p:nvCxnSpPr>
        <p:spPr>
          <a:xfrm rot="10800000" flipV="1">
            <a:off x="4398159" y="2398427"/>
            <a:ext cx="2612276" cy="6350"/>
          </a:xfrm>
          <a:prstGeom prst="bentConnector4">
            <a:avLst>
              <a:gd name="adj1" fmla="val 640"/>
              <a:gd name="adj2" fmla="val 10073764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872573" y="3072984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inject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896637" y="3098180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inject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 flipV="1">
            <a:off x="1738859" y="2404777"/>
            <a:ext cx="0" cy="4583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V="1">
            <a:off x="4904282" y="2404777"/>
            <a:ext cx="0" cy="4583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V="1">
            <a:off x="7977265" y="2404777"/>
            <a:ext cx="0" cy="45834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736557" y="2493789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916169" y="2493789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751841" y="2479263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create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60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670288" y="2051758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r>
              <a:rPr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3120615" y="1328466"/>
            <a:ext cx="1260886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Helper1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3119436" y="3453566"/>
            <a:ext cx="1262065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r>
              <a:rPr kumimoji="1" lang="en-US" altLang="ja-JP" sz="1600" dirty="0" smtClean="0"/>
              <a:t>2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5202019" y="2050778"/>
            <a:ext cx="123416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ServiceA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5202019" y="2779442"/>
            <a:ext cx="123416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ServiceB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7419164" y="2053908"/>
            <a:ext cx="129738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RepositoryA</a:t>
            </a:r>
            <a:endParaRPr kumimoji="1" lang="ja-JP" altLang="en-US" sz="1600" dirty="0"/>
          </a:p>
        </p:txBody>
      </p:sp>
      <p:sp>
        <p:nvSpPr>
          <p:cNvPr id="12" name="角丸四角形 11"/>
          <p:cNvSpPr/>
          <p:nvPr/>
        </p:nvSpPr>
        <p:spPr>
          <a:xfrm>
            <a:off x="7431864" y="2778051"/>
            <a:ext cx="1282499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RepositoryB</a:t>
            </a:r>
            <a:endParaRPr kumimoji="1" lang="ja-JP" altLang="en-US" sz="1600" dirty="0"/>
          </a:p>
        </p:txBody>
      </p:sp>
      <p:cxnSp>
        <p:nvCxnSpPr>
          <p:cNvPr id="15" name="直線矢印コネクタ 14"/>
          <p:cNvCxnSpPr/>
          <p:nvPr/>
        </p:nvCxnSpPr>
        <p:spPr>
          <a:xfrm rot="2700000">
            <a:off x="2552745" y="3340767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rot="8100000">
            <a:off x="2536491" y="1844426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9087940" y="2319611"/>
            <a:ext cx="1389560" cy="54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en-US" altLang="ja-JP" sz="1600" dirty="0" smtClean="0"/>
          </a:p>
        </p:txBody>
      </p:sp>
      <p:cxnSp>
        <p:nvCxnSpPr>
          <p:cNvPr id="28" name="カギ線コネクタ 27"/>
          <p:cNvCxnSpPr>
            <a:stCxn id="4" idx="3"/>
            <a:endCxn id="68" idx="2"/>
          </p:cNvCxnSpPr>
          <p:nvPr/>
        </p:nvCxnSpPr>
        <p:spPr>
          <a:xfrm flipV="1">
            <a:off x="3110288" y="2231445"/>
            <a:ext cx="1346668" cy="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8" idx="3"/>
            <a:endCxn id="88" idx="2"/>
          </p:cNvCxnSpPr>
          <p:nvPr/>
        </p:nvCxnSpPr>
        <p:spPr>
          <a:xfrm>
            <a:off x="6436185" y="2230778"/>
            <a:ext cx="397427" cy="5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9" idx="3"/>
            <a:endCxn id="89" idx="2"/>
          </p:cNvCxnSpPr>
          <p:nvPr/>
        </p:nvCxnSpPr>
        <p:spPr>
          <a:xfrm flipV="1">
            <a:off x="6436185" y="2958701"/>
            <a:ext cx="410129" cy="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1" idx="3"/>
            <a:endCxn id="22" idx="1"/>
          </p:cNvCxnSpPr>
          <p:nvPr/>
        </p:nvCxnSpPr>
        <p:spPr>
          <a:xfrm>
            <a:off x="8716544" y="2233908"/>
            <a:ext cx="371396" cy="355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2" idx="3"/>
            <a:endCxn id="22" idx="1"/>
          </p:cNvCxnSpPr>
          <p:nvPr/>
        </p:nvCxnSpPr>
        <p:spPr>
          <a:xfrm flipV="1">
            <a:off x="8714363" y="2589611"/>
            <a:ext cx="373577" cy="368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4974523" y="907085"/>
            <a:ext cx="0" cy="319789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93837" y="1328466"/>
            <a:ext cx="1234347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View1</a:t>
            </a:r>
            <a:endParaRPr kumimoji="1" lang="ja-JP" altLang="en-US" sz="1600" dirty="0"/>
          </a:p>
        </p:txBody>
      </p:sp>
      <p:sp>
        <p:nvSpPr>
          <p:cNvPr id="61" name="角丸四角形 60"/>
          <p:cNvSpPr/>
          <p:nvPr/>
        </p:nvSpPr>
        <p:spPr>
          <a:xfrm>
            <a:off x="644284" y="3453566"/>
            <a:ext cx="11839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View2</a:t>
            </a:r>
            <a:endParaRPr kumimoji="1" lang="ja-JP" altLang="en-US" sz="1600" dirty="0"/>
          </a:p>
        </p:txBody>
      </p:sp>
      <p:cxnSp>
        <p:nvCxnSpPr>
          <p:cNvPr id="69" name="直線矢印コネクタ 68"/>
          <p:cNvCxnSpPr/>
          <p:nvPr/>
        </p:nvCxnSpPr>
        <p:spPr>
          <a:xfrm rot="2700000" flipH="1">
            <a:off x="2552746" y="3449110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rot="8100000" flipH="1">
            <a:off x="2646119" y="1841101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3563661" y="482151"/>
            <a:ext cx="26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Boundary</a:t>
            </a:r>
            <a:endParaRPr kumimoji="1" lang="ja-JP" altLang="en-US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H="1" flipV="1">
            <a:off x="1392486" y="1710485"/>
            <a:ext cx="435698" cy="329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4" idx="1"/>
          </p:cNvCxnSpPr>
          <p:nvPr/>
        </p:nvCxnSpPr>
        <p:spPr>
          <a:xfrm>
            <a:off x="593837" y="2231758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1601708" y="3134377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1510936" y="4765397"/>
            <a:ext cx="6532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194560" y="4569301"/>
            <a:ext cx="2971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Form/</a:t>
            </a:r>
          </a:p>
          <a:p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HTTP Request/</a:t>
            </a:r>
          </a:p>
          <a:p>
            <a:r>
              <a:rPr kumimoji="1" lang="en-US" altLang="ja-JP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HTTP Response</a:t>
            </a:r>
            <a:endParaRPr kumimoji="1" lang="ja-JP" alt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1510936" y="5506446"/>
            <a:ext cx="683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2208638" y="5350355"/>
            <a:ext cx="297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r>
              <a:rPr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r>
              <a:rPr kumimoji="1" lang="en-US" altLang="ja-JP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DTO</a:t>
            </a:r>
            <a:endParaRPr kumimoji="1" lang="ja-JP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4456956" y="2041959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4469656" y="277349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4835927" y="2230778"/>
            <a:ext cx="366092" cy="6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70" idx="6"/>
            <a:endCxn id="9" idx="1"/>
          </p:cNvCxnSpPr>
          <p:nvPr/>
        </p:nvCxnSpPr>
        <p:spPr>
          <a:xfrm flipV="1">
            <a:off x="4848627" y="2959442"/>
            <a:ext cx="353392" cy="3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833612" y="2046811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6846314" y="276921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1" name="直線コネクタ 100"/>
          <p:cNvCxnSpPr>
            <a:stCxn id="88" idx="6"/>
            <a:endCxn id="11" idx="1"/>
          </p:cNvCxnSpPr>
          <p:nvPr/>
        </p:nvCxnSpPr>
        <p:spPr>
          <a:xfrm flipV="1">
            <a:off x="7212583" y="2233908"/>
            <a:ext cx="206581" cy="23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89" idx="6"/>
            <a:endCxn id="12" idx="1"/>
          </p:cNvCxnSpPr>
          <p:nvPr/>
        </p:nvCxnSpPr>
        <p:spPr>
          <a:xfrm flipV="1">
            <a:off x="7225285" y="2958051"/>
            <a:ext cx="206579" cy="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円/楕円 111"/>
          <p:cNvSpPr/>
          <p:nvPr/>
        </p:nvSpPr>
        <p:spPr>
          <a:xfrm>
            <a:off x="5719508" y="4668414"/>
            <a:ext cx="378971" cy="378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098479" y="4673233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5704625" y="5203402"/>
            <a:ext cx="408735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113360" y="5194070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7" name="直線矢印コネクタ 116"/>
          <p:cNvCxnSpPr>
            <a:stCxn id="8" idx="3"/>
            <a:endCxn id="89" idx="2"/>
          </p:cNvCxnSpPr>
          <p:nvPr/>
        </p:nvCxnSpPr>
        <p:spPr>
          <a:xfrm>
            <a:off x="6436185" y="2230778"/>
            <a:ext cx="410129" cy="727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593837" y="2971942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カギ線コネクタ 27"/>
          <p:cNvCxnSpPr>
            <a:stCxn id="5" idx="3"/>
            <a:endCxn id="70" idx="2"/>
          </p:cNvCxnSpPr>
          <p:nvPr/>
        </p:nvCxnSpPr>
        <p:spPr>
          <a:xfrm>
            <a:off x="3110288" y="2954377"/>
            <a:ext cx="1359368" cy="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カギ線コネクタ 27"/>
          <p:cNvCxnSpPr/>
          <p:nvPr/>
        </p:nvCxnSpPr>
        <p:spPr>
          <a:xfrm flipV="1">
            <a:off x="3080357" y="2316403"/>
            <a:ext cx="1402745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27"/>
          <p:cNvCxnSpPr/>
          <p:nvPr/>
        </p:nvCxnSpPr>
        <p:spPr>
          <a:xfrm flipV="1">
            <a:off x="3084889" y="3050407"/>
            <a:ext cx="1398213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79400" y="3654652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255531" y="1508466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 flipV="1">
            <a:off x="1510936" y="1710484"/>
            <a:ext cx="435698" cy="329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>
            <a:off x="1592542" y="3059024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角丸四角形 4"/>
          <p:cNvSpPr/>
          <p:nvPr/>
        </p:nvSpPr>
        <p:spPr>
          <a:xfrm>
            <a:off x="1670288" y="2774377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Controller2</a:t>
            </a:r>
            <a:endParaRPr kumimoji="1" lang="ja-JP" altLang="en-US" sz="16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3270" y="1842579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50930" y="156614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747930" y="181938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314864" y="179398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630625" y="1935476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882550" y="28743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747930" y="2305442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907780" y="1710485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678618" y="1629645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8320" y="1034085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99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670288" y="2051758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r>
              <a:rPr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3196814" y="1328466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Helper1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3094035" y="3453566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r>
              <a:rPr kumimoji="1" lang="en-US" altLang="ja-JP" sz="1600" dirty="0" smtClean="0"/>
              <a:t>2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5544919" y="205077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ServiceA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5544919" y="2779442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ServiceB</a:t>
            </a:r>
            <a:endParaRPr kumimoji="1" lang="ja-JP" altLang="en-US" sz="1600" dirty="0"/>
          </a:p>
        </p:txBody>
      </p:sp>
      <p:cxnSp>
        <p:nvCxnSpPr>
          <p:cNvPr id="15" name="直線矢印コネクタ 14"/>
          <p:cNvCxnSpPr/>
          <p:nvPr/>
        </p:nvCxnSpPr>
        <p:spPr>
          <a:xfrm rot="2700000">
            <a:off x="2552745" y="3340767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rot="8100000">
            <a:off x="2536491" y="1844426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7560363" y="2350144"/>
            <a:ext cx="1524481" cy="54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</a:t>
            </a:r>
            <a:r>
              <a:rPr lang="en-US" altLang="ja-JP" sz="1600" smtClean="0"/>
              <a:t>R Mapper</a:t>
            </a:r>
            <a:endParaRPr kumimoji="1" lang="en-US" altLang="ja-JP" sz="1600" dirty="0" smtClean="0"/>
          </a:p>
        </p:txBody>
      </p:sp>
      <p:cxnSp>
        <p:nvCxnSpPr>
          <p:cNvPr id="28" name="カギ線コネクタ 27"/>
          <p:cNvCxnSpPr>
            <a:stCxn id="4" idx="3"/>
            <a:endCxn id="68" idx="2"/>
          </p:cNvCxnSpPr>
          <p:nvPr/>
        </p:nvCxnSpPr>
        <p:spPr>
          <a:xfrm flipV="1">
            <a:off x="3110288" y="2231445"/>
            <a:ext cx="1803868" cy="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8" idx="3"/>
            <a:endCxn id="22" idx="1"/>
          </p:cNvCxnSpPr>
          <p:nvPr/>
        </p:nvCxnSpPr>
        <p:spPr>
          <a:xfrm>
            <a:off x="6984919" y="2230778"/>
            <a:ext cx="575444" cy="389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9" idx="3"/>
            <a:endCxn id="22" idx="1"/>
          </p:cNvCxnSpPr>
          <p:nvPr/>
        </p:nvCxnSpPr>
        <p:spPr>
          <a:xfrm flipV="1">
            <a:off x="6984919" y="2620144"/>
            <a:ext cx="575444" cy="339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5419023" y="876883"/>
            <a:ext cx="0" cy="3355092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93837" y="132846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View1</a:t>
            </a:r>
            <a:endParaRPr kumimoji="1" lang="ja-JP" altLang="en-US" sz="1600" dirty="0"/>
          </a:p>
        </p:txBody>
      </p:sp>
      <p:sp>
        <p:nvSpPr>
          <p:cNvPr id="61" name="角丸四角形 60"/>
          <p:cNvSpPr/>
          <p:nvPr/>
        </p:nvSpPr>
        <p:spPr>
          <a:xfrm>
            <a:off x="644284" y="345356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View2</a:t>
            </a:r>
            <a:endParaRPr kumimoji="1" lang="ja-JP" altLang="en-US" sz="1600" dirty="0"/>
          </a:p>
        </p:txBody>
      </p:sp>
      <p:cxnSp>
        <p:nvCxnSpPr>
          <p:cNvPr id="69" name="直線矢印コネクタ 68"/>
          <p:cNvCxnSpPr/>
          <p:nvPr/>
        </p:nvCxnSpPr>
        <p:spPr>
          <a:xfrm rot="2700000" flipH="1">
            <a:off x="2552746" y="3449110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rot="8100000" flipH="1">
            <a:off x="2646119" y="1841101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3981657" y="482151"/>
            <a:ext cx="26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Boundary</a:t>
            </a:r>
            <a:endParaRPr kumimoji="1" lang="ja-JP" altLang="en-US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rot="1800000" flipH="1">
            <a:off x="1358785" y="1914685"/>
            <a:ext cx="503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4" idx="1"/>
          </p:cNvCxnSpPr>
          <p:nvPr/>
        </p:nvCxnSpPr>
        <p:spPr>
          <a:xfrm>
            <a:off x="593837" y="2231758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1601708" y="3134377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1510936" y="4765397"/>
            <a:ext cx="6532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194560" y="4569301"/>
            <a:ext cx="2971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Form/</a:t>
            </a:r>
          </a:p>
          <a:p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HTTP Request/</a:t>
            </a:r>
          </a:p>
          <a:p>
            <a:r>
              <a:rPr kumimoji="1" lang="en-US" altLang="ja-JP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HTTP Response</a:t>
            </a:r>
            <a:endParaRPr kumimoji="1" lang="ja-JP" alt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1510936" y="5506446"/>
            <a:ext cx="683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2208638" y="5350355"/>
            <a:ext cx="297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r>
              <a:rPr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r>
              <a:rPr kumimoji="1" lang="en-US" altLang="ja-JP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DTO</a:t>
            </a:r>
            <a:endParaRPr kumimoji="1" lang="ja-JP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4914156" y="2041959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4914156" y="277349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5293127" y="2230778"/>
            <a:ext cx="251792" cy="6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70" idx="6"/>
            <a:endCxn id="9" idx="1"/>
          </p:cNvCxnSpPr>
          <p:nvPr/>
        </p:nvCxnSpPr>
        <p:spPr>
          <a:xfrm flipV="1">
            <a:off x="5293127" y="2959442"/>
            <a:ext cx="251792" cy="3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円/楕円 111"/>
          <p:cNvSpPr/>
          <p:nvPr/>
        </p:nvSpPr>
        <p:spPr>
          <a:xfrm>
            <a:off x="5719508" y="4668414"/>
            <a:ext cx="378971" cy="378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098479" y="4673233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5704625" y="5203402"/>
            <a:ext cx="408735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113360" y="5194070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593837" y="2971942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カギ線コネクタ 27"/>
          <p:cNvCxnSpPr>
            <a:stCxn id="5" idx="3"/>
            <a:endCxn id="70" idx="2"/>
          </p:cNvCxnSpPr>
          <p:nvPr/>
        </p:nvCxnSpPr>
        <p:spPr>
          <a:xfrm>
            <a:off x="3110288" y="2954377"/>
            <a:ext cx="1803868" cy="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カギ線コネクタ 27"/>
          <p:cNvCxnSpPr/>
          <p:nvPr/>
        </p:nvCxnSpPr>
        <p:spPr>
          <a:xfrm flipV="1">
            <a:off x="3080357" y="2316087"/>
            <a:ext cx="1800000" cy="31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27"/>
          <p:cNvCxnSpPr/>
          <p:nvPr/>
        </p:nvCxnSpPr>
        <p:spPr>
          <a:xfrm flipV="1">
            <a:off x="3084889" y="3050092"/>
            <a:ext cx="1800000" cy="31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279400" y="3654652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255531" y="1508466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rot="1800000" flipH="1">
            <a:off x="1477235" y="1914686"/>
            <a:ext cx="503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1592542" y="3059024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角丸四角形 4"/>
          <p:cNvSpPr/>
          <p:nvPr/>
        </p:nvSpPr>
        <p:spPr>
          <a:xfrm>
            <a:off x="1670288" y="2774377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Controller2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5277677" y="3354059"/>
            <a:ext cx="2615493" cy="114990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26610" y="3324863"/>
            <a:ext cx="1590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テスト対象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46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42088" y="1860034"/>
            <a:ext cx="4055215" cy="237469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9729" y="1953405"/>
            <a:ext cx="1786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テスト対象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5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3310720" y="4225379"/>
            <a:ext cx="2156078" cy="114990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9652" y="4196183"/>
            <a:ext cx="131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テスト対象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27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41" y="1520608"/>
            <a:ext cx="6472518" cy="4259334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165067" y="3424518"/>
            <a:ext cx="4437005" cy="359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802256" y="5217460"/>
            <a:ext cx="2670958" cy="3610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1954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24331</TotalTime>
  <Words>246</Words>
  <Application>Microsoft Office PowerPoint</Application>
  <PresentationFormat>画面に合わせる (4:3)</PresentationFormat>
  <Paragraphs>175</Paragraphs>
  <Slides>28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2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terafw1638</cp:lastModifiedBy>
  <cp:revision>275</cp:revision>
  <dcterms:created xsi:type="dcterms:W3CDTF">2012-07-17T19:23:13Z</dcterms:created>
  <dcterms:modified xsi:type="dcterms:W3CDTF">2017-09-26T05:31:24Z</dcterms:modified>
</cp:coreProperties>
</file>