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35" r:id="rId2"/>
    <p:sldId id="336" r:id="rId3"/>
    <p:sldId id="258" r:id="rId4"/>
    <p:sldId id="337" r:id="rId5"/>
    <p:sldId id="338" r:id="rId6"/>
    <p:sldId id="339" r:id="rId7"/>
    <p:sldId id="340" r:id="rId8"/>
    <p:sldId id="341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335"/>
            <p14:sldId id="336"/>
            <p14:sldId id="258"/>
            <p14:sldId id="337"/>
            <p14:sldId id="338"/>
          </p14:sldIdLst>
        </p14:section>
        <p14:section name="UnitTest" id="{76AD6368-5365-4F86-99AE-EF8A08DCF6C1}">
          <p14:sldIdLst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8" autoAdjust="0"/>
    <p:restoredTop sz="94527" autoAdjust="0"/>
  </p:normalViewPr>
  <p:slideViewPr>
    <p:cSldViewPr snapToGrid="0" snapToObjects="1">
      <p:cViewPr varScale="1">
        <p:scale>
          <a:sx n="89" d="100"/>
          <a:sy n="89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61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7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5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0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32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330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3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2017/9/14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253389" y="2062557"/>
            <a:ext cx="3349127" cy="1659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4" name="角丸四角形 3"/>
          <p:cNvSpPr/>
          <p:nvPr/>
        </p:nvSpPr>
        <p:spPr>
          <a:xfrm>
            <a:off x="396609" y="253002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1902712" y="2541043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Form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396609" y="305654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</a:t>
            </a:r>
            <a:endParaRPr kumimoji="1"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44210" y="4031057"/>
            <a:ext cx="7231850" cy="1163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14288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Service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4781629" y="4538406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155728" y="454379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Repository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4024228" y="2036688"/>
            <a:ext cx="3451831" cy="168531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877407" y="2609515"/>
            <a:ext cx="144000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9" name="角丸四角形 18"/>
          <p:cNvSpPr/>
          <p:nvPr/>
        </p:nvSpPr>
        <p:spPr>
          <a:xfrm>
            <a:off x="4168311" y="2595306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20" name="角丸四角形 19"/>
          <p:cNvSpPr/>
          <p:nvPr/>
        </p:nvSpPr>
        <p:spPr>
          <a:xfrm>
            <a:off x="4168311" y="3081941"/>
            <a:ext cx="3149096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System Connector</a:t>
            </a:r>
            <a:endParaRPr kumimoji="1" lang="ja-JP" altLang="en-US" sz="1600" dirty="0"/>
          </a:p>
        </p:txBody>
      </p:sp>
      <p:cxnSp>
        <p:nvCxnSpPr>
          <p:cNvPr id="3" name="直線矢印コネクタ 2"/>
          <p:cNvCxnSpPr>
            <a:stCxn id="6" idx="2"/>
          </p:cNvCxnSpPr>
          <p:nvPr/>
        </p:nvCxnSpPr>
        <p:spPr>
          <a:xfrm flipH="1">
            <a:off x="1927952" y="3721999"/>
            <a:ext cx="1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16" idx="2"/>
          </p:cNvCxnSpPr>
          <p:nvPr/>
        </p:nvCxnSpPr>
        <p:spPr>
          <a:xfrm flipH="1">
            <a:off x="5742859" y="3721999"/>
            <a:ext cx="7285" cy="30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27953" y="3713226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742859" y="3700908"/>
            <a:ext cx="132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depends</a:t>
            </a:r>
            <a:endParaRPr kumimoji="1" lang="ja-JP" altLang="en-US" sz="1400" dirty="0"/>
          </a:p>
        </p:txBody>
      </p:sp>
      <p:sp>
        <p:nvSpPr>
          <p:cNvPr id="23" name="角丸四角形 22"/>
          <p:cNvSpPr/>
          <p:nvPr/>
        </p:nvSpPr>
        <p:spPr>
          <a:xfrm>
            <a:off x="1902712" y="307504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019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76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-1094282" y="1678898"/>
            <a:ext cx="1094282" cy="7195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Web Browser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05147" y="1678898"/>
            <a:ext cx="1620000" cy="7195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XxxController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612099" y="1678898"/>
            <a:ext cx="1620000" cy="71952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YyyService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6719051" y="1678898"/>
            <a:ext cx="1620000" cy="71952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ZzzRepository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Impl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5737246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2630294" y="1800333"/>
            <a:ext cx="476658" cy="4766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8844196" y="1678898"/>
            <a:ext cx="1558977" cy="719528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DB</a:t>
            </a:r>
            <a:endParaRPr kumimoji="1" lang="ja-JP" altLang="en-US" dirty="0"/>
          </a:p>
        </p:txBody>
      </p:sp>
      <p:cxnSp>
        <p:nvCxnSpPr>
          <p:cNvPr id="12" name="直線コネクタ 11"/>
          <p:cNvCxnSpPr>
            <a:stCxn id="4" idx="3"/>
            <a:endCxn id="5" idx="1"/>
          </p:cNvCxnSpPr>
          <p:nvPr/>
        </p:nvCxnSpPr>
        <p:spPr>
          <a:xfrm>
            <a:off x="0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9" idx="6"/>
            <a:endCxn id="6" idx="1"/>
          </p:cNvCxnSpPr>
          <p:nvPr/>
        </p:nvCxnSpPr>
        <p:spPr>
          <a:xfrm>
            <a:off x="3106952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stCxn id="8" idx="6"/>
            <a:endCxn id="7" idx="1"/>
          </p:cNvCxnSpPr>
          <p:nvPr/>
        </p:nvCxnSpPr>
        <p:spPr>
          <a:xfrm>
            <a:off x="6213904" y="2038662"/>
            <a:ext cx="5051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stCxn id="7" idx="3"/>
            <a:endCxn id="10" idx="2"/>
          </p:cNvCxnSpPr>
          <p:nvPr/>
        </p:nvCxnSpPr>
        <p:spPr>
          <a:xfrm>
            <a:off x="8339051" y="2038662"/>
            <a:ext cx="505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5" idx="3"/>
            <a:endCxn id="9" idx="2"/>
          </p:cNvCxnSpPr>
          <p:nvPr/>
        </p:nvCxnSpPr>
        <p:spPr>
          <a:xfrm>
            <a:off x="2125147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6" idx="3"/>
            <a:endCxn id="8" idx="2"/>
          </p:cNvCxnSpPr>
          <p:nvPr/>
        </p:nvCxnSpPr>
        <p:spPr>
          <a:xfrm>
            <a:off x="5232099" y="2038662"/>
            <a:ext cx="5051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251433" y="130414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YyyService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169555" y="1304143"/>
            <a:ext cx="161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 smtClean="0"/>
              <a:t>ZzzRepository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505146" y="2863121"/>
            <a:ext cx="7833905" cy="83945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bg1"/>
                </a:solidFill>
              </a:rPr>
              <a:t>DI Container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35" name="カギ線コネクタ 34"/>
          <p:cNvCxnSpPr>
            <a:endCxn id="5" idx="2"/>
          </p:cNvCxnSpPr>
          <p:nvPr/>
        </p:nvCxnSpPr>
        <p:spPr>
          <a:xfrm rot="10800000" flipV="1">
            <a:off x="1315147" y="2392076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/>
          <p:nvPr/>
        </p:nvCxnSpPr>
        <p:spPr>
          <a:xfrm rot="10800000" flipV="1">
            <a:off x="4398159" y="2398427"/>
            <a:ext cx="2612276" cy="6350"/>
          </a:xfrm>
          <a:prstGeom prst="bentConnector4">
            <a:avLst>
              <a:gd name="adj1" fmla="val 640"/>
              <a:gd name="adj2" fmla="val 1007376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872573" y="3072984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96637" y="3098180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inject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 flipV="1">
            <a:off x="1738859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/>
          <p:nvPr/>
        </p:nvCxnSpPr>
        <p:spPr>
          <a:xfrm flipV="1">
            <a:off x="4904282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7977265" y="2404777"/>
            <a:ext cx="0" cy="45834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1736557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916169" y="2493789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7751841" y="2479263"/>
            <a:ext cx="123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create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8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20615" y="1328466"/>
            <a:ext cx="1260886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119436" y="3453566"/>
            <a:ext cx="1262065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202019" y="2050778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202019" y="2779442"/>
            <a:ext cx="1234166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7419164" y="2053908"/>
            <a:ext cx="1297380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RepositoryA</a:t>
            </a:r>
            <a:endParaRPr kumimoji="1" lang="ja-JP" altLang="en-US" sz="1600" dirty="0"/>
          </a:p>
        </p:txBody>
      </p:sp>
      <p:sp>
        <p:nvSpPr>
          <p:cNvPr id="12" name="角丸四角形 11"/>
          <p:cNvSpPr/>
          <p:nvPr/>
        </p:nvSpPr>
        <p:spPr>
          <a:xfrm>
            <a:off x="7431864" y="2778051"/>
            <a:ext cx="1282499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9087940" y="2319611"/>
            <a:ext cx="1389560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3466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3"/>
            <a:endCxn id="88" idx="2"/>
          </p:cNvCxnSpPr>
          <p:nvPr/>
        </p:nvCxnSpPr>
        <p:spPr>
          <a:xfrm>
            <a:off x="6436185" y="2230778"/>
            <a:ext cx="397427" cy="5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9" idx="3"/>
            <a:endCxn id="89" idx="2"/>
          </p:cNvCxnSpPr>
          <p:nvPr/>
        </p:nvCxnSpPr>
        <p:spPr>
          <a:xfrm flipV="1">
            <a:off x="6436185" y="2958701"/>
            <a:ext cx="410129" cy="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1" idx="3"/>
            <a:endCxn id="22" idx="1"/>
          </p:cNvCxnSpPr>
          <p:nvPr/>
        </p:nvCxnSpPr>
        <p:spPr>
          <a:xfrm>
            <a:off x="8716544" y="2233908"/>
            <a:ext cx="371396" cy="355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12" idx="3"/>
            <a:endCxn id="22" idx="1"/>
          </p:cNvCxnSpPr>
          <p:nvPr/>
        </p:nvCxnSpPr>
        <p:spPr>
          <a:xfrm flipV="1">
            <a:off x="8714363" y="2589611"/>
            <a:ext cx="373577" cy="368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4974523" y="907085"/>
            <a:ext cx="0" cy="319789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234347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1839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563661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H="1" flipV="1">
            <a:off x="1392486" y="1710485"/>
            <a:ext cx="435698" cy="3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4569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4696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4835927" y="2230778"/>
            <a:ext cx="3660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4848627" y="2959442"/>
            <a:ext cx="3533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円/楕円 87"/>
          <p:cNvSpPr/>
          <p:nvPr/>
        </p:nvSpPr>
        <p:spPr>
          <a:xfrm>
            <a:off x="6833612" y="2046811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円/楕円 88"/>
          <p:cNvSpPr/>
          <p:nvPr/>
        </p:nvSpPr>
        <p:spPr>
          <a:xfrm>
            <a:off x="6846314" y="276921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1" name="直線コネクタ 100"/>
          <p:cNvCxnSpPr>
            <a:stCxn id="88" idx="6"/>
            <a:endCxn id="11" idx="1"/>
          </p:cNvCxnSpPr>
          <p:nvPr/>
        </p:nvCxnSpPr>
        <p:spPr>
          <a:xfrm flipV="1">
            <a:off x="7212583" y="2233908"/>
            <a:ext cx="206581" cy="2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/>
          <p:cNvCxnSpPr>
            <a:stCxn id="89" idx="6"/>
            <a:endCxn id="12" idx="1"/>
          </p:cNvCxnSpPr>
          <p:nvPr/>
        </p:nvCxnSpPr>
        <p:spPr>
          <a:xfrm flipV="1">
            <a:off x="7225285" y="2958051"/>
            <a:ext cx="206579" cy="6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7" name="直線矢印コネクタ 116"/>
          <p:cNvCxnSpPr>
            <a:stCxn id="8" idx="3"/>
            <a:endCxn id="89" idx="2"/>
          </p:cNvCxnSpPr>
          <p:nvPr/>
        </p:nvCxnSpPr>
        <p:spPr>
          <a:xfrm>
            <a:off x="6436185" y="2230778"/>
            <a:ext cx="410129" cy="727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3593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403"/>
            <a:ext cx="1402745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407"/>
            <a:ext cx="139821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/>
          <p:nvPr/>
        </p:nvCxnSpPr>
        <p:spPr>
          <a:xfrm flipH="1" flipV="1">
            <a:off x="1510936" y="1710484"/>
            <a:ext cx="435698" cy="329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03270" y="1842579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350930" y="156614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3747930" y="18193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314864" y="179398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8630625" y="1935476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882550" y="28743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47930" y="2305442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907780" y="17104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678618" y="162964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8320" y="1034085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99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670288" y="2051758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r>
              <a:rPr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3196814" y="13284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Helper1</a:t>
            </a:r>
            <a:endParaRPr kumimoji="1" lang="ja-JP" altLang="en-US" sz="1600" dirty="0"/>
          </a:p>
        </p:txBody>
      </p:sp>
      <p:sp>
        <p:nvSpPr>
          <p:cNvPr id="7" name="角丸四角形 6"/>
          <p:cNvSpPr/>
          <p:nvPr/>
        </p:nvSpPr>
        <p:spPr>
          <a:xfrm>
            <a:off x="3094035" y="3453566"/>
            <a:ext cx="1575411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Helper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5544919" y="2050778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ServiceA</a:t>
            </a:r>
            <a:endParaRPr kumimoji="1" lang="ja-JP" altLang="en-US" sz="1600" dirty="0"/>
          </a:p>
        </p:txBody>
      </p:sp>
      <p:sp>
        <p:nvSpPr>
          <p:cNvPr id="9" name="角丸四角形 8"/>
          <p:cNvSpPr/>
          <p:nvPr/>
        </p:nvSpPr>
        <p:spPr>
          <a:xfrm>
            <a:off x="5544919" y="2779442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ServiceB</a:t>
            </a:r>
            <a:endParaRPr kumimoji="1" lang="ja-JP" altLang="en-US" sz="1600" dirty="0"/>
          </a:p>
        </p:txBody>
      </p:sp>
      <p:cxnSp>
        <p:nvCxnSpPr>
          <p:cNvPr id="15" name="直線矢印コネクタ 14"/>
          <p:cNvCxnSpPr/>
          <p:nvPr/>
        </p:nvCxnSpPr>
        <p:spPr>
          <a:xfrm rot="2700000">
            <a:off x="2552745" y="3340767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rot="8100000">
            <a:off x="2536491" y="1844426"/>
            <a:ext cx="65320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角丸四角形 21"/>
          <p:cNvSpPr/>
          <p:nvPr/>
        </p:nvSpPr>
        <p:spPr>
          <a:xfrm>
            <a:off x="7560363" y="2350144"/>
            <a:ext cx="1524481" cy="54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</a:t>
            </a:r>
            <a:r>
              <a:rPr lang="en-US" altLang="ja-JP" sz="1600" smtClean="0"/>
              <a:t>R Mapper</a:t>
            </a:r>
            <a:endParaRPr kumimoji="1" lang="en-US" altLang="ja-JP" sz="1600" dirty="0" smtClean="0"/>
          </a:p>
        </p:txBody>
      </p:sp>
      <p:cxnSp>
        <p:nvCxnSpPr>
          <p:cNvPr id="28" name="カギ線コネクタ 27"/>
          <p:cNvCxnSpPr>
            <a:stCxn id="4" idx="3"/>
            <a:endCxn id="68" idx="2"/>
          </p:cNvCxnSpPr>
          <p:nvPr/>
        </p:nvCxnSpPr>
        <p:spPr>
          <a:xfrm flipV="1">
            <a:off x="3110288" y="2231445"/>
            <a:ext cx="1803868" cy="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8" idx="3"/>
            <a:endCxn id="22" idx="1"/>
          </p:cNvCxnSpPr>
          <p:nvPr/>
        </p:nvCxnSpPr>
        <p:spPr>
          <a:xfrm>
            <a:off x="6984919" y="2230778"/>
            <a:ext cx="575444" cy="389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>
            <a:stCxn id="9" idx="3"/>
            <a:endCxn id="22" idx="1"/>
          </p:cNvCxnSpPr>
          <p:nvPr/>
        </p:nvCxnSpPr>
        <p:spPr>
          <a:xfrm flipV="1">
            <a:off x="6984919" y="2620144"/>
            <a:ext cx="575444" cy="339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>
            <a:off x="5419023" y="876883"/>
            <a:ext cx="0" cy="3355092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角丸四角形 59"/>
          <p:cNvSpPr/>
          <p:nvPr/>
        </p:nvSpPr>
        <p:spPr>
          <a:xfrm>
            <a:off x="593837" y="13284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View1</a:t>
            </a:r>
            <a:endParaRPr kumimoji="1" lang="ja-JP" altLang="en-US" sz="1600" dirty="0"/>
          </a:p>
        </p:txBody>
      </p:sp>
      <p:sp>
        <p:nvSpPr>
          <p:cNvPr id="61" name="角丸四角形 60"/>
          <p:cNvSpPr/>
          <p:nvPr/>
        </p:nvSpPr>
        <p:spPr>
          <a:xfrm>
            <a:off x="644284" y="3453566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View2</a:t>
            </a:r>
            <a:endParaRPr kumimoji="1" lang="ja-JP" altLang="en-US" sz="1600" dirty="0"/>
          </a:p>
        </p:txBody>
      </p:sp>
      <p:cxnSp>
        <p:nvCxnSpPr>
          <p:cNvPr id="69" name="直線矢印コネクタ 68"/>
          <p:cNvCxnSpPr/>
          <p:nvPr/>
        </p:nvCxnSpPr>
        <p:spPr>
          <a:xfrm rot="2700000" flipH="1">
            <a:off x="2552746" y="3449110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rot="8100000" flipH="1">
            <a:off x="2646119" y="1841101"/>
            <a:ext cx="65320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3981657" y="482151"/>
            <a:ext cx="266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Boundary</a:t>
            </a:r>
            <a:endParaRPr kumimoji="1" lang="ja-JP" altLang="en-US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rot="1800000" flipH="1">
            <a:off x="1358785" y="1914685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4" idx="1"/>
          </p:cNvCxnSpPr>
          <p:nvPr/>
        </p:nvCxnSpPr>
        <p:spPr>
          <a:xfrm>
            <a:off x="593837" y="2231758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601708" y="3134377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>
            <a:off x="1510936" y="4765397"/>
            <a:ext cx="6532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194560" y="4569301"/>
            <a:ext cx="297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・・・</a:t>
            </a:r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Form/</a:t>
            </a:r>
          </a:p>
          <a:p>
            <a:r>
              <a:rPr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HTTP Request/</a:t>
            </a:r>
          </a:p>
          <a:p>
            <a:r>
              <a:rPr kumimoji="1" lang="en-US" altLang="ja-JP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HTTP Response</a:t>
            </a:r>
            <a:endParaRPr kumimoji="1" lang="ja-JP" alt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1510936" y="5506446"/>
            <a:ext cx="683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2208638" y="5350355"/>
            <a:ext cx="297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DomainObject</a:t>
            </a:r>
            <a:r>
              <a:rPr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</a:p>
          <a:p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1" lang="en-US" altLang="ja-JP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DTO</a:t>
            </a:r>
            <a:endParaRPr kumimoji="1" lang="ja-JP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円/楕円 67"/>
          <p:cNvSpPr/>
          <p:nvPr/>
        </p:nvSpPr>
        <p:spPr>
          <a:xfrm>
            <a:off x="4914156" y="2041959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4914156" y="2773495"/>
            <a:ext cx="378971" cy="37897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68" idx="6"/>
            <a:endCxn id="8" idx="1"/>
          </p:cNvCxnSpPr>
          <p:nvPr/>
        </p:nvCxnSpPr>
        <p:spPr>
          <a:xfrm flipV="1">
            <a:off x="5293127" y="2230778"/>
            <a:ext cx="251792" cy="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stCxn id="70" idx="6"/>
            <a:endCxn id="9" idx="1"/>
          </p:cNvCxnSpPr>
          <p:nvPr/>
        </p:nvCxnSpPr>
        <p:spPr>
          <a:xfrm flipV="1">
            <a:off x="5293127" y="2959442"/>
            <a:ext cx="251792" cy="35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円/楕円 111"/>
          <p:cNvSpPr/>
          <p:nvPr/>
        </p:nvSpPr>
        <p:spPr>
          <a:xfrm>
            <a:off x="5719508" y="4668414"/>
            <a:ext cx="378971" cy="3789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098479" y="4673233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5704625" y="5203402"/>
            <a:ext cx="408735" cy="360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113360" y="5194070"/>
            <a:ext cx="297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</a:t>
            </a:r>
            <a:r>
              <a:rPr lang="ja-JP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・・</a:t>
            </a:r>
            <a:r>
              <a:rPr lang="en-US" altLang="ja-JP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kumimoji="1" lang="ja-JP" altLang="en-US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9" name="直線矢印コネクタ 78"/>
          <p:cNvCxnSpPr/>
          <p:nvPr/>
        </p:nvCxnSpPr>
        <p:spPr>
          <a:xfrm>
            <a:off x="593837" y="2971942"/>
            <a:ext cx="10764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カギ線コネクタ 27"/>
          <p:cNvCxnSpPr>
            <a:stCxn id="5" idx="3"/>
            <a:endCxn id="70" idx="2"/>
          </p:cNvCxnSpPr>
          <p:nvPr/>
        </p:nvCxnSpPr>
        <p:spPr>
          <a:xfrm>
            <a:off x="3110288" y="2954377"/>
            <a:ext cx="1803868" cy="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27"/>
          <p:cNvCxnSpPr/>
          <p:nvPr/>
        </p:nvCxnSpPr>
        <p:spPr>
          <a:xfrm flipV="1">
            <a:off x="3080357" y="2316087"/>
            <a:ext cx="1800000" cy="31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カギ線コネクタ 27"/>
          <p:cNvCxnSpPr/>
          <p:nvPr/>
        </p:nvCxnSpPr>
        <p:spPr>
          <a:xfrm flipV="1">
            <a:off x="3084889" y="3050092"/>
            <a:ext cx="1800000" cy="31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>
            <a:off x="279400" y="3654652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>
            <a:off x="255531" y="1508466"/>
            <a:ext cx="352537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/>
          <p:nvPr/>
        </p:nvCxnSpPr>
        <p:spPr>
          <a:xfrm rot="1800000" flipH="1">
            <a:off x="1477235" y="1914686"/>
            <a:ext cx="503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flipH="1">
            <a:off x="1592542" y="3059024"/>
            <a:ext cx="432129" cy="318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角丸四角形 4"/>
          <p:cNvSpPr/>
          <p:nvPr/>
        </p:nvSpPr>
        <p:spPr>
          <a:xfrm>
            <a:off x="1670288" y="2774377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Controller2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2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5277677" y="3354059"/>
            <a:ext cx="2615493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26610" y="3324863"/>
            <a:ext cx="1590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461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42088" y="1860034"/>
            <a:ext cx="4055215" cy="237469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729" y="1953405"/>
            <a:ext cx="1786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5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3388" y="2044700"/>
            <a:ext cx="3600000" cy="2151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Application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5" name="角丸四角形 4"/>
          <p:cNvSpPr/>
          <p:nvPr/>
        </p:nvSpPr>
        <p:spPr>
          <a:xfrm>
            <a:off x="1320688" y="2681809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/>
              <a:t>Controller</a:t>
            </a:r>
            <a:endParaRPr kumimoji="1" lang="ja-JP" altLang="en-US" sz="1600" dirty="0"/>
          </a:p>
        </p:txBody>
      </p:sp>
      <p:sp>
        <p:nvSpPr>
          <p:cNvPr id="6" name="角丸四角形 5"/>
          <p:cNvSpPr/>
          <p:nvPr/>
        </p:nvSpPr>
        <p:spPr>
          <a:xfrm>
            <a:off x="2211051" y="3536131"/>
            <a:ext cx="1440000" cy="360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600" dirty="0" smtClean="0"/>
              <a:t>Helper</a:t>
            </a:r>
            <a:endParaRPr lang="ja-JP" altLang="en-US" sz="1600" dirty="0"/>
          </a:p>
        </p:txBody>
      </p:sp>
      <p:sp>
        <p:nvSpPr>
          <p:cNvPr id="10" name="角丸四角形 9"/>
          <p:cNvSpPr/>
          <p:nvPr/>
        </p:nvSpPr>
        <p:spPr>
          <a:xfrm>
            <a:off x="253389" y="4211576"/>
            <a:ext cx="8217511" cy="192252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altLang="ja-JP" sz="1600" dirty="0" smtClean="0"/>
              <a:t>Domain</a:t>
            </a:r>
            <a:r>
              <a:rPr kumimoji="1" lang="en-US" altLang="ja-JP" sz="1600" dirty="0" smtClean="0"/>
              <a:t> Layer</a:t>
            </a:r>
            <a:endParaRPr kumimoji="1" lang="ja-JP" altLang="en-US" sz="1600" dirty="0"/>
          </a:p>
        </p:txBody>
      </p:sp>
      <p:sp>
        <p:nvSpPr>
          <p:cNvPr id="11" name="角丸四角形 10"/>
          <p:cNvSpPr/>
          <p:nvPr/>
        </p:nvSpPr>
        <p:spPr>
          <a:xfrm>
            <a:off x="3648494" y="4803405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ServiceImpl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648494" y="5552079"/>
            <a:ext cx="1440000" cy="360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>
                <a:solidFill>
                  <a:schemeClr val="bg1"/>
                </a:solidFill>
              </a:rPr>
              <a:t>DomainObject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6446400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0000" tIns="72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Repository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70900" y="2044700"/>
            <a:ext cx="3600000" cy="216687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kumimoji="1" lang="en-US" altLang="ja-JP" sz="1600" dirty="0" smtClean="0"/>
              <a:t>Infrastructure Layer</a:t>
            </a:r>
            <a:endParaRPr kumimoji="1" lang="ja-JP" altLang="en-US" sz="1600" dirty="0"/>
          </a:p>
        </p:txBody>
      </p:sp>
      <p:sp>
        <p:nvSpPr>
          <p:cNvPr id="15" name="角丸四角形 14"/>
          <p:cNvSpPr/>
          <p:nvPr/>
        </p:nvSpPr>
        <p:spPr>
          <a:xfrm>
            <a:off x="6872248" y="2923108"/>
            <a:ext cx="1440000" cy="3512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O/R Mapper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5839126" y="3657841"/>
            <a:ext cx="1574548" cy="360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 smtClean="0"/>
              <a:t>RepositoryImpl</a:t>
            </a:r>
            <a:endParaRPr kumimoji="1" lang="ja-JP" altLang="en-US" sz="1600" dirty="0"/>
          </a:p>
        </p:txBody>
      </p:sp>
      <p:sp>
        <p:nvSpPr>
          <p:cNvPr id="18" name="角丸四角形 17"/>
          <p:cNvSpPr/>
          <p:nvPr/>
        </p:nvSpPr>
        <p:spPr>
          <a:xfrm>
            <a:off x="5163152" y="2527300"/>
            <a:ext cx="1351948" cy="75973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Integration </a:t>
            </a:r>
          </a:p>
          <a:p>
            <a:pPr algn="ctr"/>
            <a:r>
              <a:rPr lang="en-US" altLang="ja-JP" sz="1600" dirty="0" smtClean="0"/>
              <a:t>System</a:t>
            </a:r>
          </a:p>
          <a:p>
            <a:pPr algn="ctr"/>
            <a:r>
              <a:rPr kumimoji="1" lang="en-US" altLang="ja-JP" sz="1600" dirty="0" smtClean="0"/>
              <a:t>Connector</a:t>
            </a:r>
            <a:endParaRPr kumimoji="1" lang="ja-JP" altLang="en-US" sz="1600" dirty="0"/>
          </a:p>
        </p:txBody>
      </p:sp>
      <p:sp>
        <p:nvSpPr>
          <p:cNvPr id="19" name="円/楕円 18"/>
          <p:cNvSpPr/>
          <p:nvPr/>
        </p:nvSpPr>
        <p:spPr>
          <a:xfrm>
            <a:off x="1860688" y="4803405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tIns="720000" rIns="90000" bIns="90000" rtlCol="0" anchor="ctr" anchorCtr="0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Service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線コネクタ 20"/>
          <p:cNvCxnSpPr>
            <a:stCxn id="19" idx="6"/>
            <a:endCxn id="11" idx="1"/>
          </p:cNvCxnSpPr>
          <p:nvPr/>
        </p:nvCxnSpPr>
        <p:spPr>
          <a:xfrm>
            <a:off x="2220688" y="4983405"/>
            <a:ext cx="14278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3"/>
            <a:endCxn id="13" idx="2"/>
          </p:cNvCxnSpPr>
          <p:nvPr/>
        </p:nvCxnSpPr>
        <p:spPr>
          <a:xfrm>
            <a:off x="5088494" y="4983405"/>
            <a:ext cx="135790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6" idx="2"/>
            <a:endCxn id="13" idx="0"/>
          </p:cNvCxnSpPr>
          <p:nvPr/>
        </p:nvCxnSpPr>
        <p:spPr>
          <a:xfrm>
            <a:off x="6626400" y="4017841"/>
            <a:ext cx="0" cy="7855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5" idx="2"/>
            <a:endCxn id="19" idx="0"/>
          </p:cNvCxnSpPr>
          <p:nvPr/>
        </p:nvCxnSpPr>
        <p:spPr>
          <a:xfrm>
            <a:off x="2040688" y="3041809"/>
            <a:ext cx="0" cy="17615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747876" y="430212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6797" y="498817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31" name="直線矢印コネクタ 25"/>
          <p:cNvCxnSpPr>
            <a:stCxn id="5" idx="2"/>
            <a:endCxn id="6" idx="0"/>
          </p:cNvCxnSpPr>
          <p:nvPr/>
        </p:nvCxnSpPr>
        <p:spPr>
          <a:xfrm>
            <a:off x="2040688" y="3041809"/>
            <a:ext cx="890363" cy="4943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747877" y="3141201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44" name="直線矢印コネクタ 25"/>
          <p:cNvCxnSpPr>
            <a:stCxn id="6" idx="2"/>
            <a:endCxn id="19" idx="7"/>
          </p:cNvCxnSpPr>
          <p:nvPr/>
        </p:nvCxnSpPr>
        <p:spPr>
          <a:xfrm flipH="1">
            <a:off x="2167967" y="3896131"/>
            <a:ext cx="763084" cy="9599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458438" y="3325867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57" name="直線矢印コネクタ 25"/>
          <p:cNvCxnSpPr>
            <a:stCxn id="5" idx="1"/>
            <a:endCxn id="12" idx="1"/>
          </p:cNvCxnSpPr>
          <p:nvPr/>
        </p:nvCxnSpPr>
        <p:spPr>
          <a:xfrm rot="10800000" flipH="1" flipV="1">
            <a:off x="1320688" y="2861809"/>
            <a:ext cx="2327806" cy="2870270"/>
          </a:xfrm>
          <a:prstGeom prst="bentConnector3">
            <a:avLst>
              <a:gd name="adj1" fmla="val -982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74013" y="4185194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>
            <a:stCxn id="16" idx="0"/>
            <a:endCxn id="15" idx="2"/>
          </p:cNvCxnSpPr>
          <p:nvPr/>
        </p:nvCxnSpPr>
        <p:spPr>
          <a:xfrm flipV="1">
            <a:off x="6626400" y="3274333"/>
            <a:ext cx="965848" cy="3835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0"/>
            <a:endCxn id="18" idx="2"/>
          </p:cNvCxnSpPr>
          <p:nvPr/>
        </p:nvCxnSpPr>
        <p:spPr>
          <a:xfrm flipH="1" flipV="1">
            <a:off x="5839126" y="3287035"/>
            <a:ext cx="787274" cy="37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5"/>
          <p:cNvCxnSpPr>
            <a:stCxn id="16" idx="3"/>
            <a:endCxn id="12" idx="3"/>
          </p:cNvCxnSpPr>
          <p:nvPr/>
        </p:nvCxnSpPr>
        <p:spPr>
          <a:xfrm flipH="1">
            <a:off x="5088494" y="3837841"/>
            <a:ext cx="2325180" cy="1894238"/>
          </a:xfrm>
          <a:prstGeom prst="bentConnector3">
            <a:avLst>
              <a:gd name="adj1" fmla="val -9831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5"/>
          <p:cNvCxnSpPr>
            <a:stCxn id="11" idx="2"/>
            <a:endCxn id="12" idx="0"/>
          </p:cNvCxnSpPr>
          <p:nvPr/>
        </p:nvCxnSpPr>
        <p:spPr>
          <a:xfrm>
            <a:off x="4368494" y="5163405"/>
            <a:ext cx="0" cy="3886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5277677" y="34937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7219349" y="3354058"/>
            <a:ext cx="59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use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652222" y="4671460"/>
            <a:ext cx="126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/>
              <a:t>instantiate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3310720" y="4225379"/>
            <a:ext cx="2156078" cy="114990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9652" y="4196183"/>
            <a:ext cx="13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テスト対象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2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19817</TotalTime>
  <Words>246</Words>
  <Application>Microsoft Office PowerPoint</Application>
  <PresentationFormat>画面に合わせる (4:3)</PresentationFormat>
  <Paragraphs>175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btkigamim</cp:lastModifiedBy>
  <cp:revision>239</cp:revision>
  <dcterms:created xsi:type="dcterms:W3CDTF">2012-07-17T19:23:13Z</dcterms:created>
  <dcterms:modified xsi:type="dcterms:W3CDTF">2017-09-14T12:53:47Z</dcterms:modified>
</cp:coreProperties>
</file>