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35" r:id="rId2"/>
    <p:sldId id="336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48" r:id="rId17"/>
    <p:sldId id="351" r:id="rId18"/>
    <p:sldId id="352" r:id="rId19"/>
    <p:sldId id="353" r:id="rId20"/>
    <p:sldId id="356" r:id="rId21"/>
    <p:sldId id="355" r:id="rId22"/>
    <p:sldId id="357" r:id="rId23"/>
    <p:sldId id="358" r:id="rId24"/>
    <p:sldId id="361" r:id="rId25"/>
    <p:sldId id="359" r:id="rId26"/>
    <p:sldId id="360" r:id="rId27"/>
    <p:sldId id="362" r:id="rId28"/>
    <p:sldId id="363" r:id="rId2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35"/>
            <p14:sldId id="336"/>
            <p14:sldId id="258"/>
            <p14:sldId id="337"/>
            <p14:sldId id="338"/>
          </p14:sldIdLst>
        </p14:section>
        <p14:section name="UnitTest" id="{76AD6368-5365-4F86-99AE-EF8A08DCF6C1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  <p14:sldId id="351"/>
            <p14:sldId id="352"/>
            <p14:sldId id="353"/>
            <p14:sldId id="356"/>
            <p14:sldId id="355"/>
            <p14:sldId id="357"/>
            <p14:sldId id="358"/>
            <p14:sldId id="361"/>
            <p14:sldId id="359"/>
            <p14:sldId id="360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 varScale="1">
        <p:scale>
          <a:sx n="54" d="100"/>
          <a:sy n="54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1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-15751"/>
          <a:stretch/>
        </p:blipFill>
        <p:spPr>
          <a:xfrm>
            <a:off x="1557252" y="968468"/>
            <a:ext cx="6618559" cy="505581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14067" y="2617694"/>
            <a:ext cx="3803909" cy="376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07961" y="4276303"/>
            <a:ext cx="4181731" cy="86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37" y="5542093"/>
            <a:ext cx="5356823" cy="42545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972103" y="5522674"/>
            <a:ext cx="5167850" cy="42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1" r="-23491"/>
          <a:stretch/>
        </p:blipFill>
        <p:spPr>
          <a:xfrm>
            <a:off x="720251" y="1995475"/>
            <a:ext cx="8226525" cy="336010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97" y="3254732"/>
            <a:ext cx="5497280" cy="3496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239202" y="3243672"/>
            <a:ext cx="5165651" cy="371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693" y="4849975"/>
            <a:ext cx="6468783" cy="3861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199" y="4839988"/>
            <a:ext cx="228270" cy="36523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059906" y="4846632"/>
            <a:ext cx="6618776" cy="350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8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-1082" b="48953"/>
          <a:stretch/>
        </p:blipFill>
        <p:spPr>
          <a:xfrm>
            <a:off x="1242860" y="2014699"/>
            <a:ext cx="6699869" cy="169668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46" y="3281080"/>
            <a:ext cx="5455765" cy="37287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61528" y="3258021"/>
            <a:ext cx="5209483" cy="37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9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66717"/>
          <a:stretch/>
        </p:blipFill>
        <p:spPr>
          <a:xfrm>
            <a:off x="1488702" y="1594222"/>
            <a:ext cx="5986182" cy="132827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71482" y="2474260"/>
            <a:ext cx="44823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7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-1" r="-41360" b="-225"/>
          <a:stretch/>
        </p:blipFill>
        <p:spPr>
          <a:xfrm>
            <a:off x="323290" y="1594222"/>
            <a:ext cx="8462121" cy="399975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7" y="5069822"/>
            <a:ext cx="2635623" cy="40589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622" y="2497980"/>
            <a:ext cx="6002342" cy="41023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504302" y="2474278"/>
            <a:ext cx="5628804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448" y="4179653"/>
            <a:ext cx="6741458" cy="4440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448" y="4629474"/>
            <a:ext cx="6155526" cy="424519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918448" y="4195482"/>
            <a:ext cx="6741458" cy="858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99" y="2653421"/>
            <a:ext cx="5930933" cy="186591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173506" y="4034117"/>
            <a:ext cx="41775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" r="-1845" b="65537"/>
          <a:stretch/>
        </p:blipFill>
        <p:spPr>
          <a:xfrm>
            <a:off x="1360499" y="2725270"/>
            <a:ext cx="6241571" cy="151430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53552" y="3693458"/>
            <a:ext cx="4835479" cy="430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1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58604"/>
          <a:stretch/>
        </p:blipFill>
        <p:spPr>
          <a:xfrm>
            <a:off x="1136407" y="2037089"/>
            <a:ext cx="7406958" cy="255970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85362" y="2698376"/>
            <a:ext cx="2259109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7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020235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2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8" y="2019299"/>
            <a:ext cx="7558745" cy="34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2" y="1962149"/>
            <a:ext cx="7694320" cy="36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4" y="1857374"/>
            <a:ext cx="7816878" cy="40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34096"/>
          <a:stretch/>
        </p:blipFill>
        <p:spPr>
          <a:xfrm>
            <a:off x="724179" y="1595566"/>
            <a:ext cx="7864009" cy="36577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950260" y="2850776"/>
            <a:ext cx="1272989" cy="35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9" y="2115671"/>
            <a:ext cx="7997442" cy="29219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67837" y="3836898"/>
            <a:ext cx="3567954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0" y="1249393"/>
            <a:ext cx="7347136" cy="47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4" y="1461851"/>
            <a:ext cx="7645494" cy="4409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58474" y="3272123"/>
            <a:ext cx="192740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038164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41" y="1881808"/>
            <a:ext cx="7541165" cy="3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6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" r="115"/>
          <a:stretch/>
        </p:blipFill>
        <p:spPr>
          <a:xfrm>
            <a:off x="233082" y="2512206"/>
            <a:ext cx="8739468" cy="19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094282" y="1678898"/>
            <a:ext cx="1094282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Browser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05147" y="1678898"/>
            <a:ext cx="1620000" cy="719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12099" y="1678898"/>
            <a:ext cx="1620000" cy="7195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YyyService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719051" y="1678898"/>
            <a:ext cx="1620000" cy="719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ZzzRepository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737246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30294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8844196" y="1678898"/>
            <a:ext cx="1558977" cy="71952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3"/>
            <a:endCxn id="5" idx="1"/>
          </p:cNvCxnSpPr>
          <p:nvPr/>
        </p:nvCxnSpPr>
        <p:spPr>
          <a:xfrm>
            <a:off x="0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" idx="1"/>
          </p:cNvCxnSpPr>
          <p:nvPr/>
        </p:nvCxnSpPr>
        <p:spPr>
          <a:xfrm>
            <a:off x="3106952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7" idx="1"/>
          </p:cNvCxnSpPr>
          <p:nvPr/>
        </p:nvCxnSpPr>
        <p:spPr>
          <a:xfrm>
            <a:off x="6213904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3"/>
            <a:endCxn id="10" idx="2"/>
          </p:cNvCxnSpPr>
          <p:nvPr/>
        </p:nvCxnSpPr>
        <p:spPr>
          <a:xfrm>
            <a:off x="8339051" y="2038662"/>
            <a:ext cx="505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2"/>
          </p:cNvCxnSpPr>
          <p:nvPr/>
        </p:nvCxnSpPr>
        <p:spPr>
          <a:xfrm>
            <a:off x="2125147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2"/>
          </p:cNvCxnSpPr>
          <p:nvPr/>
        </p:nvCxnSpPr>
        <p:spPr>
          <a:xfrm>
            <a:off x="5232099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251433" y="130414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YyyService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69555" y="1304143"/>
            <a:ext cx="16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ZzzRepository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05146" y="2863121"/>
            <a:ext cx="7833905" cy="8394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DI Container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カギ線コネクタ 34"/>
          <p:cNvCxnSpPr>
            <a:endCxn id="5" idx="2"/>
          </p:cNvCxnSpPr>
          <p:nvPr/>
        </p:nvCxnSpPr>
        <p:spPr>
          <a:xfrm rot="10800000" flipV="1">
            <a:off x="1315147" y="2392076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0800000" flipV="1">
            <a:off x="4398159" y="2398427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72573" y="3072984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96637" y="3098180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1738859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4904282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7977265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6557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16169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751841" y="247926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20615" y="1328466"/>
            <a:ext cx="1260886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119436" y="3453566"/>
            <a:ext cx="126206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202019" y="2050778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202019" y="2779442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7419164" y="2053908"/>
            <a:ext cx="129738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RepositoryA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431864" y="2778051"/>
            <a:ext cx="128249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9087940" y="2319611"/>
            <a:ext cx="138956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3466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88" idx="2"/>
          </p:cNvCxnSpPr>
          <p:nvPr/>
        </p:nvCxnSpPr>
        <p:spPr>
          <a:xfrm>
            <a:off x="6436185" y="2230778"/>
            <a:ext cx="397427" cy="5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3"/>
            <a:endCxn id="89" idx="2"/>
          </p:cNvCxnSpPr>
          <p:nvPr/>
        </p:nvCxnSpPr>
        <p:spPr>
          <a:xfrm flipV="1">
            <a:off x="6436185" y="2958701"/>
            <a:ext cx="410129" cy="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3"/>
            <a:endCxn id="22" idx="1"/>
          </p:cNvCxnSpPr>
          <p:nvPr/>
        </p:nvCxnSpPr>
        <p:spPr>
          <a:xfrm>
            <a:off x="8716544" y="2233908"/>
            <a:ext cx="371396" cy="355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3"/>
            <a:endCxn id="22" idx="1"/>
          </p:cNvCxnSpPr>
          <p:nvPr/>
        </p:nvCxnSpPr>
        <p:spPr>
          <a:xfrm flipV="1">
            <a:off x="8714363" y="2589611"/>
            <a:ext cx="373577" cy="36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974523" y="907085"/>
            <a:ext cx="0" cy="319789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23434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1839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563661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1392486" y="1710485"/>
            <a:ext cx="435698" cy="3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4569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4696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4835927" y="2230778"/>
            <a:ext cx="3660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4848627" y="2959442"/>
            <a:ext cx="3533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833612" y="20468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846314" y="27692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8" idx="6"/>
            <a:endCxn id="11" idx="1"/>
          </p:cNvCxnSpPr>
          <p:nvPr/>
        </p:nvCxnSpPr>
        <p:spPr>
          <a:xfrm flipV="1">
            <a:off x="7212583" y="2233908"/>
            <a:ext cx="206581" cy="2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9" idx="6"/>
            <a:endCxn id="12" idx="1"/>
          </p:cNvCxnSpPr>
          <p:nvPr/>
        </p:nvCxnSpPr>
        <p:spPr>
          <a:xfrm flipV="1">
            <a:off x="7225285" y="2958051"/>
            <a:ext cx="206579" cy="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線矢印コネクタ 116"/>
          <p:cNvCxnSpPr>
            <a:stCxn id="8" idx="3"/>
            <a:endCxn id="89" idx="2"/>
          </p:cNvCxnSpPr>
          <p:nvPr/>
        </p:nvCxnSpPr>
        <p:spPr>
          <a:xfrm>
            <a:off x="6436185" y="2230778"/>
            <a:ext cx="410129" cy="72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3593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403"/>
            <a:ext cx="1402745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407"/>
            <a:ext cx="139821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 flipV="1">
            <a:off x="1510936" y="1710484"/>
            <a:ext cx="435698" cy="329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270" y="1842579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0930" y="156614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47930" y="18193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14864" y="17939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630625" y="1935476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2550" y="28743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7930" y="2305442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07780" y="17104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78618" y="162964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8320" y="10340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7560363" y="2350144"/>
            <a:ext cx="1524481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22" idx="1"/>
          </p:cNvCxnSpPr>
          <p:nvPr/>
        </p:nvCxnSpPr>
        <p:spPr>
          <a:xfrm>
            <a:off x="6984919" y="2230778"/>
            <a:ext cx="575444" cy="38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3"/>
            <a:endCxn id="22" idx="1"/>
          </p:cNvCxnSpPr>
          <p:nvPr/>
        </p:nvCxnSpPr>
        <p:spPr>
          <a:xfrm flipV="1">
            <a:off x="6984919" y="2620144"/>
            <a:ext cx="575444" cy="33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876883"/>
            <a:ext cx="0" cy="335509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981657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277677" y="3354059"/>
            <a:ext cx="2615493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6610" y="3324863"/>
            <a:ext cx="15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729" y="1953405"/>
            <a:ext cx="17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310720" y="4225379"/>
            <a:ext cx="2156078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9652" y="4196183"/>
            <a:ext cx="13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-4123"/>
          <a:stretch/>
        </p:blipFill>
        <p:spPr>
          <a:xfrm>
            <a:off x="609600" y="1947935"/>
            <a:ext cx="8360429" cy="344881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382823" y="3147465"/>
            <a:ext cx="4437005" cy="359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043952" y="4827379"/>
            <a:ext cx="5755341" cy="4148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195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24499</TotalTime>
  <Words>246</Words>
  <Application>Microsoft Office PowerPoint</Application>
  <PresentationFormat>画面に合わせる (4:3)</PresentationFormat>
  <Paragraphs>175</Paragraphs>
  <Slides>28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terafw1638</cp:lastModifiedBy>
  <cp:revision>281</cp:revision>
  <dcterms:created xsi:type="dcterms:W3CDTF">2012-07-17T19:23:13Z</dcterms:created>
  <dcterms:modified xsi:type="dcterms:W3CDTF">2017-09-28T04:45:51Z</dcterms:modified>
</cp:coreProperties>
</file>