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4E96"/>
    <a:srgbClr val="263591"/>
    <a:srgbClr val="0BAA90"/>
    <a:srgbClr val="009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13"/>
    <p:restoredTop sz="94663"/>
  </p:normalViewPr>
  <p:slideViewPr>
    <p:cSldViewPr snapToGrid="0" snapToObjects="1">
      <p:cViewPr varScale="1">
        <p:scale>
          <a:sx n="105" d="100"/>
          <a:sy n="105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F0220C-F87B-3346-B277-5E7E4D4529B5}"/>
              </a:ext>
            </a:extLst>
          </p:cNvPr>
          <p:cNvGrpSpPr/>
          <p:nvPr/>
        </p:nvGrpSpPr>
        <p:grpSpPr>
          <a:xfrm>
            <a:off x="4730817" y="1018831"/>
            <a:ext cx="2721600" cy="2369033"/>
            <a:chOff x="4730817" y="1018831"/>
            <a:chExt cx="2721600" cy="2369033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0817" y="1018831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009ADA">
                <a:alpha val="50196"/>
              </a:srgbClr>
            </a:solidFill>
            <a:ln w="69850">
              <a:solidFill>
                <a:srgbClr val="009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1FC4A0-98CC-8742-A112-7CA6A020F1D9}"/>
                </a:ext>
              </a:extLst>
            </p:cNvPr>
            <p:cNvSpPr txBox="1"/>
            <p:nvPr/>
          </p:nvSpPr>
          <p:spPr>
            <a:xfrm>
              <a:off x="5050576" y="1083177"/>
              <a:ext cx="20695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9ADA"/>
                  </a:solidFill>
                  <a:latin typeface="Omnes SemiBold" panose="02000606040000020004" pitchFamily="2" charset="0"/>
                </a:rPr>
                <a:t>HYAP</a:t>
              </a:r>
            </a:p>
            <a:p>
              <a:pPr algn="ctr"/>
              <a:r>
                <a:rPr lang="en-US" sz="2800" b="1" dirty="0">
                  <a:solidFill>
                    <a:srgbClr val="009ADA"/>
                  </a:solidFill>
                  <a:latin typeface="Omnes SemiBold" panose="02000606040000020004" pitchFamily="2" charset="0"/>
                </a:rPr>
                <a:t>Evaluation</a:t>
              </a:r>
            </a:p>
          </p:txBody>
        </p:sp>
        <p:pic>
          <p:nvPicPr>
            <p:cNvPr id="5" name="Graphic 4" descr="Group success">
              <a:extLst>
                <a:ext uri="{FF2B5EF4-FFF2-40B4-BE49-F238E27FC236}">
                  <a16:creationId xmlns:a16="http://schemas.microsoft.com/office/drawing/2014/main" id="{0C48498C-F704-5349-9001-C1532E753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9561" y="1803065"/>
              <a:ext cx="1526909" cy="152690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11DA00-2DA2-F24F-B105-18283418BBB5}"/>
              </a:ext>
            </a:extLst>
          </p:cNvPr>
          <p:cNvGrpSpPr/>
          <p:nvPr/>
        </p:nvGrpSpPr>
        <p:grpSpPr>
          <a:xfrm>
            <a:off x="7490253" y="1083177"/>
            <a:ext cx="2721600" cy="2631848"/>
            <a:chOff x="4730817" y="1159511"/>
            <a:chExt cx="2721600" cy="2631848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EDA1227A-15C8-FA40-8B66-7E8910DF8897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0817" y="1159511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0BAA90">
                <a:alpha val="50196"/>
              </a:srgbClr>
            </a:solidFill>
            <a:ln w="69850">
              <a:solidFill>
                <a:srgbClr val="0BA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BF4AAD-A47C-3A44-88DF-9DA5AD775FF6}"/>
                </a:ext>
              </a:extLst>
            </p:cNvPr>
            <p:cNvSpPr txBox="1"/>
            <p:nvPr/>
          </p:nvSpPr>
          <p:spPr>
            <a:xfrm>
              <a:off x="5038239" y="1319888"/>
              <a:ext cx="206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BAA90"/>
                  </a:solidFill>
                  <a:latin typeface="Omnes SemiBold" panose="02000606040000020004" pitchFamily="2" charset="0"/>
                </a:rPr>
                <a:t>GEMS</a:t>
              </a:r>
            </a:p>
          </p:txBody>
        </p:sp>
        <p:pic>
          <p:nvPicPr>
            <p:cNvPr id="29" name="Graphic 28" descr="Diamond">
              <a:extLst>
                <a:ext uri="{FF2B5EF4-FFF2-40B4-BE49-F238E27FC236}">
                  <a16:creationId xmlns:a16="http://schemas.microsoft.com/office/drawing/2014/main" id="{2A0A85F7-BC3D-7744-A8A6-EA9EBB141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64422" y="1574174"/>
              <a:ext cx="2217185" cy="2217185"/>
            </a:xfrm>
            <a:prstGeom prst="rect">
              <a:avLst/>
            </a:prstGeom>
          </p:spPr>
        </p:pic>
        <p:pic>
          <p:nvPicPr>
            <p:cNvPr id="30" name="Graphic 29" descr="Classroom">
              <a:extLst>
                <a:ext uri="{FF2B5EF4-FFF2-40B4-BE49-F238E27FC236}">
                  <a16:creationId xmlns:a16="http://schemas.microsoft.com/office/drawing/2014/main" id="{795E3F32-89B4-FA47-9DF6-DE343066F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09561" y="1943745"/>
              <a:ext cx="1417660" cy="141766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E7EB39-8FD7-014C-B3CD-A765A02273DE}"/>
              </a:ext>
            </a:extLst>
          </p:cNvPr>
          <p:cNvGrpSpPr/>
          <p:nvPr/>
        </p:nvGrpSpPr>
        <p:grpSpPr>
          <a:xfrm>
            <a:off x="1943897" y="996639"/>
            <a:ext cx="2721600" cy="2413415"/>
            <a:chOff x="4730817" y="1018831"/>
            <a:chExt cx="2721600" cy="2413415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AA821965-29C7-DE47-A1BE-02588D5A70B7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0817" y="1018831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514E96">
                <a:alpha val="50196"/>
              </a:srgbClr>
            </a:solidFill>
            <a:ln w="69850">
              <a:solidFill>
                <a:srgbClr val="263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B332C8-F326-0041-BA6C-AC26A35D5869}"/>
                </a:ext>
              </a:extLst>
            </p:cNvPr>
            <p:cNvSpPr txBox="1"/>
            <p:nvPr/>
          </p:nvSpPr>
          <p:spPr>
            <a:xfrm>
              <a:off x="5050576" y="1083177"/>
              <a:ext cx="20695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263591"/>
                  </a:solidFill>
                  <a:latin typeface="Omnes SemiBold" panose="02000606040000020004" pitchFamily="2" charset="0"/>
                </a:rPr>
                <a:t>PYI</a:t>
              </a:r>
            </a:p>
            <a:p>
              <a:pPr algn="ctr"/>
              <a:r>
                <a:rPr lang="en-US" sz="2800" b="1" dirty="0">
                  <a:solidFill>
                    <a:srgbClr val="263591"/>
                  </a:solidFill>
                  <a:latin typeface="Omnes SemiBold" panose="02000606040000020004" pitchFamily="2" charset="0"/>
                </a:rPr>
                <a:t>Evaluation</a:t>
              </a:r>
            </a:p>
          </p:txBody>
        </p:sp>
        <p:pic>
          <p:nvPicPr>
            <p:cNvPr id="38" name="Graphic 37" descr="House">
              <a:extLst>
                <a:ext uri="{FF2B5EF4-FFF2-40B4-BE49-F238E27FC236}">
                  <a16:creationId xmlns:a16="http://schemas.microsoft.com/office/drawing/2014/main" id="{B5A9FCD3-5B98-2541-AD43-25C9557B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8449" y="2040524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Connections">
              <a:extLst>
                <a:ext uri="{FF2B5EF4-FFF2-40B4-BE49-F238E27FC236}">
                  <a16:creationId xmlns:a16="http://schemas.microsoft.com/office/drawing/2014/main" id="{225ADA22-42F5-AF49-8220-142F98D18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20684" y="2075309"/>
              <a:ext cx="1356937" cy="13569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4091AF-B6C2-304B-AAA9-967D42EEE04B}"/>
              </a:ext>
            </a:extLst>
          </p:cNvPr>
          <p:cNvGrpSpPr/>
          <p:nvPr/>
        </p:nvGrpSpPr>
        <p:grpSpPr>
          <a:xfrm>
            <a:off x="6073015" y="3375449"/>
            <a:ext cx="2721600" cy="2369033"/>
            <a:chOff x="4730817" y="1018831"/>
            <a:chExt cx="2721600" cy="2369033"/>
          </a:xfrm>
        </p:grpSpPr>
        <p:pic>
          <p:nvPicPr>
            <p:cNvPr id="41" name="Picture 40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D36A8FD-8CB2-2B40-928A-74256F337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06182" y="1843108"/>
              <a:ext cx="1595253" cy="1517436"/>
            </a:xfrm>
            <a:prstGeom prst="rect">
              <a:avLst/>
            </a:prstGeom>
          </p:spPr>
        </p:pic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C965AEFB-AD43-664A-9463-236B32A365D9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0817" y="1018831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893D72-5760-634E-8DE2-C3C801E3190E}"/>
                </a:ext>
              </a:extLst>
            </p:cNvPr>
            <p:cNvSpPr txBox="1"/>
            <p:nvPr/>
          </p:nvSpPr>
          <p:spPr>
            <a:xfrm>
              <a:off x="5256823" y="1407861"/>
              <a:ext cx="1632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Omnes SemiBold" panose="02000606040000020004" pitchFamily="2" charset="0"/>
                </a:rPr>
                <a:t>ceiglobal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E8E5B9-935A-DF46-9B8F-76E9ADE30D2C}"/>
              </a:ext>
            </a:extLst>
          </p:cNvPr>
          <p:cNvGrpSpPr/>
          <p:nvPr/>
        </p:nvGrpSpPr>
        <p:grpSpPr>
          <a:xfrm>
            <a:off x="3339154" y="3403315"/>
            <a:ext cx="2721600" cy="2389093"/>
            <a:chOff x="3339154" y="3403315"/>
            <a:chExt cx="2721600" cy="2389093"/>
          </a:xfrm>
        </p:grpSpPr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211149ED-06C0-AF4A-8E41-AE186BFA37E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339154" y="3403315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514E96">
                <a:alpha val="50196"/>
              </a:srgbClr>
            </a:solidFill>
            <a:ln w="69850">
              <a:solidFill>
                <a:srgbClr val="514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AF9ABB-90CA-504A-80EF-A7663D3ACB84}"/>
                </a:ext>
              </a:extLst>
            </p:cNvPr>
            <p:cNvSpPr txBox="1"/>
            <p:nvPr/>
          </p:nvSpPr>
          <p:spPr>
            <a:xfrm>
              <a:off x="3661544" y="3564172"/>
              <a:ext cx="20695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514E96"/>
                  </a:solidFill>
                  <a:latin typeface="Omnes SemiBold" panose="02000606040000020004" pitchFamily="2" charset="0"/>
                </a:rPr>
                <a:t>Latrobe</a:t>
              </a:r>
            </a:p>
            <a:p>
              <a:pPr algn="ctr"/>
              <a:r>
                <a:rPr lang="en-US" sz="2800" b="1" dirty="0">
                  <a:solidFill>
                    <a:srgbClr val="514E96"/>
                  </a:solidFill>
                  <a:latin typeface="Omnes SemiBold" panose="02000606040000020004" pitchFamily="2" charset="0"/>
                </a:rPr>
                <a:t>Evaluation</a:t>
              </a:r>
            </a:p>
          </p:txBody>
        </p:sp>
        <p:pic>
          <p:nvPicPr>
            <p:cNvPr id="23" name="Graphic 22" descr="Schoolhouse">
              <a:extLst>
                <a:ext uri="{FF2B5EF4-FFF2-40B4-BE49-F238E27FC236}">
                  <a16:creationId xmlns:a16="http://schemas.microsoft.com/office/drawing/2014/main" id="{AFEBB387-C541-274B-B690-1C7FD4380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696627" y="3898630"/>
              <a:ext cx="1893778" cy="1893778"/>
            </a:xfrm>
            <a:prstGeom prst="rect">
              <a:avLst/>
            </a:prstGeom>
          </p:spPr>
        </p:pic>
        <p:pic>
          <p:nvPicPr>
            <p:cNvPr id="13" name="Graphic 12" descr="Medical">
              <a:extLst>
                <a:ext uri="{FF2B5EF4-FFF2-40B4-BE49-F238E27FC236}">
                  <a16:creationId xmlns:a16="http://schemas.microsoft.com/office/drawing/2014/main" id="{EAB73138-C254-EE48-B9FC-BAEB9AADC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59913" y="4473428"/>
              <a:ext cx="1265822" cy="1265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098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Omnes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David Taylor</cp:lastModifiedBy>
  <cp:revision>20</cp:revision>
  <dcterms:created xsi:type="dcterms:W3CDTF">2018-03-31T22:20:45Z</dcterms:created>
  <dcterms:modified xsi:type="dcterms:W3CDTF">2020-06-13T07:27:36Z</dcterms:modified>
</cp:coreProperties>
</file>