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raphite Std Wide" panose="03020502050602020204" pitchFamily="66" charset="0"/>
              </a:rPr>
              <a:t>Prioritize</a:t>
            </a:r>
            <a:endParaRPr lang="en-US" dirty="0">
              <a:latin typeface="Graphite Std Wide" panose="030205020506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raphite Std Wide" panose="03020502050602020204" pitchFamily="66" charset="0"/>
              </a:rPr>
              <a:t>Cody Jones, </a:t>
            </a:r>
            <a:r>
              <a:rPr lang="en-US" dirty="0" err="1" smtClean="0">
                <a:latin typeface="Graphite Std Wide" panose="03020502050602020204" pitchFamily="66" charset="0"/>
              </a:rPr>
              <a:t>Wajahat</a:t>
            </a:r>
            <a:r>
              <a:rPr lang="en-US" dirty="0" smtClean="0">
                <a:latin typeface="Graphite Std Wide" panose="03020502050602020204" pitchFamily="66" charset="0"/>
              </a:rPr>
              <a:t>, </a:t>
            </a:r>
            <a:r>
              <a:rPr lang="en-US" dirty="0" err="1" smtClean="0">
                <a:latin typeface="Graphite Std Wide" panose="03020502050602020204" pitchFamily="66" charset="0"/>
              </a:rPr>
              <a:t>Shahrukh</a:t>
            </a:r>
            <a:r>
              <a:rPr lang="en-US" dirty="0" smtClean="0">
                <a:latin typeface="Graphite Std Wide" panose="03020502050602020204" pitchFamily="66" charset="0"/>
              </a:rPr>
              <a:t> </a:t>
            </a:r>
            <a:r>
              <a:rPr lang="en-US" dirty="0" err="1" smtClean="0">
                <a:latin typeface="Graphite Std Wide" panose="03020502050602020204" pitchFamily="66" charset="0"/>
              </a:rPr>
              <a:t>Rehman</a:t>
            </a:r>
            <a:r>
              <a:rPr lang="en-US" dirty="0" smtClean="0">
                <a:latin typeface="Graphite Std Wide" panose="03020502050602020204" pitchFamily="66" charset="0"/>
              </a:rPr>
              <a:t>, Joel Wilhelm</a:t>
            </a:r>
            <a:endParaRPr lang="en-US" dirty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Requirements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Must run on Android System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Must work without Internet access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Notifications must appear even when app is not running</a:t>
            </a:r>
          </a:p>
        </p:txBody>
      </p:sp>
    </p:spTree>
    <p:extLst>
      <p:ext uri="{BB962C8B-B14F-4D97-AF65-F5344CB8AC3E}">
        <p14:creationId xmlns:p14="http://schemas.microsoft.com/office/powerpoint/2010/main" val="217070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Requirements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Display </a:t>
            </a:r>
            <a:r>
              <a:rPr lang="en-US" sz="3600" dirty="0">
                <a:latin typeface="Graphite Std Wide" panose="03020502050602020204" pitchFamily="66" charset="0"/>
              </a:rPr>
              <a:t>a</a:t>
            </a:r>
            <a:r>
              <a:rPr lang="en-US" sz="3600" dirty="0" smtClean="0">
                <a:latin typeface="Graphite Std Wide" panose="03020502050602020204" pitchFamily="66" charset="0"/>
              </a:rPr>
              <a:t>ll current reminders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Notifications can be repeatable</a:t>
            </a:r>
          </a:p>
          <a:p>
            <a:pPr lvl="2"/>
            <a:r>
              <a:rPr lang="en-US" sz="3600" dirty="0">
                <a:latin typeface="Graphite Std Wide" panose="03020502050602020204" pitchFamily="66" charset="0"/>
              </a:rPr>
              <a:t>Must alert user at appropriate </a:t>
            </a:r>
            <a:r>
              <a:rPr lang="en-US" sz="3600" dirty="0" smtClean="0">
                <a:latin typeface="Graphite Std Wide" panose="03020502050602020204" pitchFamily="66" charset="0"/>
              </a:rPr>
              <a:t>times 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Able </a:t>
            </a:r>
            <a:r>
              <a:rPr lang="en-US" sz="3600" dirty="0">
                <a:latin typeface="Graphite Std Wide" panose="03020502050602020204" pitchFamily="66" charset="0"/>
              </a:rPr>
              <a:t>to add, delete, and modify reminders</a:t>
            </a:r>
          </a:p>
          <a:p>
            <a:pPr lvl="2"/>
            <a:endParaRPr lang="en-US" sz="3600" dirty="0">
              <a:latin typeface="Graphite Std Wide" panose="03020502050602020204" pitchFamily="66" charset="0"/>
            </a:endParaRPr>
          </a:p>
          <a:p>
            <a:pPr lvl="2"/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Requirements 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52927"/>
            <a:ext cx="8825659" cy="3416300"/>
          </a:xfrm>
        </p:spPr>
        <p:txBody>
          <a:bodyPr>
            <a:normAutofit/>
          </a:bodyPr>
          <a:lstStyle/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Ability </a:t>
            </a:r>
            <a:r>
              <a:rPr lang="en-US" sz="3600" dirty="0">
                <a:latin typeface="Graphite Std Wide" panose="03020502050602020204" pitchFamily="66" charset="0"/>
              </a:rPr>
              <a:t>to view Reminder History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Priority algorithm should not be computationally expensive</a:t>
            </a:r>
          </a:p>
          <a:p>
            <a:pPr lvl="2"/>
            <a:endParaRPr lang="en-US" sz="3600" dirty="0">
              <a:latin typeface="Graphite Std Wide" panose="03020502050602020204" pitchFamily="66" charset="0"/>
            </a:endParaRPr>
          </a:p>
          <a:p>
            <a:pPr lvl="2"/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7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Graphite Std Wide" panose="03020502050602020204" pitchFamily="66" charset="0"/>
              </a:rPr>
              <a:t>System Model 1 – Android only </a:t>
            </a:r>
            <a:endParaRPr lang="en-US" sz="4400" dirty="0">
              <a:latin typeface="Graphite Std Wide" panose="03020502050602020204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88908" y="2597146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Reminder Activity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988908" y="4893497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Priority System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99838" y="2597147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Activity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79806" y="4893497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237838" y="3146854"/>
            <a:ext cx="76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830171" y="4046003"/>
            <a:ext cx="937108" cy="757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5330" y="4118919"/>
            <a:ext cx="11977816" cy="90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28736" y="5338119"/>
            <a:ext cx="560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50790" y="4893496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List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9720" y="5338119"/>
            <a:ext cx="28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reeform 1031"/>
          <p:cNvSpPr/>
          <p:nvPr/>
        </p:nvSpPr>
        <p:spPr>
          <a:xfrm>
            <a:off x="2677297" y="3968746"/>
            <a:ext cx="7306962" cy="2578444"/>
          </a:xfrm>
          <a:custGeom>
            <a:avLst/>
            <a:gdLst>
              <a:gd name="connsiteX0" fmla="*/ 0 w 7306962"/>
              <a:gd name="connsiteY0" fmla="*/ 2298357 h 2578444"/>
              <a:gd name="connsiteX1" fmla="*/ 16475 w 7306962"/>
              <a:gd name="connsiteY1" fmla="*/ 2339546 h 2578444"/>
              <a:gd name="connsiteX2" fmla="*/ 41189 w 7306962"/>
              <a:gd name="connsiteY2" fmla="*/ 2356022 h 2578444"/>
              <a:gd name="connsiteX3" fmla="*/ 65902 w 7306962"/>
              <a:gd name="connsiteY3" fmla="*/ 2380735 h 2578444"/>
              <a:gd name="connsiteX4" fmla="*/ 131805 w 7306962"/>
              <a:gd name="connsiteY4" fmla="*/ 2430163 h 2578444"/>
              <a:gd name="connsiteX5" fmla="*/ 164756 w 7306962"/>
              <a:gd name="connsiteY5" fmla="*/ 2454876 h 2578444"/>
              <a:gd name="connsiteX6" fmla="*/ 189470 w 7306962"/>
              <a:gd name="connsiteY6" fmla="*/ 2463114 h 2578444"/>
              <a:gd name="connsiteX7" fmla="*/ 288324 w 7306962"/>
              <a:gd name="connsiteY7" fmla="*/ 2479590 h 2578444"/>
              <a:gd name="connsiteX8" fmla="*/ 354227 w 7306962"/>
              <a:gd name="connsiteY8" fmla="*/ 2496065 h 2578444"/>
              <a:gd name="connsiteX9" fmla="*/ 378940 w 7306962"/>
              <a:gd name="connsiteY9" fmla="*/ 2504303 h 2578444"/>
              <a:gd name="connsiteX10" fmla="*/ 494270 w 7306962"/>
              <a:gd name="connsiteY10" fmla="*/ 2512541 h 2578444"/>
              <a:gd name="connsiteX11" fmla="*/ 560173 w 7306962"/>
              <a:gd name="connsiteY11" fmla="*/ 2520779 h 2578444"/>
              <a:gd name="connsiteX12" fmla="*/ 617838 w 7306962"/>
              <a:gd name="connsiteY12" fmla="*/ 2529017 h 2578444"/>
              <a:gd name="connsiteX13" fmla="*/ 873211 w 7306962"/>
              <a:gd name="connsiteY13" fmla="*/ 2537254 h 2578444"/>
              <a:gd name="connsiteX14" fmla="*/ 1449859 w 7306962"/>
              <a:gd name="connsiteY14" fmla="*/ 2545492 h 2578444"/>
              <a:gd name="connsiteX15" fmla="*/ 1606378 w 7306962"/>
              <a:gd name="connsiteY15" fmla="*/ 2553730 h 2578444"/>
              <a:gd name="connsiteX16" fmla="*/ 2364259 w 7306962"/>
              <a:gd name="connsiteY16" fmla="*/ 2570206 h 2578444"/>
              <a:gd name="connsiteX17" fmla="*/ 3229232 w 7306962"/>
              <a:gd name="connsiteY17" fmla="*/ 2578444 h 2578444"/>
              <a:gd name="connsiteX18" fmla="*/ 3665838 w 7306962"/>
              <a:gd name="connsiteY18" fmla="*/ 2570206 h 2578444"/>
              <a:gd name="connsiteX19" fmla="*/ 4201297 w 7306962"/>
              <a:gd name="connsiteY19" fmla="*/ 2561968 h 2578444"/>
              <a:gd name="connsiteX20" fmla="*/ 4267200 w 7306962"/>
              <a:gd name="connsiteY20" fmla="*/ 2553730 h 2578444"/>
              <a:gd name="connsiteX21" fmla="*/ 4324865 w 7306962"/>
              <a:gd name="connsiteY21" fmla="*/ 2545492 h 2578444"/>
              <a:gd name="connsiteX22" fmla="*/ 4374292 w 7306962"/>
              <a:gd name="connsiteY22" fmla="*/ 2537254 h 2578444"/>
              <a:gd name="connsiteX23" fmla="*/ 4489621 w 7306962"/>
              <a:gd name="connsiteY23" fmla="*/ 2529017 h 2578444"/>
              <a:gd name="connsiteX24" fmla="*/ 4604951 w 7306962"/>
              <a:gd name="connsiteY24" fmla="*/ 2512541 h 2578444"/>
              <a:gd name="connsiteX25" fmla="*/ 4753232 w 7306962"/>
              <a:gd name="connsiteY25" fmla="*/ 2496065 h 2578444"/>
              <a:gd name="connsiteX26" fmla="*/ 4843848 w 7306962"/>
              <a:gd name="connsiteY26" fmla="*/ 2471352 h 2578444"/>
              <a:gd name="connsiteX27" fmla="*/ 4876800 w 7306962"/>
              <a:gd name="connsiteY27" fmla="*/ 2463114 h 2578444"/>
              <a:gd name="connsiteX28" fmla="*/ 5000367 w 7306962"/>
              <a:gd name="connsiteY28" fmla="*/ 2446638 h 2578444"/>
              <a:gd name="connsiteX29" fmla="*/ 5066270 w 7306962"/>
              <a:gd name="connsiteY29" fmla="*/ 2438400 h 2578444"/>
              <a:gd name="connsiteX30" fmla="*/ 5329881 w 7306962"/>
              <a:gd name="connsiteY30" fmla="*/ 2413687 h 2578444"/>
              <a:gd name="connsiteX31" fmla="*/ 5436973 w 7306962"/>
              <a:gd name="connsiteY31" fmla="*/ 2397211 h 2578444"/>
              <a:gd name="connsiteX32" fmla="*/ 5519351 w 7306962"/>
              <a:gd name="connsiteY32" fmla="*/ 2388973 h 2578444"/>
              <a:gd name="connsiteX33" fmla="*/ 5601729 w 7306962"/>
              <a:gd name="connsiteY33" fmla="*/ 2372498 h 2578444"/>
              <a:gd name="connsiteX34" fmla="*/ 5659394 w 7306962"/>
              <a:gd name="connsiteY34" fmla="*/ 2364260 h 2578444"/>
              <a:gd name="connsiteX35" fmla="*/ 5692346 w 7306962"/>
              <a:gd name="connsiteY35" fmla="*/ 2356022 h 2578444"/>
              <a:gd name="connsiteX36" fmla="*/ 5791200 w 7306962"/>
              <a:gd name="connsiteY36" fmla="*/ 2347784 h 2578444"/>
              <a:gd name="connsiteX37" fmla="*/ 5890054 w 7306962"/>
              <a:gd name="connsiteY37" fmla="*/ 2323071 h 2578444"/>
              <a:gd name="connsiteX38" fmla="*/ 5972432 w 7306962"/>
              <a:gd name="connsiteY38" fmla="*/ 2306595 h 2578444"/>
              <a:gd name="connsiteX39" fmla="*/ 6054811 w 7306962"/>
              <a:gd name="connsiteY39" fmla="*/ 2290119 h 2578444"/>
              <a:gd name="connsiteX40" fmla="*/ 6128951 w 7306962"/>
              <a:gd name="connsiteY40" fmla="*/ 2265406 h 2578444"/>
              <a:gd name="connsiteX41" fmla="*/ 6153665 w 7306962"/>
              <a:gd name="connsiteY41" fmla="*/ 2257168 h 2578444"/>
              <a:gd name="connsiteX42" fmla="*/ 6227805 w 7306962"/>
              <a:gd name="connsiteY42" fmla="*/ 2224217 h 2578444"/>
              <a:gd name="connsiteX43" fmla="*/ 6268994 w 7306962"/>
              <a:gd name="connsiteY43" fmla="*/ 2215979 h 2578444"/>
              <a:gd name="connsiteX44" fmla="*/ 6301946 w 7306962"/>
              <a:gd name="connsiteY44" fmla="*/ 2207741 h 2578444"/>
              <a:gd name="connsiteX45" fmla="*/ 6326659 w 7306962"/>
              <a:gd name="connsiteY45" fmla="*/ 2191265 h 2578444"/>
              <a:gd name="connsiteX46" fmla="*/ 6376086 w 7306962"/>
              <a:gd name="connsiteY46" fmla="*/ 2183027 h 2578444"/>
              <a:gd name="connsiteX47" fmla="*/ 6417275 w 7306962"/>
              <a:gd name="connsiteY47" fmla="*/ 2174790 h 2578444"/>
              <a:gd name="connsiteX48" fmla="*/ 6441989 w 7306962"/>
              <a:gd name="connsiteY48" fmla="*/ 2158314 h 2578444"/>
              <a:gd name="connsiteX49" fmla="*/ 6499654 w 7306962"/>
              <a:gd name="connsiteY49" fmla="*/ 2141838 h 2578444"/>
              <a:gd name="connsiteX50" fmla="*/ 6557319 w 7306962"/>
              <a:gd name="connsiteY50" fmla="*/ 2125363 h 2578444"/>
              <a:gd name="connsiteX51" fmla="*/ 6606746 w 7306962"/>
              <a:gd name="connsiteY51" fmla="*/ 2100649 h 2578444"/>
              <a:gd name="connsiteX52" fmla="*/ 6656173 w 7306962"/>
              <a:gd name="connsiteY52" fmla="*/ 2067698 h 2578444"/>
              <a:gd name="connsiteX53" fmla="*/ 6730313 w 7306962"/>
              <a:gd name="connsiteY53" fmla="*/ 2018271 h 2578444"/>
              <a:gd name="connsiteX54" fmla="*/ 6755027 w 7306962"/>
              <a:gd name="connsiteY54" fmla="*/ 1993557 h 2578444"/>
              <a:gd name="connsiteX55" fmla="*/ 6779740 w 7306962"/>
              <a:gd name="connsiteY55" fmla="*/ 1977081 h 2578444"/>
              <a:gd name="connsiteX56" fmla="*/ 6804454 w 7306962"/>
              <a:gd name="connsiteY56" fmla="*/ 1944130 h 2578444"/>
              <a:gd name="connsiteX57" fmla="*/ 6845643 w 7306962"/>
              <a:gd name="connsiteY57" fmla="*/ 1886465 h 2578444"/>
              <a:gd name="connsiteX58" fmla="*/ 6853881 w 7306962"/>
              <a:gd name="connsiteY58" fmla="*/ 1861752 h 2578444"/>
              <a:gd name="connsiteX59" fmla="*/ 6886832 w 7306962"/>
              <a:gd name="connsiteY59" fmla="*/ 1804087 h 2578444"/>
              <a:gd name="connsiteX60" fmla="*/ 6919784 w 7306962"/>
              <a:gd name="connsiteY60" fmla="*/ 1738184 h 2578444"/>
              <a:gd name="connsiteX61" fmla="*/ 6936259 w 7306962"/>
              <a:gd name="connsiteY61" fmla="*/ 1688757 h 2578444"/>
              <a:gd name="connsiteX62" fmla="*/ 6952735 w 7306962"/>
              <a:gd name="connsiteY62" fmla="*/ 1647568 h 2578444"/>
              <a:gd name="connsiteX63" fmla="*/ 6977448 w 7306962"/>
              <a:gd name="connsiteY63" fmla="*/ 1565190 h 2578444"/>
              <a:gd name="connsiteX64" fmla="*/ 6993924 w 7306962"/>
              <a:gd name="connsiteY64" fmla="*/ 1474573 h 2578444"/>
              <a:gd name="connsiteX65" fmla="*/ 7010400 w 7306962"/>
              <a:gd name="connsiteY65" fmla="*/ 1449860 h 2578444"/>
              <a:gd name="connsiteX66" fmla="*/ 7018638 w 7306962"/>
              <a:gd name="connsiteY66" fmla="*/ 1425146 h 2578444"/>
              <a:gd name="connsiteX67" fmla="*/ 7026875 w 7306962"/>
              <a:gd name="connsiteY67" fmla="*/ 1375719 h 2578444"/>
              <a:gd name="connsiteX68" fmla="*/ 7043351 w 7306962"/>
              <a:gd name="connsiteY68" fmla="*/ 1334530 h 2578444"/>
              <a:gd name="connsiteX69" fmla="*/ 7051589 w 7306962"/>
              <a:gd name="connsiteY69" fmla="*/ 1301579 h 2578444"/>
              <a:gd name="connsiteX70" fmla="*/ 7059827 w 7306962"/>
              <a:gd name="connsiteY70" fmla="*/ 1260390 h 2578444"/>
              <a:gd name="connsiteX71" fmla="*/ 7084540 w 7306962"/>
              <a:gd name="connsiteY71" fmla="*/ 1202725 h 2578444"/>
              <a:gd name="connsiteX72" fmla="*/ 7109254 w 7306962"/>
              <a:gd name="connsiteY72" fmla="*/ 1103871 h 2578444"/>
              <a:gd name="connsiteX73" fmla="*/ 7117492 w 7306962"/>
              <a:gd name="connsiteY73" fmla="*/ 1062681 h 2578444"/>
              <a:gd name="connsiteX74" fmla="*/ 7125729 w 7306962"/>
              <a:gd name="connsiteY74" fmla="*/ 1037968 h 2578444"/>
              <a:gd name="connsiteX75" fmla="*/ 7142205 w 7306962"/>
              <a:gd name="connsiteY75" fmla="*/ 980303 h 2578444"/>
              <a:gd name="connsiteX76" fmla="*/ 7133967 w 7306962"/>
              <a:gd name="connsiteY76" fmla="*/ 576649 h 2578444"/>
              <a:gd name="connsiteX77" fmla="*/ 7133967 w 7306962"/>
              <a:gd name="connsiteY77" fmla="*/ 49427 h 2578444"/>
              <a:gd name="connsiteX78" fmla="*/ 7125729 w 7306962"/>
              <a:gd name="connsiteY78" fmla="*/ 0 h 2578444"/>
              <a:gd name="connsiteX79" fmla="*/ 7076302 w 7306962"/>
              <a:gd name="connsiteY79" fmla="*/ 74141 h 2578444"/>
              <a:gd name="connsiteX80" fmla="*/ 7059827 w 7306962"/>
              <a:gd name="connsiteY80" fmla="*/ 98854 h 2578444"/>
              <a:gd name="connsiteX81" fmla="*/ 7018638 w 7306962"/>
              <a:gd name="connsiteY81" fmla="*/ 197708 h 2578444"/>
              <a:gd name="connsiteX82" fmla="*/ 7018638 w 7306962"/>
              <a:gd name="connsiteY82" fmla="*/ 197708 h 2578444"/>
              <a:gd name="connsiteX83" fmla="*/ 7002162 w 7306962"/>
              <a:gd name="connsiteY83" fmla="*/ 247135 h 2578444"/>
              <a:gd name="connsiteX84" fmla="*/ 7018638 w 7306962"/>
              <a:gd name="connsiteY84" fmla="*/ 189471 h 2578444"/>
              <a:gd name="connsiteX85" fmla="*/ 7043351 w 7306962"/>
              <a:gd name="connsiteY85" fmla="*/ 172995 h 2578444"/>
              <a:gd name="connsiteX86" fmla="*/ 7068065 w 7306962"/>
              <a:gd name="connsiteY86" fmla="*/ 115330 h 2578444"/>
              <a:gd name="connsiteX87" fmla="*/ 7076302 w 7306962"/>
              <a:gd name="connsiteY87" fmla="*/ 90617 h 2578444"/>
              <a:gd name="connsiteX88" fmla="*/ 7092778 w 7306962"/>
              <a:gd name="connsiteY88" fmla="*/ 65903 h 2578444"/>
              <a:gd name="connsiteX89" fmla="*/ 7133967 w 7306962"/>
              <a:gd name="connsiteY89" fmla="*/ 8238 h 2578444"/>
              <a:gd name="connsiteX90" fmla="*/ 7183394 w 7306962"/>
              <a:gd name="connsiteY90" fmla="*/ 41190 h 2578444"/>
              <a:gd name="connsiteX91" fmla="*/ 7199870 w 7306962"/>
              <a:gd name="connsiteY91" fmla="*/ 65903 h 2578444"/>
              <a:gd name="connsiteX92" fmla="*/ 7257535 w 7306962"/>
              <a:gd name="connsiteY92" fmla="*/ 107092 h 2578444"/>
              <a:gd name="connsiteX93" fmla="*/ 7298724 w 7306962"/>
              <a:gd name="connsiteY93" fmla="*/ 140044 h 2578444"/>
              <a:gd name="connsiteX94" fmla="*/ 7306962 w 7306962"/>
              <a:gd name="connsiteY94" fmla="*/ 140044 h 257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306962" h="2578444">
                <a:moveTo>
                  <a:pt x="0" y="2298357"/>
                </a:moveTo>
                <a:cubicBezTo>
                  <a:pt x="5492" y="2312087"/>
                  <a:pt x="7880" y="2327513"/>
                  <a:pt x="16475" y="2339546"/>
                </a:cubicBezTo>
                <a:cubicBezTo>
                  <a:pt x="22230" y="2347603"/>
                  <a:pt x="33583" y="2349684"/>
                  <a:pt x="41189" y="2356022"/>
                </a:cubicBezTo>
                <a:cubicBezTo>
                  <a:pt x="50139" y="2363480"/>
                  <a:pt x="56886" y="2373358"/>
                  <a:pt x="65902" y="2380735"/>
                </a:cubicBezTo>
                <a:cubicBezTo>
                  <a:pt x="87155" y="2398124"/>
                  <a:pt x="109837" y="2413687"/>
                  <a:pt x="131805" y="2430163"/>
                </a:cubicBezTo>
                <a:cubicBezTo>
                  <a:pt x="142789" y="2438401"/>
                  <a:pt x="151731" y="2450534"/>
                  <a:pt x="164756" y="2454876"/>
                </a:cubicBezTo>
                <a:cubicBezTo>
                  <a:pt x="172994" y="2457622"/>
                  <a:pt x="180955" y="2461411"/>
                  <a:pt x="189470" y="2463114"/>
                </a:cubicBezTo>
                <a:cubicBezTo>
                  <a:pt x="222227" y="2469666"/>
                  <a:pt x="256632" y="2469027"/>
                  <a:pt x="288324" y="2479590"/>
                </a:cubicBezTo>
                <a:cubicBezTo>
                  <a:pt x="344828" y="2498422"/>
                  <a:pt x="274682" y="2476178"/>
                  <a:pt x="354227" y="2496065"/>
                </a:cubicBezTo>
                <a:cubicBezTo>
                  <a:pt x="362651" y="2498171"/>
                  <a:pt x="370316" y="2503288"/>
                  <a:pt x="378940" y="2504303"/>
                </a:cubicBezTo>
                <a:cubicBezTo>
                  <a:pt x="417217" y="2508806"/>
                  <a:pt x="455887" y="2509052"/>
                  <a:pt x="494270" y="2512541"/>
                </a:cubicBezTo>
                <a:cubicBezTo>
                  <a:pt x="516318" y="2514545"/>
                  <a:pt x="538229" y="2517853"/>
                  <a:pt x="560173" y="2520779"/>
                </a:cubicBezTo>
                <a:cubicBezTo>
                  <a:pt x="579419" y="2523345"/>
                  <a:pt x="598448" y="2527997"/>
                  <a:pt x="617838" y="2529017"/>
                </a:cubicBezTo>
                <a:cubicBezTo>
                  <a:pt x="702889" y="2533493"/>
                  <a:pt x="788059" y="2535568"/>
                  <a:pt x="873211" y="2537254"/>
                </a:cubicBezTo>
                <a:lnTo>
                  <a:pt x="1449859" y="2545492"/>
                </a:lnTo>
                <a:lnTo>
                  <a:pt x="1606378" y="2553730"/>
                </a:lnTo>
                <a:cubicBezTo>
                  <a:pt x="1874065" y="2564656"/>
                  <a:pt x="2080191" y="2566804"/>
                  <a:pt x="2364259" y="2570206"/>
                </a:cubicBezTo>
                <a:lnTo>
                  <a:pt x="3229232" y="2578444"/>
                </a:lnTo>
                <a:lnTo>
                  <a:pt x="3665838" y="2570206"/>
                </a:lnTo>
                <a:lnTo>
                  <a:pt x="4201297" y="2561968"/>
                </a:lnTo>
                <a:cubicBezTo>
                  <a:pt x="4223427" y="2561362"/>
                  <a:pt x="4245256" y="2556656"/>
                  <a:pt x="4267200" y="2553730"/>
                </a:cubicBezTo>
                <a:lnTo>
                  <a:pt x="4324865" y="2545492"/>
                </a:lnTo>
                <a:cubicBezTo>
                  <a:pt x="4341374" y="2542952"/>
                  <a:pt x="4357672" y="2538916"/>
                  <a:pt x="4374292" y="2537254"/>
                </a:cubicBezTo>
                <a:cubicBezTo>
                  <a:pt x="4412642" y="2533419"/>
                  <a:pt x="4451238" y="2532506"/>
                  <a:pt x="4489621" y="2529017"/>
                </a:cubicBezTo>
                <a:cubicBezTo>
                  <a:pt x="4561259" y="2522505"/>
                  <a:pt x="4541864" y="2521554"/>
                  <a:pt x="4604951" y="2512541"/>
                </a:cubicBezTo>
                <a:cubicBezTo>
                  <a:pt x="4659367" y="2504767"/>
                  <a:pt x="4697278" y="2501661"/>
                  <a:pt x="4753232" y="2496065"/>
                </a:cubicBezTo>
                <a:cubicBezTo>
                  <a:pt x="4819375" y="2469609"/>
                  <a:pt x="4769166" y="2486289"/>
                  <a:pt x="4843848" y="2471352"/>
                </a:cubicBezTo>
                <a:cubicBezTo>
                  <a:pt x="4854950" y="2469132"/>
                  <a:pt x="4865698" y="2465334"/>
                  <a:pt x="4876800" y="2463114"/>
                </a:cubicBezTo>
                <a:cubicBezTo>
                  <a:pt x="4925658" y="2453342"/>
                  <a:pt x="4946986" y="2452918"/>
                  <a:pt x="5000367" y="2446638"/>
                </a:cubicBezTo>
                <a:cubicBezTo>
                  <a:pt x="5022354" y="2444051"/>
                  <a:pt x="5044241" y="2440603"/>
                  <a:pt x="5066270" y="2438400"/>
                </a:cubicBezTo>
                <a:cubicBezTo>
                  <a:pt x="5140191" y="2431008"/>
                  <a:pt x="5265650" y="2424392"/>
                  <a:pt x="5329881" y="2413687"/>
                </a:cubicBezTo>
                <a:cubicBezTo>
                  <a:pt x="5365635" y="2407728"/>
                  <a:pt x="5400932" y="2401451"/>
                  <a:pt x="5436973" y="2397211"/>
                </a:cubicBezTo>
                <a:cubicBezTo>
                  <a:pt x="5464380" y="2393987"/>
                  <a:pt x="5491968" y="2392396"/>
                  <a:pt x="5519351" y="2388973"/>
                </a:cubicBezTo>
                <a:cubicBezTo>
                  <a:pt x="5622520" y="2376077"/>
                  <a:pt x="5523716" y="2386682"/>
                  <a:pt x="5601729" y="2372498"/>
                </a:cubicBezTo>
                <a:cubicBezTo>
                  <a:pt x="5620833" y="2369025"/>
                  <a:pt x="5640290" y="2367733"/>
                  <a:pt x="5659394" y="2364260"/>
                </a:cubicBezTo>
                <a:cubicBezTo>
                  <a:pt x="5670533" y="2362235"/>
                  <a:pt x="5681111" y="2357426"/>
                  <a:pt x="5692346" y="2356022"/>
                </a:cubicBezTo>
                <a:cubicBezTo>
                  <a:pt x="5725156" y="2351921"/>
                  <a:pt x="5758249" y="2350530"/>
                  <a:pt x="5791200" y="2347784"/>
                </a:cubicBezTo>
                <a:cubicBezTo>
                  <a:pt x="5824151" y="2339546"/>
                  <a:pt x="5856551" y="2328655"/>
                  <a:pt x="5890054" y="2323071"/>
                </a:cubicBezTo>
                <a:cubicBezTo>
                  <a:pt x="6005043" y="2303906"/>
                  <a:pt x="5886407" y="2325029"/>
                  <a:pt x="5972432" y="2306595"/>
                </a:cubicBezTo>
                <a:cubicBezTo>
                  <a:pt x="5999814" y="2300727"/>
                  <a:pt x="6028245" y="2298974"/>
                  <a:pt x="6054811" y="2290119"/>
                </a:cubicBezTo>
                <a:lnTo>
                  <a:pt x="6128951" y="2265406"/>
                </a:lnTo>
                <a:cubicBezTo>
                  <a:pt x="6137189" y="2262660"/>
                  <a:pt x="6145898" y="2261052"/>
                  <a:pt x="6153665" y="2257168"/>
                </a:cubicBezTo>
                <a:cubicBezTo>
                  <a:pt x="6178009" y="2244996"/>
                  <a:pt x="6201504" y="2232107"/>
                  <a:pt x="6227805" y="2224217"/>
                </a:cubicBezTo>
                <a:cubicBezTo>
                  <a:pt x="6241216" y="2220194"/>
                  <a:pt x="6255326" y="2219016"/>
                  <a:pt x="6268994" y="2215979"/>
                </a:cubicBezTo>
                <a:cubicBezTo>
                  <a:pt x="6280046" y="2213523"/>
                  <a:pt x="6290962" y="2210487"/>
                  <a:pt x="6301946" y="2207741"/>
                </a:cubicBezTo>
                <a:cubicBezTo>
                  <a:pt x="6310184" y="2202249"/>
                  <a:pt x="6317267" y="2194396"/>
                  <a:pt x="6326659" y="2191265"/>
                </a:cubicBezTo>
                <a:cubicBezTo>
                  <a:pt x="6342505" y="2185983"/>
                  <a:pt x="6359652" y="2186015"/>
                  <a:pt x="6376086" y="2183027"/>
                </a:cubicBezTo>
                <a:cubicBezTo>
                  <a:pt x="6389862" y="2180522"/>
                  <a:pt x="6403545" y="2177536"/>
                  <a:pt x="6417275" y="2174790"/>
                </a:cubicBezTo>
                <a:cubicBezTo>
                  <a:pt x="6425513" y="2169298"/>
                  <a:pt x="6433133" y="2162742"/>
                  <a:pt x="6441989" y="2158314"/>
                </a:cubicBezTo>
                <a:cubicBezTo>
                  <a:pt x="6455158" y="2151729"/>
                  <a:pt x="6487335" y="2145358"/>
                  <a:pt x="6499654" y="2141838"/>
                </a:cubicBezTo>
                <a:cubicBezTo>
                  <a:pt x="6582342" y="2118213"/>
                  <a:pt x="6454356" y="2151101"/>
                  <a:pt x="6557319" y="2125363"/>
                </a:cubicBezTo>
                <a:cubicBezTo>
                  <a:pt x="6667005" y="2052236"/>
                  <a:pt x="6504449" y="2157480"/>
                  <a:pt x="6606746" y="2100649"/>
                </a:cubicBezTo>
                <a:cubicBezTo>
                  <a:pt x="6624055" y="2091033"/>
                  <a:pt x="6639467" y="2078329"/>
                  <a:pt x="6656173" y="2067698"/>
                </a:cubicBezTo>
                <a:cubicBezTo>
                  <a:pt x="6691955" y="2044927"/>
                  <a:pt x="6699284" y="2044867"/>
                  <a:pt x="6730313" y="2018271"/>
                </a:cubicBezTo>
                <a:cubicBezTo>
                  <a:pt x="6739159" y="2010689"/>
                  <a:pt x="6746077" y="2001015"/>
                  <a:pt x="6755027" y="1993557"/>
                </a:cubicBezTo>
                <a:cubicBezTo>
                  <a:pt x="6762633" y="1987219"/>
                  <a:pt x="6772739" y="1984082"/>
                  <a:pt x="6779740" y="1977081"/>
                </a:cubicBezTo>
                <a:cubicBezTo>
                  <a:pt x="6789448" y="1967373"/>
                  <a:pt x="6796216" y="1955114"/>
                  <a:pt x="6804454" y="1944130"/>
                </a:cubicBezTo>
                <a:cubicBezTo>
                  <a:pt x="6823067" y="1888292"/>
                  <a:pt x="6796779" y="1954875"/>
                  <a:pt x="6845643" y="1886465"/>
                </a:cubicBezTo>
                <a:cubicBezTo>
                  <a:pt x="6850690" y="1879399"/>
                  <a:pt x="6850461" y="1869733"/>
                  <a:pt x="6853881" y="1861752"/>
                </a:cubicBezTo>
                <a:cubicBezTo>
                  <a:pt x="6866425" y="1832481"/>
                  <a:pt x="6870282" y="1828910"/>
                  <a:pt x="6886832" y="1804087"/>
                </a:cubicBezTo>
                <a:cubicBezTo>
                  <a:pt x="6910685" y="1732528"/>
                  <a:pt x="6871146" y="1845188"/>
                  <a:pt x="6919784" y="1738184"/>
                </a:cubicBezTo>
                <a:cubicBezTo>
                  <a:pt x="6926970" y="1722374"/>
                  <a:pt x="6929809" y="1704882"/>
                  <a:pt x="6936259" y="1688757"/>
                </a:cubicBezTo>
                <a:cubicBezTo>
                  <a:pt x="6941751" y="1675027"/>
                  <a:pt x="6947543" y="1661414"/>
                  <a:pt x="6952735" y="1647568"/>
                </a:cubicBezTo>
                <a:cubicBezTo>
                  <a:pt x="6961471" y="1624273"/>
                  <a:pt x="6971994" y="1584280"/>
                  <a:pt x="6977448" y="1565190"/>
                </a:cubicBezTo>
                <a:cubicBezTo>
                  <a:pt x="6980288" y="1542474"/>
                  <a:pt x="6981225" y="1499970"/>
                  <a:pt x="6993924" y="1474573"/>
                </a:cubicBezTo>
                <a:cubicBezTo>
                  <a:pt x="6998352" y="1465718"/>
                  <a:pt x="7004908" y="1458098"/>
                  <a:pt x="7010400" y="1449860"/>
                </a:cubicBezTo>
                <a:cubicBezTo>
                  <a:pt x="7013146" y="1441622"/>
                  <a:pt x="7016754" y="1433623"/>
                  <a:pt x="7018638" y="1425146"/>
                </a:cubicBezTo>
                <a:cubicBezTo>
                  <a:pt x="7022261" y="1408841"/>
                  <a:pt x="7022480" y="1391833"/>
                  <a:pt x="7026875" y="1375719"/>
                </a:cubicBezTo>
                <a:cubicBezTo>
                  <a:pt x="7030766" y="1361453"/>
                  <a:pt x="7038675" y="1348558"/>
                  <a:pt x="7043351" y="1334530"/>
                </a:cubicBezTo>
                <a:cubicBezTo>
                  <a:pt x="7046931" y="1323789"/>
                  <a:pt x="7049133" y="1312631"/>
                  <a:pt x="7051589" y="1301579"/>
                </a:cubicBezTo>
                <a:cubicBezTo>
                  <a:pt x="7054626" y="1287911"/>
                  <a:pt x="7055399" y="1273673"/>
                  <a:pt x="7059827" y="1260390"/>
                </a:cubicBezTo>
                <a:cubicBezTo>
                  <a:pt x="7090187" y="1169308"/>
                  <a:pt x="7065346" y="1274700"/>
                  <a:pt x="7084540" y="1202725"/>
                </a:cubicBezTo>
                <a:cubicBezTo>
                  <a:pt x="7093292" y="1169906"/>
                  <a:pt x="7102593" y="1137177"/>
                  <a:pt x="7109254" y="1103871"/>
                </a:cubicBezTo>
                <a:cubicBezTo>
                  <a:pt x="7112000" y="1090141"/>
                  <a:pt x="7114096" y="1076265"/>
                  <a:pt x="7117492" y="1062681"/>
                </a:cubicBezTo>
                <a:cubicBezTo>
                  <a:pt x="7119598" y="1054257"/>
                  <a:pt x="7123344" y="1046317"/>
                  <a:pt x="7125729" y="1037968"/>
                </a:cubicBezTo>
                <a:cubicBezTo>
                  <a:pt x="7146411" y="965579"/>
                  <a:pt x="7122458" y="1039545"/>
                  <a:pt x="7142205" y="980303"/>
                </a:cubicBezTo>
                <a:cubicBezTo>
                  <a:pt x="7139459" y="845752"/>
                  <a:pt x="7133967" y="711228"/>
                  <a:pt x="7133967" y="576649"/>
                </a:cubicBezTo>
                <a:cubicBezTo>
                  <a:pt x="7133967" y="276713"/>
                  <a:pt x="7153130" y="269798"/>
                  <a:pt x="7133967" y="49427"/>
                </a:cubicBezTo>
                <a:cubicBezTo>
                  <a:pt x="7132520" y="32787"/>
                  <a:pt x="7128475" y="16476"/>
                  <a:pt x="7125729" y="0"/>
                </a:cubicBezTo>
                <a:lnTo>
                  <a:pt x="7076302" y="74141"/>
                </a:lnTo>
                <a:lnTo>
                  <a:pt x="7059827" y="98854"/>
                </a:lnTo>
                <a:cubicBezTo>
                  <a:pt x="7045632" y="155633"/>
                  <a:pt x="7056652" y="121679"/>
                  <a:pt x="7018638" y="197708"/>
                </a:cubicBezTo>
                <a:lnTo>
                  <a:pt x="7018638" y="197708"/>
                </a:lnTo>
                <a:cubicBezTo>
                  <a:pt x="7013146" y="214184"/>
                  <a:pt x="6997950" y="263983"/>
                  <a:pt x="7002162" y="247135"/>
                </a:cubicBezTo>
                <a:cubicBezTo>
                  <a:pt x="7002700" y="244982"/>
                  <a:pt x="7014340" y="194843"/>
                  <a:pt x="7018638" y="189471"/>
                </a:cubicBezTo>
                <a:cubicBezTo>
                  <a:pt x="7024823" y="181740"/>
                  <a:pt x="7035113" y="178487"/>
                  <a:pt x="7043351" y="172995"/>
                </a:cubicBezTo>
                <a:cubicBezTo>
                  <a:pt x="7062672" y="115031"/>
                  <a:pt x="7037523" y="186595"/>
                  <a:pt x="7068065" y="115330"/>
                </a:cubicBezTo>
                <a:cubicBezTo>
                  <a:pt x="7071485" y="107349"/>
                  <a:pt x="7072419" y="98384"/>
                  <a:pt x="7076302" y="90617"/>
                </a:cubicBezTo>
                <a:cubicBezTo>
                  <a:pt x="7080730" y="81761"/>
                  <a:pt x="7088757" y="74950"/>
                  <a:pt x="7092778" y="65903"/>
                </a:cubicBezTo>
                <a:cubicBezTo>
                  <a:pt x="7119521" y="5731"/>
                  <a:pt x="7089018" y="23222"/>
                  <a:pt x="7133967" y="8238"/>
                </a:cubicBezTo>
                <a:cubicBezTo>
                  <a:pt x="7150443" y="19222"/>
                  <a:pt x="7172410" y="24714"/>
                  <a:pt x="7183394" y="41190"/>
                </a:cubicBezTo>
                <a:cubicBezTo>
                  <a:pt x="7188886" y="49428"/>
                  <a:pt x="7192869" y="58902"/>
                  <a:pt x="7199870" y="65903"/>
                </a:cubicBezTo>
                <a:cubicBezTo>
                  <a:pt x="7210094" y="76127"/>
                  <a:pt x="7243497" y="97734"/>
                  <a:pt x="7257535" y="107092"/>
                </a:cubicBezTo>
                <a:cubicBezTo>
                  <a:pt x="7276235" y="135142"/>
                  <a:pt x="7266892" y="132086"/>
                  <a:pt x="7298724" y="140044"/>
                </a:cubicBezTo>
                <a:cubicBezTo>
                  <a:pt x="7301388" y="140710"/>
                  <a:pt x="7304216" y="140044"/>
                  <a:pt x="7306962" y="1400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677297" y="4234470"/>
            <a:ext cx="2075935" cy="5931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Alert / Alarm Scheduled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5" name="Straight Arrow Connector 1034"/>
          <p:cNvCxnSpPr>
            <a:endCxn id="42" idx="3"/>
          </p:cNvCxnSpPr>
          <p:nvPr/>
        </p:nvCxnSpPr>
        <p:spPr>
          <a:xfrm flipH="1" flipV="1">
            <a:off x="4753232" y="4531032"/>
            <a:ext cx="420130" cy="36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358978" y="2597035"/>
            <a:ext cx="2248930" cy="1359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Queue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7" name="Straight Arrow Connector 1036"/>
          <p:cNvCxnSpPr/>
          <p:nvPr/>
        </p:nvCxnSpPr>
        <p:spPr>
          <a:xfrm flipH="1">
            <a:off x="5607908" y="3015049"/>
            <a:ext cx="381000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Freeform 1048"/>
          <p:cNvSpPr/>
          <p:nvPr/>
        </p:nvSpPr>
        <p:spPr>
          <a:xfrm>
            <a:off x="5618205" y="2471351"/>
            <a:ext cx="3459892" cy="337867"/>
          </a:xfrm>
          <a:custGeom>
            <a:avLst/>
            <a:gdLst>
              <a:gd name="connsiteX0" fmla="*/ 3459892 w 3459892"/>
              <a:gd name="connsiteY0" fmla="*/ 172995 h 337867"/>
              <a:gd name="connsiteX1" fmla="*/ 3385752 w 3459892"/>
              <a:gd name="connsiteY1" fmla="*/ 148281 h 337867"/>
              <a:gd name="connsiteX2" fmla="*/ 3352800 w 3459892"/>
              <a:gd name="connsiteY2" fmla="*/ 131806 h 337867"/>
              <a:gd name="connsiteX3" fmla="*/ 3253946 w 3459892"/>
              <a:gd name="connsiteY3" fmla="*/ 115330 h 337867"/>
              <a:gd name="connsiteX4" fmla="*/ 3179806 w 3459892"/>
              <a:gd name="connsiteY4" fmla="*/ 98854 h 337867"/>
              <a:gd name="connsiteX5" fmla="*/ 3130379 w 3459892"/>
              <a:gd name="connsiteY5" fmla="*/ 82379 h 337867"/>
              <a:gd name="connsiteX6" fmla="*/ 3089190 w 3459892"/>
              <a:gd name="connsiteY6" fmla="*/ 65903 h 337867"/>
              <a:gd name="connsiteX7" fmla="*/ 3031525 w 3459892"/>
              <a:gd name="connsiteY7" fmla="*/ 57665 h 337867"/>
              <a:gd name="connsiteX8" fmla="*/ 2998573 w 3459892"/>
              <a:gd name="connsiteY8" fmla="*/ 49427 h 337867"/>
              <a:gd name="connsiteX9" fmla="*/ 2405449 w 3459892"/>
              <a:gd name="connsiteY9" fmla="*/ 41190 h 337867"/>
              <a:gd name="connsiteX10" fmla="*/ 2290119 w 3459892"/>
              <a:gd name="connsiteY10" fmla="*/ 32952 h 337867"/>
              <a:gd name="connsiteX11" fmla="*/ 2265406 w 3459892"/>
              <a:gd name="connsiteY11" fmla="*/ 24714 h 337867"/>
              <a:gd name="connsiteX12" fmla="*/ 2092411 w 3459892"/>
              <a:gd name="connsiteY12" fmla="*/ 16476 h 337867"/>
              <a:gd name="connsiteX13" fmla="*/ 1960606 w 3459892"/>
              <a:gd name="connsiteY13" fmla="*/ 0 h 337867"/>
              <a:gd name="connsiteX14" fmla="*/ 1491049 w 3459892"/>
              <a:gd name="connsiteY14" fmla="*/ 8238 h 337867"/>
              <a:gd name="connsiteX15" fmla="*/ 1136822 w 3459892"/>
              <a:gd name="connsiteY15" fmla="*/ 24714 h 337867"/>
              <a:gd name="connsiteX16" fmla="*/ 1062681 w 3459892"/>
              <a:gd name="connsiteY16" fmla="*/ 41190 h 337867"/>
              <a:gd name="connsiteX17" fmla="*/ 906163 w 3459892"/>
              <a:gd name="connsiteY17" fmla="*/ 49427 h 337867"/>
              <a:gd name="connsiteX18" fmla="*/ 749644 w 3459892"/>
              <a:gd name="connsiteY18" fmla="*/ 65903 h 337867"/>
              <a:gd name="connsiteX19" fmla="*/ 345990 w 3459892"/>
              <a:gd name="connsiteY19" fmla="*/ 74141 h 337867"/>
              <a:gd name="connsiteX20" fmla="*/ 296563 w 3459892"/>
              <a:gd name="connsiteY20" fmla="*/ 90617 h 337867"/>
              <a:gd name="connsiteX21" fmla="*/ 271849 w 3459892"/>
              <a:gd name="connsiteY21" fmla="*/ 98854 h 337867"/>
              <a:gd name="connsiteX22" fmla="*/ 247136 w 3459892"/>
              <a:gd name="connsiteY22" fmla="*/ 115330 h 337867"/>
              <a:gd name="connsiteX23" fmla="*/ 222422 w 3459892"/>
              <a:gd name="connsiteY23" fmla="*/ 123568 h 337867"/>
              <a:gd name="connsiteX24" fmla="*/ 164757 w 3459892"/>
              <a:gd name="connsiteY24" fmla="*/ 156519 h 337867"/>
              <a:gd name="connsiteX25" fmla="*/ 140044 w 3459892"/>
              <a:gd name="connsiteY25" fmla="*/ 172995 h 337867"/>
              <a:gd name="connsiteX26" fmla="*/ 115330 w 3459892"/>
              <a:gd name="connsiteY26" fmla="*/ 181233 h 337867"/>
              <a:gd name="connsiteX27" fmla="*/ 65903 w 3459892"/>
              <a:gd name="connsiteY27" fmla="*/ 214184 h 337867"/>
              <a:gd name="connsiteX28" fmla="*/ 41190 w 3459892"/>
              <a:gd name="connsiteY28" fmla="*/ 230660 h 337867"/>
              <a:gd name="connsiteX29" fmla="*/ 41190 w 3459892"/>
              <a:gd name="connsiteY29" fmla="*/ 156519 h 337867"/>
              <a:gd name="connsiteX30" fmla="*/ 49427 w 3459892"/>
              <a:gd name="connsiteY30" fmla="*/ 131806 h 337867"/>
              <a:gd name="connsiteX31" fmla="*/ 41190 w 3459892"/>
              <a:gd name="connsiteY31" fmla="*/ 156519 h 337867"/>
              <a:gd name="connsiteX32" fmla="*/ 32952 w 3459892"/>
              <a:gd name="connsiteY32" fmla="*/ 181233 h 337867"/>
              <a:gd name="connsiteX33" fmla="*/ 16476 w 3459892"/>
              <a:gd name="connsiteY33" fmla="*/ 230660 h 337867"/>
              <a:gd name="connsiteX34" fmla="*/ 0 w 3459892"/>
              <a:gd name="connsiteY34" fmla="*/ 288325 h 337867"/>
              <a:gd name="connsiteX35" fmla="*/ 57665 w 3459892"/>
              <a:gd name="connsiteY35" fmla="*/ 304800 h 337867"/>
              <a:gd name="connsiteX36" fmla="*/ 107092 w 3459892"/>
              <a:gd name="connsiteY36" fmla="*/ 321276 h 337867"/>
              <a:gd name="connsiteX37" fmla="*/ 156519 w 3459892"/>
              <a:gd name="connsiteY37" fmla="*/ 329514 h 337867"/>
              <a:gd name="connsiteX38" fmla="*/ 197709 w 3459892"/>
              <a:gd name="connsiteY38" fmla="*/ 337752 h 33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459892" h="337867">
                <a:moveTo>
                  <a:pt x="3459892" y="172995"/>
                </a:moveTo>
                <a:cubicBezTo>
                  <a:pt x="3435179" y="164757"/>
                  <a:pt x="3409052" y="159930"/>
                  <a:pt x="3385752" y="148281"/>
                </a:cubicBezTo>
                <a:cubicBezTo>
                  <a:pt x="3374768" y="142789"/>
                  <a:pt x="3364714" y="134784"/>
                  <a:pt x="3352800" y="131806"/>
                </a:cubicBezTo>
                <a:cubicBezTo>
                  <a:pt x="3320392" y="123704"/>
                  <a:pt x="3253946" y="115330"/>
                  <a:pt x="3253946" y="115330"/>
                </a:cubicBezTo>
                <a:cubicBezTo>
                  <a:pt x="3183249" y="91763"/>
                  <a:pt x="3295772" y="127845"/>
                  <a:pt x="3179806" y="98854"/>
                </a:cubicBezTo>
                <a:cubicBezTo>
                  <a:pt x="3162958" y="94642"/>
                  <a:pt x="3146700" y="88314"/>
                  <a:pt x="3130379" y="82379"/>
                </a:cubicBezTo>
                <a:cubicBezTo>
                  <a:pt x="3116482" y="77326"/>
                  <a:pt x="3103536" y="69490"/>
                  <a:pt x="3089190" y="65903"/>
                </a:cubicBezTo>
                <a:cubicBezTo>
                  <a:pt x="3070353" y="61194"/>
                  <a:pt x="3050629" y="61138"/>
                  <a:pt x="3031525" y="57665"/>
                </a:cubicBezTo>
                <a:cubicBezTo>
                  <a:pt x="3020386" y="55640"/>
                  <a:pt x="3009891" y="49725"/>
                  <a:pt x="2998573" y="49427"/>
                </a:cubicBezTo>
                <a:cubicBezTo>
                  <a:pt x="2800914" y="44226"/>
                  <a:pt x="2603157" y="43936"/>
                  <a:pt x="2405449" y="41190"/>
                </a:cubicBezTo>
                <a:cubicBezTo>
                  <a:pt x="2367006" y="38444"/>
                  <a:pt x="2328396" y="37455"/>
                  <a:pt x="2290119" y="32952"/>
                </a:cubicBezTo>
                <a:cubicBezTo>
                  <a:pt x="2281495" y="31937"/>
                  <a:pt x="2274059" y="25435"/>
                  <a:pt x="2265406" y="24714"/>
                </a:cubicBezTo>
                <a:cubicBezTo>
                  <a:pt x="2207875" y="19920"/>
                  <a:pt x="2150076" y="19222"/>
                  <a:pt x="2092411" y="16476"/>
                </a:cubicBezTo>
                <a:cubicBezTo>
                  <a:pt x="2051715" y="9693"/>
                  <a:pt x="2000205" y="0"/>
                  <a:pt x="1960606" y="0"/>
                </a:cubicBezTo>
                <a:cubicBezTo>
                  <a:pt x="1804063" y="0"/>
                  <a:pt x="1647568" y="5492"/>
                  <a:pt x="1491049" y="8238"/>
                </a:cubicBezTo>
                <a:cubicBezTo>
                  <a:pt x="1426336" y="10549"/>
                  <a:pt x="1225978" y="15329"/>
                  <a:pt x="1136822" y="24714"/>
                </a:cubicBezTo>
                <a:cubicBezTo>
                  <a:pt x="1008115" y="38262"/>
                  <a:pt x="1216598" y="28364"/>
                  <a:pt x="1062681" y="41190"/>
                </a:cubicBezTo>
                <a:cubicBezTo>
                  <a:pt x="1010617" y="45529"/>
                  <a:pt x="958336" y="46681"/>
                  <a:pt x="906163" y="49427"/>
                </a:cubicBezTo>
                <a:cubicBezTo>
                  <a:pt x="839152" y="66180"/>
                  <a:pt x="862672" y="62371"/>
                  <a:pt x="749644" y="65903"/>
                </a:cubicBezTo>
                <a:cubicBezTo>
                  <a:pt x="615130" y="70107"/>
                  <a:pt x="480541" y="71395"/>
                  <a:pt x="345990" y="74141"/>
                </a:cubicBezTo>
                <a:lnTo>
                  <a:pt x="296563" y="90617"/>
                </a:lnTo>
                <a:lnTo>
                  <a:pt x="271849" y="98854"/>
                </a:lnTo>
                <a:cubicBezTo>
                  <a:pt x="263611" y="104346"/>
                  <a:pt x="255991" y="110902"/>
                  <a:pt x="247136" y="115330"/>
                </a:cubicBezTo>
                <a:cubicBezTo>
                  <a:pt x="239369" y="119213"/>
                  <a:pt x="229962" y="119260"/>
                  <a:pt x="222422" y="123568"/>
                </a:cubicBezTo>
                <a:cubicBezTo>
                  <a:pt x="152600" y="163466"/>
                  <a:pt x="221422" y="137631"/>
                  <a:pt x="164757" y="156519"/>
                </a:cubicBezTo>
                <a:cubicBezTo>
                  <a:pt x="156519" y="162011"/>
                  <a:pt x="148899" y="168567"/>
                  <a:pt x="140044" y="172995"/>
                </a:cubicBezTo>
                <a:cubicBezTo>
                  <a:pt x="132277" y="176878"/>
                  <a:pt x="122921" y="177016"/>
                  <a:pt x="115330" y="181233"/>
                </a:cubicBezTo>
                <a:cubicBezTo>
                  <a:pt x="98021" y="190849"/>
                  <a:pt x="82379" y="203200"/>
                  <a:pt x="65903" y="214184"/>
                </a:cubicBezTo>
                <a:lnTo>
                  <a:pt x="41190" y="230660"/>
                </a:lnTo>
                <a:cubicBezTo>
                  <a:pt x="15080" y="191495"/>
                  <a:pt x="21583" y="215339"/>
                  <a:pt x="41190" y="156519"/>
                </a:cubicBezTo>
                <a:lnTo>
                  <a:pt x="49427" y="131806"/>
                </a:lnTo>
                <a:lnTo>
                  <a:pt x="41190" y="156519"/>
                </a:lnTo>
                <a:lnTo>
                  <a:pt x="32952" y="181233"/>
                </a:lnTo>
                <a:lnTo>
                  <a:pt x="16476" y="230660"/>
                </a:lnTo>
                <a:cubicBezTo>
                  <a:pt x="6132" y="272035"/>
                  <a:pt x="11818" y="252870"/>
                  <a:pt x="0" y="288325"/>
                </a:cubicBezTo>
                <a:cubicBezTo>
                  <a:pt x="83067" y="316014"/>
                  <a:pt x="-45787" y="273765"/>
                  <a:pt x="57665" y="304800"/>
                </a:cubicBezTo>
                <a:cubicBezTo>
                  <a:pt x="74300" y="309790"/>
                  <a:pt x="89961" y="318421"/>
                  <a:pt x="107092" y="321276"/>
                </a:cubicBezTo>
                <a:cubicBezTo>
                  <a:pt x="123568" y="324022"/>
                  <a:pt x="140214" y="325891"/>
                  <a:pt x="156519" y="329514"/>
                </a:cubicBezTo>
                <a:cubicBezTo>
                  <a:pt x="201405" y="339489"/>
                  <a:pt x="163087" y="337752"/>
                  <a:pt x="197709" y="3377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49"/>
          <p:cNvSpPr/>
          <p:nvPr/>
        </p:nvSpPr>
        <p:spPr>
          <a:xfrm>
            <a:off x="1639330" y="2726724"/>
            <a:ext cx="1648183" cy="2158314"/>
          </a:xfrm>
          <a:custGeom>
            <a:avLst/>
            <a:gdLst>
              <a:gd name="connsiteX0" fmla="*/ 49427 w 1648183"/>
              <a:gd name="connsiteY0" fmla="*/ 2158314 h 2158314"/>
              <a:gd name="connsiteX1" fmla="*/ 41189 w 1648183"/>
              <a:gd name="connsiteY1" fmla="*/ 2067698 h 2158314"/>
              <a:gd name="connsiteX2" fmla="*/ 24713 w 1648183"/>
              <a:gd name="connsiteY2" fmla="*/ 2026508 h 2158314"/>
              <a:gd name="connsiteX3" fmla="*/ 0 w 1648183"/>
              <a:gd name="connsiteY3" fmla="*/ 1820562 h 2158314"/>
              <a:gd name="connsiteX4" fmla="*/ 24713 w 1648183"/>
              <a:gd name="connsiteY4" fmla="*/ 1688757 h 2158314"/>
              <a:gd name="connsiteX5" fmla="*/ 32951 w 1648183"/>
              <a:gd name="connsiteY5" fmla="*/ 1664044 h 2158314"/>
              <a:gd name="connsiteX6" fmla="*/ 57665 w 1648183"/>
              <a:gd name="connsiteY6" fmla="*/ 1647568 h 2158314"/>
              <a:gd name="connsiteX7" fmla="*/ 65902 w 1648183"/>
              <a:gd name="connsiteY7" fmla="*/ 1614617 h 2158314"/>
              <a:gd name="connsiteX8" fmla="*/ 156519 w 1648183"/>
              <a:gd name="connsiteY8" fmla="*/ 1515762 h 2158314"/>
              <a:gd name="connsiteX9" fmla="*/ 189470 w 1648183"/>
              <a:gd name="connsiteY9" fmla="*/ 1474573 h 2158314"/>
              <a:gd name="connsiteX10" fmla="*/ 271848 w 1648183"/>
              <a:gd name="connsiteY10" fmla="*/ 1392195 h 2158314"/>
              <a:gd name="connsiteX11" fmla="*/ 337751 w 1648183"/>
              <a:gd name="connsiteY11" fmla="*/ 1309817 h 2158314"/>
              <a:gd name="connsiteX12" fmla="*/ 354227 w 1648183"/>
              <a:gd name="connsiteY12" fmla="*/ 1268627 h 2158314"/>
              <a:gd name="connsiteX13" fmla="*/ 411892 w 1648183"/>
              <a:gd name="connsiteY13" fmla="*/ 1202725 h 2158314"/>
              <a:gd name="connsiteX14" fmla="*/ 453081 w 1648183"/>
              <a:gd name="connsiteY14" fmla="*/ 1120346 h 2158314"/>
              <a:gd name="connsiteX15" fmla="*/ 527221 w 1648183"/>
              <a:gd name="connsiteY15" fmla="*/ 1029730 h 2158314"/>
              <a:gd name="connsiteX16" fmla="*/ 601362 w 1648183"/>
              <a:gd name="connsiteY16" fmla="*/ 922638 h 2158314"/>
              <a:gd name="connsiteX17" fmla="*/ 683740 w 1648183"/>
              <a:gd name="connsiteY17" fmla="*/ 823784 h 2158314"/>
              <a:gd name="connsiteX18" fmla="*/ 708454 w 1648183"/>
              <a:gd name="connsiteY18" fmla="*/ 766119 h 2158314"/>
              <a:gd name="connsiteX19" fmla="*/ 757881 w 1648183"/>
              <a:gd name="connsiteY19" fmla="*/ 683741 h 2158314"/>
              <a:gd name="connsiteX20" fmla="*/ 832021 w 1648183"/>
              <a:gd name="connsiteY20" fmla="*/ 584887 h 2158314"/>
              <a:gd name="connsiteX21" fmla="*/ 856735 w 1648183"/>
              <a:gd name="connsiteY21" fmla="*/ 551935 h 2158314"/>
              <a:gd name="connsiteX22" fmla="*/ 873211 w 1648183"/>
              <a:gd name="connsiteY22" fmla="*/ 518984 h 2158314"/>
              <a:gd name="connsiteX23" fmla="*/ 906162 w 1648183"/>
              <a:gd name="connsiteY23" fmla="*/ 486033 h 2158314"/>
              <a:gd name="connsiteX24" fmla="*/ 922638 w 1648183"/>
              <a:gd name="connsiteY24" fmla="*/ 461319 h 2158314"/>
              <a:gd name="connsiteX25" fmla="*/ 955589 w 1648183"/>
              <a:gd name="connsiteY25" fmla="*/ 420130 h 2158314"/>
              <a:gd name="connsiteX26" fmla="*/ 972065 w 1648183"/>
              <a:gd name="connsiteY26" fmla="*/ 395417 h 2158314"/>
              <a:gd name="connsiteX27" fmla="*/ 1005016 w 1648183"/>
              <a:gd name="connsiteY27" fmla="*/ 370703 h 2158314"/>
              <a:gd name="connsiteX28" fmla="*/ 1029729 w 1648183"/>
              <a:gd name="connsiteY28" fmla="*/ 329514 h 2158314"/>
              <a:gd name="connsiteX29" fmla="*/ 1103870 w 1648183"/>
              <a:gd name="connsiteY29" fmla="*/ 263611 h 2158314"/>
              <a:gd name="connsiteX30" fmla="*/ 1169773 w 1648183"/>
              <a:gd name="connsiteY30" fmla="*/ 205946 h 2158314"/>
              <a:gd name="connsiteX31" fmla="*/ 1219200 w 1648183"/>
              <a:gd name="connsiteY31" fmla="*/ 189471 h 2158314"/>
              <a:gd name="connsiteX32" fmla="*/ 1243913 w 1648183"/>
              <a:gd name="connsiteY32" fmla="*/ 181233 h 2158314"/>
              <a:gd name="connsiteX33" fmla="*/ 1301578 w 1648183"/>
              <a:gd name="connsiteY33" fmla="*/ 172995 h 2158314"/>
              <a:gd name="connsiteX34" fmla="*/ 1631092 w 1648183"/>
              <a:gd name="connsiteY34" fmla="*/ 148281 h 2158314"/>
              <a:gd name="connsiteX35" fmla="*/ 1622854 w 1648183"/>
              <a:gd name="connsiteY35" fmla="*/ 107092 h 2158314"/>
              <a:gd name="connsiteX36" fmla="*/ 1606378 w 1648183"/>
              <a:gd name="connsiteY36" fmla="*/ 82379 h 2158314"/>
              <a:gd name="connsiteX37" fmla="*/ 1589902 w 1648183"/>
              <a:gd name="connsiteY37" fmla="*/ 49427 h 2158314"/>
              <a:gd name="connsiteX38" fmla="*/ 1556951 w 1648183"/>
              <a:gd name="connsiteY38" fmla="*/ 0 h 2158314"/>
              <a:gd name="connsiteX39" fmla="*/ 1581665 w 1648183"/>
              <a:gd name="connsiteY39" fmla="*/ 57665 h 2158314"/>
              <a:gd name="connsiteX40" fmla="*/ 1589902 w 1648183"/>
              <a:gd name="connsiteY40" fmla="*/ 82379 h 2158314"/>
              <a:gd name="connsiteX41" fmla="*/ 1598140 w 1648183"/>
              <a:gd name="connsiteY41" fmla="*/ 115330 h 2158314"/>
              <a:gd name="connsiteX42" fmla="*/ 1622854 w 1648183"/>
              <a:gd name="connsiteY42" fmla="*/ 140044 h 2158314"/>
              <a:gd name="connsiteX43" fmla="*/ 1631092 w 1648183"/>
              <a:gd name="connsiteY43" fmla="*/ 164757 h 2158314"/>
              <a:gd name="connsiteX44" fmla="*/ 1647567 w 1648183"/>
              <a:gd name="connsiteY44" fmla="*/ 189471 h 2158314"/>
              <a:gd name="connsiteX45" fmla="*/ 1614616 w 1648183"/>
              <a:gd name="connsiteY45" fmla="*/ 280087 h 2158314"/>
              <a:gd name="connsiteX46" fmla="*/ 1556951 w 1648183"/>
              <a:gd name="connsiteY46" fmla="*/ 362465 h 2158314"/>
              <a:gd name="connsiteX47" fmla="*/ 1532238 w 1648183"/>
              <a:gd name="connsiteY47" fmla="*/ 387179 h 2158314"/>
              <a:gd name="connsiteX48" fmla="*/ 1491048 w 1648183"/>
              <a:gd name="connsiteY48" fmla="*/ 436606 h 2158314"/>
              <a:gd name="connsiteX49" fmla="*/ 1482811 w 1648183"/>
              <a:gd name="connsiteY49" fmla="*/ 469557 h 2158314"/>
              <a:gd name="connsiteX50" fmla="*/ 1466335 w 1648183"/>
              <a:gd name="connsiteY50" fmla="*/ 494271 h 2158314"/>
              <a:gd name="connsiteX51" fmla="*/ 1441621 w 1648183"/>
              <a:gd name="connsiteY51" fmla="*/ 518984 h 2158314"/>
              <a:gd name="connsiteX52" fmla="*/ 1433384 w 1648183"/>
              <a:gd name="connsiteY52" fmla="*/ 527222 h 215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648183" h="2158314">
                <a:moveTo>
                  <a:pt x="49427" y="2158314"/>
                </a:moveTo>
                <a:cubicBezTo>
                  <a:pt x="46681" y="2128109"/>
                  <a:pt x="46779" y="2097508"/>
                  <a:pt x="41189" y="2067698"/>
                </a:cubicBezTo>
                <a:cubicBezTo>
                  <a:pt x="38464" y="2053164"/>
                  <a:pt x="26547" y="2041181"/>
                  <a:pt x="24713" y="2026508"/>
                </a:cubicBezTo>
                <a:cubicBezTo>
                  <a:pt x="-4570" y="1792245"/>
                  <a:pt x="39688" y="1939633"/>
                  <a:pt x="0" y="1820562"/>
                </a:cubicBezTo>
                <a:cubicBezTo>
                  <a:pt x="9966" y="1720908"/>
                  <a:pt x="-488" y="1764361"/>
                  <a:pt x="24713" y="1688757"/>
                </a:cubicBezTo>
                <a:cubicBezTo>
                  <a:pt x="27459" y="1680519"/>
                  <a:pt x="25726" y="1668861"/>
                  <a:pt x="32951" y="1664044"/>
                </a:cubicBezTo>
                <a:lnTo>
                  <a:pt x="57665" y="1647568"/>
                </a:lnTo>
                <a:cubicBezTo>
                  <a:pt x="60411" y="1636584"/>
                  <a:pt x="60404" y="1624514"/>
                  <a:pt x="65902" y="1614617"/>
                </a:cubicBezTo>
                <a:cubicBezTo>
                  <a:pt x="86511" y="1577520"/>
                  <a:pt x="131757" y="1546715"/>
                  <a:pt x="156519" y="1515762"/>
                </a:cubicBezTo>
                <a:cubicBezTo>
                  <a:pt x="167503" y="1502032"/>
                  <a:pt x="177473" y="1487427"/>
                  <a:pt x="189470" y="1474573"/>
                </a:cubicBezTo>
                <a:cubicBezTo>
                  <a:pt x="215967" y="1446184"/>
                  <a:pt x="247589" y="1422519"/>
                  <a:pt x="271848" y="1392195"/>
                </a:cubicBezTo>
                <a:cubicBezTo>
                  <a:pt x="293816" y="1364736"/>
                  <a:pt x="324691" y="1342467"/>
                  <a:pt x="337751" y="1309817"/>
                </a:cubicBezTo>
                <a:cubicBezTo>
                  <a:pt x="343243" y="1296087"/>
                  <a:pt x="346619" y="1281307"/>
                  <a:pt x="354227" y="1268627"/>
                </a:cubicBezTo>
                <a:cubicBezTo>
                  <a:pt x="400240" y="1191938"/>
                  <a:pt x="370912" y="1257365"/>
                  <a:pt x="411892" y="1202725"/>
                </a:cubicBezTo>
                <a:cubicBezTo>
                  <a:pt x="455031" y="1145206"/>
                  <a:pt x="420667" y="1179771"/>
                  <a:pt x="453081" y="1120346"/>
                </a:cubicBezTo>
                <a:cubicBezTo>
                  <a:pt x="499556" y="1035142"/>
                  <a:pt x="469330" y="1104161"/>
                  <a:pt x="527221" y="1029730"/>
                </a:cubicBezTo>
                <a:cubicBezTo>
                  <a:pt x="553877" y="995458"/>
                  <a:pt x="573567" y="955992"/>
                  <a:pt x="601362" y="922638"/>
                </a:cubicBezTo>
                <a:cubicBezTo>
                  <a:pt x="628821" y="889687"/>
                  <a:pt x="666843" y="863209"/>
                  <a:pt x="683740" y="823784"/>
                </a:cubicBezTo>
                <a:cubicBezTo>
                  <a:pt x="691978" y="804562"/>
                  <a:pt x="698669" y="784601"/>
                  <a:pt x="708454" y="766119"/>
                </a:cubicBezTo>
                <a:cubicBezTo>
                  <a:pt x="723437" y="737818"/>
                  <a:pt x="738667" y="709359"/>
                  <a:pt x="757881" y="683741"/>
                </a:cubicBezTo>
                <a:lnTo>
                  <a:pt x="832021" y="584887"/>
                </a:lnTo>
                <a:cubicBezTo>
                  <a:pt x="840259" y="573903"/>
                  <a:pt x="850595" y="564215"/>
                  <a:pt x="856735" y="551935"/>
                </a:cubicBezTo>
                <a:cubicBezTo>
                  <a:pt x="862227" y="540951"/>
                  <a:pt x="865843" y="528808"/>
                  <a:pt x="873211" y="518984"/>
                </a:cubicBezTo>
                <a:cubicBezTo>
                  <a:pt x="882531" y="506557"/>
                  <a:pt x="896053" y="497827"/>
                  <a:pt x="906162" y="486033"/>
                </a:cubicBezTo>
                <a:cubicBezTo>
                  <a:pt x="912605" y="478516"/>
                  <a:pt x="916698" y="469240"/>
                  <a:pt x="922638" y="461319"/>
                </a:cubicBezTo>
                <a:cubicBezTo>
                  <a:pt x="933187" y="447253"/>
                  <a:pt x="945039" y="434196"/>
                  <a:pt x="955589" y="420130"/>
                </a:cubicBezTo>
                <a:cubicBezTo>
                  <a:pt x="961529" y="412210"/>
                  <a:pt x="965064" y="402418"/>
                  <a:pt x="972065" y="395417"/>
                </a:cubicBezTo>
                <a:cubicBezTo>
                  <a:pt x="981773" y="385709"/>
                  <a:pt x="994032" y="378941"/>
                  <a:pt x="1005016" y="370703"/>
                </a:cubicBezTo>
                <a:cubicBezTo>
                  <a:pt x="1013254" y="356973"/>
                  <a:pt x="1019899" y="342153"/>
                  <a:pt x="1029729" y="329514"/>
                </a:cubicBezTo>
                <a:cubicBezTo>
                  <a:pt x="1062701" y="287121"/>
                  <a:pt x="1064601" y="302880"/>
                  <a:pt x="1103870" y="263611"/>
                </a:cubicBezTo>
                <a:cubicBezTo>
                  <a:pt x="1137506" y="229975"/>
                  <a:pt x="1099756" y="229284"/>
                  <a:pt x="1169773" y="205946"/>
                </a:cubicBezTo>
                <a:lnTo>
                  <a:pt x="1219200" y="189471"/>
                </a:lnTo>
                <a:cubicBezTo>
                  <a:pt x="1227438" y="186725"/>
                  <a:pt x="1235317" y="182461"/>
                  <a:pt x="1243913" y="181233"/>
                </a:cubicBezTo>
                <a:lnTo>
                  <a:pt x="1301578" y="172995"/>
                </a:lnTo>
                <a:cubicBezTo>
                  <a:pt x="1439614" y="126982"/>
                  <a:pt x="1333646" y="157030"/>
                  <a:pt x="1631092" y="148281"/>
                </a:cubicBezTo>
                <a:cubicBezTo>
                  <a:pt x="1628346" y="134551"/>
                  <a:pt x="1627770" y="120202"/>
                  <a:pt x="1622854" y="107092"/>
                </a:cubicBezTo>
                <a:cubicBezTo>
                  <a:pt x="1619378" y="97822"/>
                  <a:pt x="1611290" y="90975"/>
                  <a:pt x="1606378" y="82379"/>
                </a:cubicBezTo>
                <a:cubicBezTo>
                  <a:pt x="1600285" y="71717"/>
                  <a:pt x="1596220" y="59957"/>
                  <a:pt x="1589902" y="49427"/>
                </a:cubicBezTo>
                <a:cubicBezTo>
                  <a:pt x="1579714" y="32448"/>
                  <a:pt x="1556951" y="0"/>
                  <a:pt x="1556951" y="0"/>
                </a:cubicBezTo>
                <a:cubicBezTo>
                  <a:pt x="1574098" y="68587"/>
                  <a:pt x="1553218" y="770"/>
                  <a:pt x="1581665" y="57665"/>
                </a:cubicBezTo>
                <a:cubicBezTo>
                  <a:pt x="1585548" y="65432"/>
                  <a:pt x="1587517" y="74030"/>
                  <a:pt x="1589902" y="82379"/>
                </a:cubicBezTo>
                <a:cubicBezTo>
                  <a:pt x="1593012" y="93265"/>
                  <a:pt x="1592523" y="105500"/>
                  <a:pt x="1598140" y="115330"/>
                </a:cubicBezTo>
                <a:cubicBezTo>
                  <a:pt x="1603920" y="125445"/>
                  <a:pt x="1614616" y="131806"/>
                  <a:pt x="1622854" y="140044"/>
                </a:cubicBezTo>
                <a:cubicBezTo>
                  <a:pt x="1625600" y="148282"/>
                  <a:pt x="1627209" y="156990"/>
                  <a:pt x="1631092" y="164757"/>
                </a:cubicBezTo>
                <a:cubicBezTo>
                  <a:pt x="1635520" y="173612"/>
                  <a:pt x="1646474" y="179631"/>
                  <a:pt x="1647567" y="189471"/>
                </a:cubicBezTo>
                <a:cubicBezTo>
                  <a:pt x="1651807" y="227637"/>
                  <a:pt x="1633438" y="250510"/>
                  <a:pt x="1614616" y="280087"/>
                </a:cubicBezTo>
                <a:cubicBezTo>
                  <a:pt x="1602934" y="298445"/>
                  <a:pt x="1573518" y="343137"/>
                  <a:pt x="1556951" y="362465"/>
                </a:cubicBezTo>
                <a:cubicBezTo>
                  <a:pt x="1549369" y="371310"/>
                  <a:pt x="1539696" y="378229"/>
                  <a:pt x="1532238" y="387179"/>
                </a:cubicBezTo>
                <a:cubicBezTo>
                  <a:pt x="1474900" y="455985"/>
                  <a:pt x="1563242" y="364412"/>
                  <a:pt x="1491048" y="436606"/>
                </a:cubicBezTo>
                <a:cubicBezTo>
                  <a:pt x="1488302" y="447590"/>
                  <a:pt x="1487271" y="459151"/>
                  <a:pt x="1482811" y="469557"/>
                </a:cubicBezTo>
                <a:cubicBezTo>
                  <a:pt x="1478911" y="478657"/>
                  <a:pt x="1472673" y="486665"/>
                  <a:pt x="1466335" y="494271"/>
                </a:cubicBezTo>
                <a:cubicBezTo>
                  <a:pt x="1458877" y="503221"/>
                  <a:pt x="1449859" y="510746"/>
                  <a:pt x="1441621" y="518984"/>
                </a:cubicBezTo>
                <a:lnTo>
                  <a:pt x="1433384" y="5272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/>
          <p:cNvSpPr txBox="1"/>
          <p:nvPr/>
        </p:nvSpPr>
        <p:spPr>
          <a:xfrm>
            <a:off x="453081" y="2597035"/>
            <a:ext cx="17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632" y="440449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2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81241" cy="706964"/>
          </a:xfrm>
        </p:spPr>
        <p:txBody>
          <a:bodyPr/>
          <a:lstStyle/>
          <a:p>
            <a:r>
              <a:rPr lang="en-US" dirty="0" smtClean="0">
                <a:latin typeface="Graphite Std Wide" panose="03020502050602020204" pitchFamily="66" charset="0"/>
              </a:rPr>
              <a:t>System Model 2 – Android and Web App</a:t>
            </a:r>
            <a:endParaRPr lang="en-US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Graphite Std Wide" panose="03020502050602020204" pitchFamily="66" charset="0"/>
              </a:rPr>
              <a:t>Pros / Cons</a:t>
            </a:r>
            <a:endParaRPr lang="en-US" sz="66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Subsystems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talk about </a:t>
            </a:r>
            <a:r>
              <a:rPr lang="en-US" smtClean="0"/>
              <a:t>group responsibilities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Timeline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Feasibility 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0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Feasibility 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Problem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smtClean="0">
                <a:latin typeface="Graphite Std Wide" panose="03020502050602020204" pitchFamily="66" charset="0"/>
              </a:rPr>
              <a:t>No personal assistant application that :</a:t>
            </a:r>
          </a:p>
          <a:p>
            <a:pPr lvl="2"/>
            <a:r>
              <a:rPr lang="en-US" sz="3000" dirty="0" smtClean="0">
                <a:latin typeface="Graphite Std Wide" panose="03020502050602020204" pitchFamily="66" charset="0"/>
              </a:rPr>
              <a:t>Has little overhead / quick to use</a:t>
            </a:r>
          </a:p>
          <a:p>
            <a:pPr lvl="2"/>
            <a:r>
              <a:rPr lang="en-US" sz="3000" dirty="0" smtClean="0">
                <a:latin typeface="Graphite Std Wide" panose="03020502050602020204" pitchFamily="66" charset="0"/>
              </a:rPr>
              <a:t>Creates multiple reminders without being asked, based on priority</a:t>
            </a:r>
          </a:p>
          <a:p>
            <a:pPr lvl="2"/>
            <a:r>
              <a:rPr lang="en-US" sz="3000" dirty="0" smtClean="0">
                <a:latin typeface="Graphite Std Wide" panose="03020502050602020204" pitchFamily="66" charset="0"/>
              </a:rPr>
              <a:t>Is non-obtrusive / customizable based on needs</a:t>
            </a:r>
          </a:p>
          <a:p>
            <a:pPr lvl="2"/>
            <a:endParaRPr lang="en-US" sz="1800" dirty="0" smtClean="0">
              <a:latin typeface="Graphite Std Wide" panose="03020502050602020204" pitchFamily="66" charset="0"/>
            </a:endParaRPr>
          </a:p>
          <a:p>
            <a:pPr lvl="1"/>
            <a:endParaRPr lang="en-US" sz="38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Solution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raphite Std Wide" panose="03020502050602020204" pitchFamily="66" charset="0"/>
              </a:rPr>
              <a:t>So what’s the solution? 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 </a:t>
            </a:r>
            <a:r>
              <a:rPr lang="en-US" sz="4000" dirty="0" smtClean="0">
                <a:latin typeface="Graphite Std Wide" panose="03020502050602020204" pitchFamily="66" charset="0"/>
              </a:rPr>
              <a:t>Prioritize!</a:t>
            </a:r>
          </a:p>
          <a:p>
            <a:pPr lvl="1"/>
            <a:endParaRPr lang="en-US" sz="38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Solution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raphite Std Wide" panose="03020502050602020204" pitchFamily="66" charset="0"/>
              </a:rPr>
              <a:t>So what’s the solution? 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 </a:t>
            </a:r>
            <a:r>
              <a:rPr lang="en-US" sz="4000" dirty="0" smtClean="0">
                <a:latin typeface="Graphite Std Wide" panose="03020502050602020204" pitchFamily="66" charset="0"/>
              </a:rPr>
              <a:t>Prioritize!</a:t>
            </a:r>
          </a:p>
          <a:p>
            <a:pPr lvl="2"/>
            <a:r>
              <a:rPr lang="en-US" sz="2800" dirty="0" smtClean="0">
                <a:latin typeface="Graphite Std Wide" panose="03020502050602020204" pitchFamily="66" charset="0"/>
              </a:rPr>
              <a:t>Simple to use</a:t>
            </a:r>
          </a:p>
          <a:p>
            <a:pPr lvl="2"/>
            <a:r>
              <a:rPr lang="en-US" sz="2800" dirty="0" smtClean="0">
                <a:latin typeface="Graphite Std Wide" panose="03020502050602020204" pitchFamily="66" charset="0"/>
              </a:rPr>
              <a:t>Special Priority System</a:t>
            </a:r>
          </a:p>
          <a:p>
            <a:pPr lvl="2"/>
            <a:r>
              <a:rPr lang="en-US" sz="3200" dirty="0" smtClean="0">
                <a:latin typeface="Graphite Std Wide" panose="03020502050602020204" pitchFamily="66" charset="0"/>
              </a:rPr>
              <a:t>Automatic, Interval-Based Reminders</a:t>
            </a:r>
          </a:p>
          <a:p>
            <a:pPr lvl="1"/>
            <a:endParaRPr lang="en-US" sz="38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6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Approach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What makes Prioritize special?</a:t>
            </a:r>
          </a:p>
          <a:p>
            <a:pPr lvl="2"/>
            <a:r>
              <a:rPr lang="en-US" sz="3200" dirty="0" smtClean="0">
                <a:latin typeface="Graphite Std Wide" panose="03020502050602020204" pitchFamily="66" charset="0"/>
              </a:rPr>
              <a:t>Focuses on a Priority system!</a:t>
            </a:r>
          </a:p>
        </p:txBody>
      </p:sp>
    </p:spTree>
    <p:extLst>
      <p:ext uri="{BB962C8B-B14F-4D97-AF65-F5344CB8AC3E}">
        <p14:creationId xmlns:p14="http://schemas.microsoft.com/office/powerpoint/2010/main" val="318619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Approach - Priority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800" dirty="0" smtClean="0">
                <a:latin typeface="Graphite Std Wide" panose="03020502050602020204" pitchFamily="66" charset="0"/>
              </a:rPr>
              <a:t>Basic Priority Premise: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32238" y="3649362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Due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21892" y="3649361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Priority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4076" y="3805881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6467106" y="3805881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  <a:endParaRPr lang="en-US" sz="4400" dirty="0"/>
          </a:p>
        </p:txBody>
      </p:sp>
      <p:sp>
        <p:nvSpPr>
          <p:cNvPr id="9" name="Rounded Rectangle 8"/>
          <p:cNvSpPr/>
          <p:nvPr/>
        </p:nvSpPr>
        <p:spPr>
          <a:xfrm>
            <a:off x="7101252" y="3649360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latin typeface="Graphite Std Wide" panose="03020502050602020204" pitchFamily="66" charset="0"/>
              </a:rPr>
              <a:t>Approach - Priority</a:t>
            </a:r>
            <a:endParaRPr lang="en-US" sz="72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Basic Priority Example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53666" y="4155988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Due: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Days Later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 PM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2046" y="4155989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at: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 PM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27856" y="4155989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 Priority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67592" y="4155988"/>
            <a:ext cx="2141838" cy="1260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at: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Day Later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 PM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22884" y="4401461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43714" y="4401460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8264544" y="4401459"/>
            <a:ext cx="547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053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Graphite Std Wide" panose="03020502050602020204" pitchFamily="66" charset="0"/>
              </a:rPr>
              <a:t>Approach - Simplicity</a:t>
            </a:r>
            <a:endParaRPr lang="en-US" sz="66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Simplicity is IMPORTANT!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Target Goal: &lt; 30 seconds to create a notification</a:t>
            </a:r>
          </a:p>
          <a:p>
            <a:pPr lvl="2"/>
            <a:r>
              <a:rPr lang="en-US" sz="3600" dirty="0" smtClean="0">
                <a:latin typeface="Graphite Std Wide" panose="03020502050602020204" pitchFamily="66" charset="0"/>
              </a:rPr>
              <a:t>Unobtrusive, Minimalistic while retaining functionality</a:t>
            </a:r>
          </a:p>
          <a:p>
            <a:pPr marL="914400" lvl="2" indent="0">
              <a:buNone/>
            </a:pPr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2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raphite Std Wide" panose="03020502050602020204" pitchFamily="66" charset="0"/>
              </a:rPr>
              <a:t>Approach – Automatic Reminders</a:t>
            </a:r>
            <a:endParaRPr lang="en-US" sz="4000" dirty="0">
              <a:latin typeface="Graphite Std Wide" panose="030205020506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Should automatically notify users of reminders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Can schedule repeat reminders</a:t>
            </a:r>
          </a:p>
          <a:p>
            <a:pPr lvl="1"/>
            <a:r>
              <a:rPr lang="en-US" sz="3800" dirty="0" smtClean="0">
                <a:latin typeface="Graphite Std Wide" panose="03020502050602020204" pitchFamily="66" charset="0"/>
              </a:rPr>
              <a:t>Customizable options to meet user’s needs</a:t>
            </a:r>
            <a:endParaRPr lang="en-US" sz="3600" dirty="0" smtClean="0">
              <a:latin typeface="Graphite Std Wide" panose="03020502050602020204" pitchFamily="66" charset="0"/>
            </a:endParaRPr>
          </a:p>
          <a:p>
            <a:pPr marL="914400" lvl="2" indent="0">
              <a:buNone/>
            </a:pPr>
            <a:endParaRPr lang="en-US" sz="3600" dirty="0" smtClean="0">
              <a:latin typeface="Graphite Std Wide" panose="030205020506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276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Graphite Std Wide</vt:lpstr>
      <vt:lpstr>Wingdings 3</vt:lpstr>
      <vt:lpstr>Ion Boardroom</vt:lpstr>
      <vt:lpstr>Prioritize</vt:lpstr>
      <vt:lpstr>Problem</vt:lpstr>
      <vt:lpstr>Solution</vt:lpstr>
      <vt:lpstr>Solution</vt:lpstr>
      <vt:lpstr>Approach</vt:lpstr>
      <vt:lpstr>Approach - Priority</vt:lpstr>
      <vt:lpstr>Approach - Priority</vt:lpstr>
      <vt:lpstr>Approach - Simplicity</vt:lpstr>
      <vt:lpstr>Approach – Automatic Reminders</vt:lpstr>
      <vt:lpstr>Requirements</vt:lpstr>
      <vt:lpstr>Requirements</vt:lpstr>
      <vt:lpstr>Requirements </vt:lpstr>
      <vt:lpstr>System Model 1 – Android only </vt:lpstr>
      <vt:lpstr>System Model 2 – Android and Web App</vt:lpstr>
      <vt:lpstr>Pros / Cons</vt:lpstr>
      <vt:lpstr>Subsystems</vt:lpstr>
      <vt:lpstr>Timeline</vt:lpstr>
      <vt:lpstr>Feasibility </vt:lpstr>
      <vt:lpstr>Feasibility </vt:lpstr>
    </vt:vector>
  </TitlesOfParts>
  <Company>UNC Greensboro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Joel Wilhelm</dc:creator>
  <cp:lastModifiedBy>Joel Wilhelm</cp:lastModifiedBy>
  <cp:revision>10</cp:revision>
  <dcterms:created xsi:type="dcterms:W3CDTF">2017-02-07T17:21:58Z</dcterms:created>
  <dcterms:modified xsi:type="dcterms:W3CDTF">2017-02-07T18:41:49Z</dcterms:modified>
</cp:coreProperties>
</file>