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4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95269" y="3602037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13805" y="4289371"/>
            <a:ext cx="10367563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2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913805" y="621320"/>
            <a:ext cx="10367563" cy="3379734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913795" y="5108728"/>
            <a:ext cx="1036599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13795" y="609600"/>
            <a:ext cx="10353761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13795" y="4204819"/>
            <a:ext cx="10353760" cy="1592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446212" y="609600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20643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913794" y="4204821"/>
            <a:ext cx="10353761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836612" y="73524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657956" y="297209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13805" y="2126941"/>
            <a:ext cx="10355326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3794" y="4650555"/>
            <a:ext cx="10353763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13794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13794" y="2088318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913794" y="2911624"/>
            <a:ext cx="3298956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444878" y="2088319"/>
            <a:ext cx="3298558" cy="8233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444878" y="2911624"/>
            <a:ext cx="3299820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7973297" y="2088319"/>
            <a:ext cx="3291211" cy="8233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976346" y="2911624"/>
            <a:ext cx="3291211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13795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13795" y="4195898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092020" y="2298986"/>
            <a:ext cx="2940049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913795" y="4772160"/>
            <a:ext cx="3298955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442701" y="4195898"/>
            <a:ext cx="329898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>
            <a:off x="4568996" y="2298986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4441348" y="4772160"/>
            <a:ext cx="3300335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7" type="body"/>
          </p:nvPr>
        </p:nvSpPr>
        <p:spPr>
          <a:xfrm>
            <a:off x="7973422" y="4195898"/>
            <a:ext cx="32898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Shape 116"/>
          <p:cNvSpPr/>
          <p:nvPr>
            <p:ph idx="8" type="pic"/>
          </p:nvPr>
        </p:nvSpPr>
        <p:spPr>
          <a:xfrm>
            <a:off x="8152803" y="2298986"/>
            <a:ext cx="2932112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9" type="body"/>
          </p:nvPr>
        </p:nvSpPr>
        <p:spPr>
          <a:xfrm>
            <a:off x="7973297" y="4772160"/>
            <a:ext cx="3294257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4243108" y="-1233248"/>
            <a:ext cx="3695135" cy="10353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405427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41804" y="2088319"/>
            <a:ext cx="487919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6402003" y="2088319"/>
            <a:ext cx="486555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rtl="0">
              <a:spcBef>
                <a:spcPts val="1000"/>
              </a:spcBef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rtl="0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rtl="0">
              <a:spcBef>
                <a:spcPts val="0"/>
              </a:spcBef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9244" y="657225"/>
            <a:ext cx="97335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29244" y="3602037"/>
            <a:ext cx="97335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13795" y="2088318"/>
            <a:ext cx="5106003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3403" y="2088318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2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78064" y="609600"/>
            <a:ext cx="618949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917228" y="2971800"/>
            <a:ext cx="3932237" cy="2819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17226" y="609600"/>
            <a:ext cx="5929772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7424803" y="758881"/>
            <a:ext cx="3255355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913794" y="2971800"/>
            <a:ext cx="593494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3795" y="2096064"/>
            <a:ext cx="10353761" cy="369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PRIORITIZE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1524000" y="3602037"/>
            <a:ext cx="9144000" cy="229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Plan &amp; Testing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Joel Wilhelm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Cody Jones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Shahrukh Rehman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Wajahat Iqbal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– (_Insert Status Here_)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(Show Example?)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Alarms / Alerts – (Insert Status Here)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–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(Show Example?)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CURRENT PROGRESS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78099" y="2095986"/>
            <a:ext cx="487919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Already Completed: 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</a:t>
            </a:r>
            <a:r>
              <a:rPr lang="en-US"/>
              <a:t>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</a:t>
            </a:r>
          </a:p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6402003" y="2088319"/>
            <a:ext cx="486555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Working On:</a:t>
            </a:r>
          </a:p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Device Syncing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PLAN 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3/28 to 3/31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3/31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 (Geofencing / Stopwatch / Countdown timer features)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4/4 to 4/16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Android Studio – Java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SQLite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Google Play Services/ Google Drive API / Framework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 RESPONSIBILITIES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(Mostly Cody, some help from Joel)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(Cody)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Database (Cody and 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(Joel)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(Shahrukh)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(Wajahat and 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/>
              <a:t>Code Status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3800" y="2096076"/>
            <a:ext cx="10353900" cy="41913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– </a:t>
            </a:r>
            <a:r>
              <a:rPr lang="en-US"/>
              <a:t>In Transition - Now based on 5 levels of priority</a:t>
            </a:r>
          </a:p>
          <a:p>
            <a:pPr indent="-228600" lvl="1" marL="685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-US"/>
              <a:t>Base Case for an event in 7 days (implemented in code): 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/>
              <a:t>1 - Will alert slightly before time of event.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/>
              <a:t>2 - Will alert evening before event.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/>
              <a:t>3 - Will alert two mornings before event (morning of the same day as level 2)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/>
              <a:t>4 - Will alert 3 mornings before.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/>
              <a:t>5 - Will alert 4 mornings before.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lang="en-US"/>
              <a:t>	- </a:t>
            </a:r>
            <a:r>
              <a:rPr lang="en-US" sz="1800"/>
              <a:t>To do: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lang="en-US"/>
              <a:t>		</a:t>
            </a:r>
            <a:r>
              <a:rPr lang="en-US" sz="1800"/>
              <a:t>- Consider these percentages of time for longer term events (weeks to months of time).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lang="en-US" sz="1800"/>
              <a:t>		- Time Restrictions: No alerting at 3am., Work Time Restrictions (or simply Custom Time                       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lang="en-US" sz="1800"/>
              <a:t>                   Restrictions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/>
              <a:t>Code Status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to Google Drive – Still </a:t>
            </a:r>
            <a:r>
              <a:rPr lang="en-US"/>
              <a:t>Implementing	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Completed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Initial login and login persistence.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Files save to appropriate folders.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Files accessible across devices.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“Listener” service implemented, download Reminders in background.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-    To do: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Slightly Limit Server Calls (can’t force sync repeatedly)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Integrate with JSON implementations and SQLite Insertions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 Status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SQLite Database - Implementing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- Completed: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- Reminders stored in Reminder Table</a:t>
            </a:r>
            <a:r>
              <a:rPr lang="en-US" sz="1800"/>
              <a:t>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/>
              <a:t>- </a:t>
            </a:r>
            <a:r>
              <a:rPr lang="en-US"/>
              <a:t>To do: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	- Develop query for displaying entries on home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765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– Completed, and works.</a:t>
            </a:r>
          </a:p>
          <a:p>
            <a:pPr indent="-24765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Unit Tester – </a:t>
            </a:r>
          </a:p>
          <a:p>
            <a:pPr indent="-24765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Creates a new JSON object and gives field values to test</a:t>
            </a:r>
          </a:p>
          <a:p>
            <a:pPr indent="-24765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Uses the fields within the object to create the actual JSON string</a:t>
            </a:r>
          </a:p>
          <a:p>
            <a:pPr indent="-24765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Passes the JSON string to a parser method</a:t>
            </a:r>
          </a:p>
          <a:p>
            <a:pPr indent="-24765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Parser creates a new JSON object, initializing fields with the correct values from the String</a:t>
            </a:r>
          </a:p>
          <a:p>
            <a:pPr indent="-24765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both JSON objects are equal, test 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