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raphite Std Wide" panose="03020502050602020204" pitchFamily="66" charset="0"/>
              </a:rPr>
              <a:t>Prioritize</a:t>
            </a:r>
            <a:endParaRPr lang="en-US" dirty="0">
              <a:latin typeface="Graphite Std Wide" panose="030205020506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raphite Std Wide" panose="03020502050602020204" pitchFamily="66" charset="0"/>
              </a:rPr>
              <a:t>Cody Jones, </a:t>
            </a:r>
            <a:r>
              <a:rPr lang="en-US" dirty="0" err="1" smtClean="0">
                <a:latin typeface="Graphite Std Wide" panose="03020502050602020204" pitchFamily="66" charset="0"/>
              </a:rPr>
              <a:t>Wajahat</a:t>
            </a:r>
            <a:r>
              <a:rPr lang="en-US" dirty="0" smtClean="0">
                <a:latin typeface="Graphite Std Wide" panose="03020502050602020204" pitchFamily="66" charset="0"/>
              </a:rPr>
              <a:t>, </a:t>
            </a:r>
            <a:r>
              <a:rPr lang="en-US" dirty="0" err="1" smtClean="0">
                <a:latin typeface="Graphite Std Wide" panose="03020502050602020204" pitchFamily="66" charset="0"/>
              </a:rPr>
              <a:t>Shahrukh</a:t>
            </a:r>
            <a:r>
              <a:rPr lang="en-US" dirty="0" smtClean="0">
                <a:latin typeface="Graphite Std Wide" panose="03020502050602020204" pitchFamily="66" charset="0"/>
              </a:rPr>
              <a:t> </a:t>
            </a:r>
            <a:r>
              <a:rPr lang="en-US" dirty="0" err="1" smtClean="0">
                <a:latin typeface="Graphite Std Wide" panose="03020502050602020204" pitchFamily="66" charset="0"/>
              </a:rPr>
              <a:t>Rehman</a:t>
            </a:r>
            <a:r>
              <a:rPr lang="en-US" dirty="0" smtClean="0">
                <a:latin typeface="Graphite Std Wide" panose="03020502050602020204" pitchFamily="66" charset="0"/>
              </a:rPr>
              <a:t>, Joel Wilhelm</a:t>
            </a:r>
            <a:endParaRPr lang="en-US" dirty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8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Requirements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Must run on Android System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Must work without Internet access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Notifications must appear even when app is not running</a:t>
            </a:r>
          </a:p>
        </p:txBody>
      </p:sp>
    </p:spTree>
    <p:extLst>
      <p:ext uri="{BB962C8B-B14F-4D97-AF65-F5344CB8AC3E}">
        <p14:creationId xmlns:p14="http://schemas.microsoft.com/office/powerpoint/2010/main" val="217070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Requirements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Display </a:t>
            </a:r>
            <a:r>
              <a:rPr lang="en-US" sz="3600" dirty="0">
                <a:latin typeface="Graphite Std Wide" panose="03020502050602020204" pitchFamily="66" charset="0"/>
              </a:rPr>
              <a:t>a</a:t>
            </a:r>
            <a:r>
              <a:rPr lang="en-US" sz="3600" dirty="0" smtClean="0">
                <a:latin typeface="Graphite Std Wide" panose="03020502050602020204" pitchFamily="66" charset="0"/>
              </a:rPr>
              <a:t>ll current reminders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Notifications can be repeatable</a:t>
            </a:r>
          </a:p>
          <a:p>
            <a:pPr lvl="2"/>
            <a:r>
              <a:rPr lang="en-US" sz="3600" dirty="0">
                <a:latin typeface="Graphite Std Wide" panose="03020502050602020204" pitchFamily="66" charset="0"/>
              </a:rPr>
              <a:t>Must alert user at appropriate </a:t>
            </a:r>
            <a:r>
              <a:rPr lang="en-US" sz="3600" dirty="0" smtClean="0">
                <a:latin typeface="Graphite Std Wide" panose="03020502050602020204" pitchFamily="66" charset="0"/>
              </a:rPr>
              <a:t>times 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Able </a:t>
            </a:r>
            <a:r>
              <a:rPr lang="en-US" sz="3600" dirty="0">
                <a:latin typeface="Graphite Std Wide" panose="03020502050602020204" pitchFamily="66" charset="0"/>
              </a:rPr>
              <a:t>to add, delete, and modify reminders</a:t>
            </a:r>
          </a:p>
          <a:p>
            <a:pPr lvl="2"/>
            <a:endParaRPr lang="en-US" sz="3600" dirty="0">
              <a:latin typeface="Graphite Std Wide" panose="03020502050602020204" pitchFamily="66" charset="0"/>
            </a:endParaRPr>
          </a:p>
          <a:p>
            <a:pPr lvl="2"/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0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Requirements 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52927"/>
            <a:ext cx="8825659" cy="3416300"/>
          </a:xfrm>
        </p:spPr>
        <p:txBody>
          <a:bodyPr>
            <a:normAutofit/>
          </a:bodyPr>
          <a:lstStyle/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Ability </a:t>
            </a:r>
            <a:r>
              <a:rPr lang="en-US" sz="3600" dirty="0">
                <a:latin typeface="Graphite Std Wide" panose="03020502050602020204" pitchFamily="66" charset="0"/>
              </a:rPr>
              <a:t>to view Reminder History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Priority algorithm should not be computationally expensive</a:t>
            </a:r>
          </a:p>
          <a:p>
            <a:pPr lvl="2"/>
            <a:endParaRPr lang="en-US" sz="3600" dirty="0">
              <a:latin typeface="Graphite Std Wide" panose="03020502050602020204" pitchFamily="66" charset="0"/>
            </a:endParaRPr>
          </a:p>
          <a:p>
            <a:pPr lvl="2"/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7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System Model 1 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47351" y="2561968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Object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52767" y="2561968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7351" y="4913870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Priority System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7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Problem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smtClean="0">
                <a:latin typeface="Graphite Std Wide" panose="03020502050602020204" pitchFamily="66" charset="0"/>
              </a:rPr>
              <a:t>No personal assistant application that :</a:t>
            </a:r>
          </a:p>
          <a:p>
            <a:pPr lvl="2"/>
            <a:r>
              <a:rPr lang="en-US" sz="3000" dirty="0" smtClean="0">
                <a:latin typeface="Graphite Std Wide" panose="03020502050602020204" pitchFamily="66" charset="0"/>
              </a:rPr>
              <a:t>Has little overhead / quick to use</a:t>
            </a:r>
          </a:p>
          <a:p>
            <a:pPr lvl="2"/>
            <a:r>
              <a:rPr lang="en-US" sz="3000" dirty="0" smtClean="0">
                <a:latin typeface="Graphite Std Wide" panose="03020502050602020204" pitchFamily="66" charset="0"/>
              </a:rPr>
              <a:t>Creates multiple reminders without being asked, based on priority</a:t>
            </a:r>
          </a:p>
          <a:p>
            <a:pPr lvl="2"/>
            <a:r>
              <a:rPr lang="en-US" sz="3000" dirty="0" smtClean="0">
                <a:latin typeface="Graphite Std Wide" panose="03020502050602020204" pitchFamily="66" charset="0"/>
              </a:rPr>
              <a:t>Is non-obtrusive / customizable based on needs</a:t>
            </a:r>
          </a:p>
          <a:p>
            <a:pPr lvl="2"/>
            <a:endParaRPr lang="en-US" sz="1800" dirty="0" smtClean="0">
              <a:latin typeface="Graphite Std Wide" panose="03020502050602020204" pitchFamily="66" charset="0"/>
            </a:endParaRPr>
          </a:p>
          <a:p>
            <a:pPr lvl="1"/>
            <a:endParaRPr lang="en-US" sz="38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Solution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raphite Std Wide" panose="03020502050602020204" pitchFamily="66" charset="0"/>
              </a:rPr>
              <a:t>So what’s the solution? 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 </a:t>
            </a:r>
            <a:r>
              <a:rPr lang="en-US" sz="4000" dirty="0" smtClean="0">
                <a:latin typeface="Graphite Std Wide" panose="03020502050602020204" pitchFamily="66" charset="0"/>
              </a:rPr>
              <a:t>Prioritize!</a:t>
            </a:r>
          </a:p>
          <a:p>
            <a:pPr lvl="1"/>
            <a:endParaRPr lang="en-US" sz="38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Solution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raphite Std Wide" panose="03020502050602020204" pitchFamily="66" charset="0"/>
              </a:rPr>
              <a:t>So what’s the solution? 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 </a:t>
            </a:r>
            <a:r>
              <a:rPr lang="en-US" sz="4000" dirty="0" smtClean="0">
                <a:latin typeface="Graphite Std Wide" panose="03020502050602020204" pitchFamily="66" charset="0"/>
              </a:rPr>
              <a:t>Prioritize!</a:t>
            </a:r>
          </a:p>
          <a:p>
            <a:pPr lvl="2"/>
            <a:r>
              <a:rPr lang="en-US" sz="2800" dirty="0" smtClean="0">
                <a:latin typeface="Graphite Std Wide" panose="03020502050602020204" pitchFamily="66" charset="0"/>
              </a:rPr>
              <a:t>Simple to use</a:t>
            </a:r>
          </a:p>
          <a:p>
            <a:pPr lvl="2"/>
            <a:r>
              <a:rPr lang="en-US" sz="2800" dirty="0" smtClean="0">
                <a:latin typeface="Graphite Std Wide" panose="03020502050602020204" pitchFamily="66" charset="0"/>
              </a:rPr>
              <a:t>Special Priority System</a:t>
            </a:r>
          </a:p>
          <a:p>
            <a:pPr lvl="2"/>
            <a:r>
              <a:rPr lang="en-US" sz="3200" dirty="0" smtClean="0">
                <a:latin typeface="Graphite Std Wide" panose="03020502050602020204" pitchFamily="66" charset="0"/>
              </a:rPr>
              <a:t>Automatic, Interval-Based Reminders</a:t>
            </a:r>
          </a:p>
          <a:p>
            <a:pPr lvl="1"/>
            <a:endParaRPr lang="en-US" sz="38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6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Approach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What makes Prioritize special?</a:t>
            </a:r>
          </a:p>
          <a:p>
            <a:pPr lvl="2"/>
            <a:r>
              <a:rPr lang="en-US" sz="3200" dirty="0" smtClean="0">
                <a:latin typeface="Graphite Std Wide" panose="03020502050602020204" pitchFamily="66" charset="0"/>
              </a:rPr>
              <a:t>Focuses on a Priority system!</a:t>
            </a:r>
          </a:p>
        </p:txBody>
      </p:sp>
    </p:spTree>
    <p:extLst>
      <p:ext uri="{BB962C8B-B14F-4D97-AF65-F5344CB8AC3E}">
        <p14:creationId xmlns:p14="http://schemas.microsoft.com/office/powerpoint/2010/main" val="318619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Approach - Priority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800" dirty="0" smtClean="0">
                <a:latin typeface="Graphite Std Wide" panose="03020502050602020204" pitchFamily="66" charset="0"/>
              </a:rPr>
              <a:t>Basic Priority Premise: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32238" y="3649362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Due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21892" y="3649361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Priority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4076" y="3805881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467106" y="3805881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  <a:endParaRPr lang="en-US" sz="4400" dirty="0"/>
          </a:p>
        </p:txBody>
      </p:sp>
      <p:sp>
        <p:nvSpPr>
          <p:cNvPr id="9" name="Rounded Rectangle 8"/>
          <p:cNvSpPr/>
          <p:nvPr/>
        </p:nvSpPr>
        <p:spPr>
          <a:xfrm>
            <a:off x="7101252" y="3649360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0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Approach - Priority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Basic Priority Example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53666" y="4155988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Due: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Days Later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 PM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2046" y="4155989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Created at: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 PM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27856" y="4155989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 Priority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67592" y="4155988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at: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Day Later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 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22884" y="4401461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43714" y="4401460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64544" y="4401459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053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Graphite Std Wide" panose="03020502050602020204" pitchFamily="66" charset="0"/>
              </a:rPr>
              <a:t>Approach - Simplicity</a:t>
            </a:r>
            <a:endParaRPr lang="en-US" sz="66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Simplicity is IMPORTANT!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Target Goal: &lt; 30 seconds to create a notification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Unobtrusive, Minimalistic while retaining functionality</a:t>
            </a:r>
          </a:p>
          <a:p>
            <a:pPr marL="914400" lvl="2" indent="0">
              <a:buNone/>
            </a:pPr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2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raphite Std Wide" panose="03020502050602020204" pitchFamily="66" charset="0"/>
              </a:rPr>
              <a:t>Approach – Automatic Reminders</a:t>
            </a:r>
            <a:endParaRPr lang="en-US" sz="40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Should automatically notify users of reminders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Can schedule repeat reminders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Customizable options to meet user’s needs</a:t>
            </a:r>
            <a:endParaRPr lang="en-US" sz="3600" dirty="0" smtClean="0">
              <a:latin typeface="Graphite Std Wide" panose="03020502050602020204" pitchFamily="66" charset="0"/>
            </a:endParaRPr>
          </a:p>
          <a:p>
            <a:pPr marL="914400" lvl="2" indent="0">
              <a:buNone/>
            </a:pPr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236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Graphite Std Wide</vt:lpstr>
      <vt:lpstr>Wingdings 3</vt:lpstr>
      <vt:lpstr>Ion Boardroom</vt:lpstr>
      <vt:lpstr>Prioritize</vt:lpstr>
      <vt:lpstr>Problem</vt:lpstr>
      <vt:lpstr>Solution</vt:lpstr>
      <vt:lpstr>Solution</vt:lpstr>
      <vt:lpstr>Approach</vt:lpstr>
      <vt:lpstr>Approach - Priority</vt:lpstr>
      <vt:lpstr>Approach - Priority</vt:lpstr>
      <vt:lpstr>Approach - Simplicity</vt:lpstr>
      <vt:lpstr>Approach – Automatic Reminders</vt:lpstr>
      <vt:lpstr>Requirements</vt:lpstr>
      <vt:lpstr>Requirements</vt:lpstr>
      <vt:lpstr>Requirements </vt:lpstr>
      <vt:lpstr>System Model 1 </vt:lpstr>
    </vt:vector>
  </TitlesOfParts>
  <Company>UNC Greensboro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dc:creator>Joel Wilhelm</dc:creator>
  <cp:lastModifiedBy>Joel Wilhelm</cp:lastModifiedBy>
  <cp:revision>7</cp:revision>
  <dcterms:created xsi:type="dcterms:W3CDTF">2017-02-07T17:21:58Z</dcterms:created>
  <dcterms:modified xsi:type="dcterms:W3CDTF">2017-02-07T18:18:00Z</dcterms:modified>
</cp:coreProperties>
</file>