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Prioritize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Cody, Joel, </a:t>
            </a:r>
            <a:r>
              <a:rPr lang="en-US" dirty="0" err="1"/>
              <a:t>Shahrukh</a:t>
            </a:r>
            <a:r>
              <a:rPr lang="en-US" dirty="0"/>
              <a:t>, </a:t>
            </a:r>
            <a:r>
              <a:rPr lang="en-US" dirty="0" err="1"/>
              <a:t>Wajahat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1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Algorithm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dirty="0"/>
              <a:t>Implemented Algorithms: </a:t>
            </a:r>
          </a:p>
          <a:p>
            <a:pPr lvl="1"/>
            <a:r>
              <a:rPr lang="en-US" sz="4200" dirty="0"/>
              <a:t>Priority Algorithm</a:t>
            </a:r>
          </a:p>
          <a:p>
            <a:pPr lvl="1"/>
            <a:r>
              <a:rPr lang="en-US" sz="4200" dirty="0"/>
              <a:t>Database lookup</a:t>
            </a:r>
          </a:p>
          <a:p>
            <a:pPr lvl="1"/>
            <a:r>
              <a:rPr lang="en-US" sz="4200" dirty="0">
                <a:solidFill>
                  <a:srgbClr val="FFFF00"/>
                </a:solidFill>
              </a:rPr>
              <a:t>Sync To Google Drive</a:t>
            </a:r>
          </a:p>
          <a:p>
            <a:pPr lvl="1"/>
            <a:r>
              <a:rPr lang="en-US" sz="4200" dirty="0">
                <a:solidFill>
                  <a:srgbClr val="FFFF00"/>
                </a:solidFill>
              </a:rPr>
              <a:t>Converting text to JSON / JSON to text</a:t>
            </a:r>
          </a:p>
          <a:p>
            <a:pPr lvl="1"/>
            <a:r>
              <a:rPr lang="en-US" sz="4200" dirty="0">
                <a:solidFill>
                  <a:srgbClr val="FFFF00"/>
                </a:solidFill>
              </a:rPr>
              <a:t>Create Reminder Object</a:t>
            </a:r>
          </a:p>
          <a:p>
            <a:pPr lvl="1"/>
            <a:endParaRPr lang="en-US" sz="4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02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Priority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8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Database 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5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Text to JSON / JSON to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85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Entire dataflow diagram goes here (will be split into (2)? Different diagrams – internal and external. We can add more if we want.</a:t>
            </a:r>
          </a:p>
        </p:txBody>
      </p:sp>
    </p:spTree>
    <p:extLst>
      <p:ext uri="{BB962C8B-B14F-4D97-AF65-F5344CB8AC3E}">
        <p14:creationId xmlns:p14="http://schemas.microsoft.com/office/powerpoint/2010/main" val="2704637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Dataflow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0938" y="2626822"/>
            <a:ext cx="75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Dataflow Diagram (external) goes here</a:t>
            </a:r>
          </a:p>
        </p:txBody>
      </p:sp>
    </p:spTree>
    <p:extLst>
      <p:ext uri="{BB962C8B-B14F-4D97-AF65-F5344CB8AC3E}">
        <p14:creationId xmlns:p14="http://schemas.microsoft.com/office/powerpoint/2010/main" val="246034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Dataflow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dataflow diagram goes here</a:t>
            </a:r>
          </a:p>
        </p:txBody>
      </p:sp>
    </p:spTree>
    <p:extLst>
      <p:ext uri="{BB962C8B-B14F-4D97-AF65-F5344CB8AC3E}">
        <p14:creationId xmlns:p14="http://schemas.microsoft.com/office/powerpoint/2010/main" val="3340844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86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Prioritize</vt:lpstr>
      <vt:lpstr>Algorithm Analysis</vt:lpstr>
      <vt:lpstr>Priority Algorithm</vt:lpstr>
      <vt:lpstr>Database Lookup</vt:lpstr>
      <vt:lpstr>Text to JSON / JSON to Text</vt:lpstr>
      <vt:lpstr>Dataflow</vt:lpstr>
      <vt:lpstr>Dataflow </vt:lpstr>
      <vt:lpstr>Dataflow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Prioritize</dc:title>
  <dc:creator>Joel Wilhelm</dc:creator>
  <cp:lastModifiedBy>Joel Wilhelm</cp:lastModifiedBy>
  <cp:revision>2</cp:revision>
  <dcterms:created xsi:type="dcterms:W3CDTF">2017-02-21T23:51:33Z</dcterms:created>
  <dcterms:modified xsi:type="dcterms:W3CDTF">2017-02-22T00:07:57Z</dcterms:modified>
</cp:coreProperties>
</file>