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Prioritize: Initial Demonstration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Cody Jones, Joel Wilhelm, Shahrukh Rehman, Wajahat Iqbal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Google Drive Login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can create Reminders</a:t>
            </a:r>
            <a:r>
              <a:rPr lang="en" sz="1400"/>
              <a:t>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Reminder description input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Can pick time and date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pick multiple dates </a:t>
            </a:r>
            <a:r>
              <a:rPr lang="en">
                <a:solidFill>
                  <a:srgbClr val="FF0000"/>
                </a:solidFill>
              </a:rPr>
              <a:t>(in progress)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designate priority levels 1-5, and choose to ignore priority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Option of simple alert vs. continuous alert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Option to repeat a Reminder.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edit and/or delete each reminder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Notification Actions(Integration):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Snooze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Remind Me Again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End Reminder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Syncing Across Devices </a:t>
            </a:r>
            <a:r>
              <a:rPr lang="en">
                <a:solidFill>
                  <a:srgbClr val="BF9000"/>
                </a:solidFill>
              </a:rPr>
              <a:t>(Debugging)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Requirements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view current list of reminders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can mark a reminder for editing </a:t>
            </a:r>
            <a:r>
              <a:rPr lang="en">
                <a:solidFill>
                  <a:srgbClr val="BF9000"/>
                </a:solidFill>
              </a:rPr>
              <a:t>(debugging) </a:t>
            </a:r>
            <a:r>
              <a:rPr lang="en"/>
              <a:t>and/or deleting </a:t>
            </a:r>
            <a:r>
              <a:rPr lang="en">
                <a:solidFill>
                  <a:srgbClr val="00FF00"/>
                </a:solidFill>
              </a:rPr>
              <a:t>(done)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Calendar on home screen with dates marked for alert and due dates               </a:t>
            </a:r>
            <a:r>
              <a:rPr lang="en">
                <a:solidFill>
                  <a:srgbClr val="FF0000"/>
                </a:solidFill>
              </a:rPr>
              <a:t>(in progress)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Usability and Performance Requirements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Reminder Creation takes substantially small time.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Punctual app transitions (quick GUI transitions).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/>
              <a:t>Basic runthrough of available functions.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