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95269" y="1122362"/>
            <a:ext cx="900146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4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95269" y="3602037"/>
            <a:ext cx="9001461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913804" y="4289371"/>
            <a:ext cx="10367563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2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913804" y="621320"/>
            <a:ext cx="10367563" cy="3379733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913795" y="5108728"/>
            <a:ext cx="1036599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13795" y="609600"/>
            <a:ext cx="10353760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913795" y="4204819"/>
            <a:ext cx="10353760" cy="1592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446212" y="609600"/>
            <a:ext cx="9302752" cy="2992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720642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913794" y="4204821"/>
            <a:ext cx="10353760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  <p:sp>
        <p:nvSpPr>
          <p:cNvPr id="88" name="Shape 88"/>
          <p:cNvSpPr txBox="1"/>
          <p:nvPr/>
        </p:nvSpPr>
        <p:spPr>
          <a:xfrm>
            <a:off x="836612" y="73524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0657956" y="297209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13804" y="2126941"/>
            <a:ext cx="10355325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13794" y="4650555"/>
            <a:ext cx="10353763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13794" y="609600"/>
            <a:ext cx="1035376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13794" y="2088317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913794" y="2911624"/>
            <a:ext cx="3298956" cy="287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444878" y="2088318"/>
            <a:ext cx="3298558" cy="823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4444878" y="2911624"/>
            <a:ext cx="3299819" cy="287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7973296" y="2088318"/>
            <a:ext cx="3291211" cy="823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7976346" y="2911624"/>
            <a:ext cx="3291211" cy="287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13795" y="609600"/>
            <a:ext cx="1035376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13795" y="4195898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1092020" y="2298985"/>
            <a:ext cx="2940049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913795" y="4772160"/>
            <a:ext cx="3298955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4" type="body"/>
          </p:nvPr>
        </p:nvSpPr>
        <p:spPr>
          <a:xfrm>
            <a:off x="4442701" y="4195898"/>
            <a:ext cx="32989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>
            <a:off x="4568996" y="2298985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6" type="body"/>
          </p:nvPr>
        </p:nvSpPr>
        <p:spPr>
          <a:xfrm>
            <a:off x="4441348" y="4772160"/>
            <a:ext cx="3300335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7" type="body"/>
          </p:nvPr>
        </p:nvSpPr>
        <p:spPr>
          <a:xfrm>
            <a:off x="7973421" y="4195898"/>
            <a:ext cx="328989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6" name="Shape 116"/>
          <p:cNvSpPr/>
          <p:nvPr>
            <p:ph idx="8" type="pic"/>
          </p:nvPr>
        </p:nvSpPr>
        <p:spPr>
          <a:xfrm>
            <a:off x="8152803" y="2298985"/>
            <a:ext cx="2932112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9" type="body"/>
          </p:nvPr>
        </p:nvSpPr>
        <p:spPr>
          <a:xfrm>
            <a:off x="7973296" y="4772160"/>
            <a:ext cx="3294256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4243108" y="-1233248"/>
            <a:ext cx="3695134" cy="103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 rot="5400000">
            <a:off x="7405427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13795" y="609600"/>
            <a:ext cx="1035376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141804" y="2088318"/>
            <a:ext cx="487919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3" type="body"/>
          </p:nvPr>
        </p:nvSpPr>
        <p:spPr>
          <a:xfrm>
            <a:off x="6402003" y="2088318"/>
            <a:ext cx="486555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13795" y="2096064"/>
            <a:ext cx="10353899" cy="3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29244" y="657225"/>
            <a:ext cx="973351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229244" y="3602037"/>
            <a:ext cx="973351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913795" y="2088317"/>
            <a:ext cx="5106002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3403" y="2088317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2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078064" y="609600"/>
            <a:ext cx="618949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917228" y="2971800"/>
            <a:ext cx="3932237" cy="2819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917225" y="609600"/>
            <a:ext cx="5929771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7424803" y="758881"/>
            <a:ext cx="3255354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913794" y="2971800"/>
            <a:ext cx="5934948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3795" y="2096064"/>
            <a:ext cx="10353760" cy="3695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54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50800" lvl="3" marL="1600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76200" lvl="4" marL="2057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76200" lvl="5" marL="2514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76200" lvl="6" marL="2971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76200" lvl="7" marL="3429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76200" lvl="8" marL="3886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678735" y="58832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913794" y="5883275"/>
            <a:ext cx="66728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ckwel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14010" y="5883275"/>
            <a:ext cx="7535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ckwel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1595269" y="1122362"/>
            <a:ext cx="900146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PRIORITIZE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1524000" y="3602037"/>
            <a:ext cx="9144000" cy="2293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Plan &amp; Testing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Joel Wilhelm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Cody Jones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Shahrukh Rehman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Wajahat Iqbal 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TESTING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Google Drive Testing: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- Create reminder on Android Studio on account, if shows up on phone then good.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- Delete reminder on phone, if deleted from Android Studio emulator then good.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	- Uninstall app from phone, reinstall, if can retrieve old reminders then good.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TESTING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913795" y="2096064"/>
            <a:ext cx="10353899" cy="3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 – Completed, and works.</a:t>
            </a:r>
          </a:p>
          <a:p>
            <a:pPr indent="-2540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 Unit Tester – </a:t>
            </a:r>
          </a:p>
          <a:p>
            <a:pPr indent="-2540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Creates a new JSON object and gives field values to test</a:t>
            </a:r>
          </a:p>
          <a:p>
            <a:pPr indent="-2540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Uses the fields within the object to create the actual JSON string</a:t>
            </a:r>
          </a:p>
          <a:p>
            <a:pPr indent="-2540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Passes the JSON string to a parser method</a:t>
            </a:r>
          </a:p>
          <a:p>
            <a:pPr indent="-2540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Parser creates a new JSON object, initializing fields with the correct values from the String</a:t>
            </a:r>
          </a:p>
          <a:p>
            <a:pPr indent="-2540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If both JSON objects are equal, test works.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TESTING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913795" y="2096064"/>
            <a:ext cx="10353899" cy="3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UI – (Almost Completed)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Testing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User can set an alarm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Alarm goes off at the set time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Need to add timer, stop watch and geofencing activities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Has to retrieve data from the database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TESTING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13795" y="2096064"/>
            <a:ext cx="10353899" cy="3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Alarms / Alerts – (Almost Complete)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Testing 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1875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If alarm option is checked then it plays a ringtone at a given time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Alert option needs some work</a:t>
            </a: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Alert and snooze will be done by the end of this week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913795" y="609600"/>
            <a:ext cx="1035376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CURRENT PROGRESS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178099" y="2095985"/>
            <a:ext cx="487919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Already Completed: </a:t>
            </a:r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Priority Algorithm 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UI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Alarm </a:t>
            </a:r>
          </a:p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6402003" y="2088318"/>
            <a:ext cx="486555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Working On:</a:t>
            </a:r>
          </a:p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Integration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Additional features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Device Syncing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65095" y="-1892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PLAN and </a:t>
            </a:r>
            <a:r>
              <a:rPr lang="en-US"/>
              <a:t>Timeline</a:t>
            </a: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	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24145" y="3576764"/>
            <a:ext cx="10353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schedule for the most part.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Integration during </a:t>
            </a:r>
            <a:r>
              <a:rPr lang="en-US"/>
              <a:t>User Manual/Report Phase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From 3/28 to 3/31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Testing after </a:t>
            </a:r>
            <a:r>
              <a:rPr lang="en-US"/>
              <a:t>i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</a:t>
            </a:r>
            <a:r>
              <a:rPr lang="en-US"/>
              <a:t>tegration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3/31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Additional feature (Geofencing / Stopwatch / Countdown timer features)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From 4/4 to 4/16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250" y="793950"/>
            <a:ext cx="7883500" cy="26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CODING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13795" y="2096064"/>
            <a:ext cx="10353899" cy="3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Android Studio – Java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SQLite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Google Play Services/ Google Drive API / Framework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CODING RESPONSIBILITIES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913795" y="2096064"/>
            <a:ext cx="10353899" cy="3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Priority Algorithm (Mostly Cody, some help from Joel)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Syncing (Cody)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Database (Cody and Shahrukh)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JSON (Joel)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UI (Shahrukh)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Alarm (Wajahat and Shahrukh)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Code Status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13800" y="2096075"/>
            <a:ext cx="10353899" cy="4363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Priority Algorithm – In Transition - Now based on 5 levels of priority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Base Case for an event in 7 days (implemented in code): </a:t>
            </a:r>
          </a:p>
          <a:p>
            <a:pPr indent="-127000" lvl="2" marL="1143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1 - Will alert slightly before time of event.</a:t>
            </a:r>
          </a:p>
          <a:p>
            <a:pPr indent="-127000" lvl="2" marL="1143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2 - Will alert evening before event.</a:t>
            </a:r>
          </a:p>
          <a:p>
            <a:pPr indent="-127000" lvl="2" marL="1143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3 - Will alert two mornings before event (morning of the same day as level 2)</a:t>
            </a:r>
          </a:p>
          <a:p>
            <a:pPr indent="-127000" lvl="2" marL="1143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4 - Will alert 3 mornings before.</a:t>
            </a:r>
          </a:p>
          <a:p>
            <a:pPr indent="-127000" lvl="2" marL="1143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5 - Will alert 4 mornings before.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- 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To do: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	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- Consider these percentages of time for longer term events (weeks to months 		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/>
              <a:t>                   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of time).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	- Night Time Restrictions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No alerting at 3am., Work Time Restrictions</a:t>
            </a:r>
            <a:r>
              <a:rPr lang="en-US" sz="1800"/>
              <a:t> (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or simply 			</a:t>
            </a:r>
            <a:r>
              <a:rPr lang="en-US" sz="1800"/>
              <a:t>	   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Custom Time Restrictions)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913795" y="609600"/>
            <a:ext cx="10353760" cy="132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Code Status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913795" y="2096064"/>
            <a:ext cx="10353899" cy="3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Syncing to Google Drive – Still Implementing	</a:t>
            </a:r>
          </a:p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Completed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	- Initial login and login persistence.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	- Files save to appropriate folders.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	- Files accessible across devices.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	- “Listener” service implemented, download Reminders in background.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-    To do: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	- Slightly Limit Server Calls (can’t force sync repeatedly)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	- Integrate with JSON implementations and SQLite Insertions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	</a:t>
            </a: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2" marL="1143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913795" y="609600"/>
            <a:ext cx="10353899" cy="132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Bookman Old Style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Code Status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913795" y="2096064"/>
            <a:ext cx="10353899" cy="3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SQLite Database - Implementing</a:t>
            </a: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- Completed:</a:t>
            </a:r>
          </a:p>
          <a:p>
            <a:pPr indent="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- Reminders stored in Reminder Table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- 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To do:</a:t>
            </a: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- Develop query for displaying entries on home screen.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TESTING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Priority Algorithm:</a:t>
            </a:r>
          </a:p>
          <a:p>
            <a:pPr lvl="1" marL="914400">
              <a:spcBef>
                <a:spcPts val="0"/>
              </a:spcBef>
            </a:pPr>
            <a:r>
              <a:rPr lang="en-US"/>
              <a:t>Simply using the application, deciding if alerts were given at a time that the user deams reasonable.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