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95269" y="1122362"/>
            <a:ext cx="9001461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48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95269" y="3602037"/>
            <a:ext cx="9001461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913805" y="4289371"/>
            <a:ext cx="10367563" cy="819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8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913805" y="621320"/>
            <a:ext cx="10367563" cy="3379734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4999" dist="18000" dir="5400000" algn="tl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65998" cy="682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34248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32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13795" y="4204819"/>
            <a:ext cx="10353760" cy="15921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32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720643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913794" y="4204821"/>
            <a:ext cx="10353761" cy="1586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836612" y="735241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Rockwel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0657956" y="297209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Rockwel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913805" y="2126941"/>
            <a:ext cx="10355326" cy="2511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32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13794" y="4650555"/>
            <a:ext cx="10353763" cy="1140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1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3794" y="2088318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913794" y="2911624"/>
            <a:ext cx="3298956" cy="2879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3"/>
          </p:nvPr>
        </p:nvSpPr>
        <p:spPr>
          <a:xfrm>
            <a:off x="4444878" y="2088319"/>
            <a:ext cx="3298558" cy="823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4"/>
          </p:nvPr>
        </p:nvSpPr>
        <p:spPr>
          <a:xfrm>
            <a:off x="4444878" y="2911624"/>
            <a:ext cx="3299820" cy="2879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5"/>
          </p:nvPr>
        </p:nvSpPr>
        <p:spPr>
          <a:xfrm>
            <a:off x="7973297" y="2088319"/>
            <a:ext cx="3291211" cy="823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6"/>
          </p:nvPr>
        </p:nvSpPr>
        <p:spPr>
          <a:xfrm>
            <a:off x="7976346" y="2911624"/>
            <a:ext cx="3291211" cy="2879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3795" y="4195898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pic" idx="2"/>
          </p:nvPr>
        </p:nvSpPr>
        <p:spPr>
          <a:xfrm>
            <a:off x="1092020" y="2298986"/>
            <a:ext cx="2940049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4999" dist="18000" dir="5400000" algn="tl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3"/>
          </p:nvPr>
        </p:nvSpPr>
        <p:spPr>
          <a:xfrm>
            <a:off x="913795" y="4772160"/>
            <a:ext cx="3298955" cy="1019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4"/>
          </p:nvPr>
        </p:nvSpPr>
        <p:spPr>
          <a:xfrm>
            <a:off x="4442701" y="4195898"/>
            <a:ext cx="329898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5"/>
          </p:nvPr>
        </p:nvSpPr>
        <p:spPr>
          <a:xfrm>
            <a:off x="4568996" y="2298986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4999" dist="18000" dir="5400000" algn="tl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6"/>
          </p:nvPr>
        </p:nvSpPr>
        <p:spPr>
          <a:xfrm>
            <a:off x="4441348" y="4772160"/>
            <a:ext cx="3300335" cy="1019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7"/>
          </p:nvPr>
        </p:nvSpPr>
        <p:spPr>
          <a:xfrm>
            <a:off x="7973422" y="4195898"/>
            <a:ext cx="328989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8"/>
          </p:nvPr>
        </p:nvSpPr>
        <p:spPr>
          <a:xfrm>
            <a:off x="8152803" y="2298986"/>
            <a:ext cx="2932112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4999" dist="18000" dir="5400000" algn="tl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9"/>
          </p:nvPr>
        </p:nvSpPr>
        <p:spPr>
          <a:xfrm>
            <a:off x="7973297" y="4772160"/>
            <a:ext cx="3294257" cy="1019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 rot="5400000">
            <a:off x="4243108" y="-1233248"/>
            <a:ext cx="3695135" cy="10353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 rot="5400000">
            <a:off x="7405427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141804" y="2088319"/>
            <a:ext cx="4879198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3"/>
          </p:nvPr>
        </p:nvSpPr>
        <p:spPr>
          <a:xfrm>
            <a:off x="6402003" y="2088319"/>
            <a:ext cx="4865553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4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lvl="0" indent="-101600" rtl="0">
              <a:spcBef>
                <a:spcPts val="1000"/>
              </a:spcBef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685800" lvl="1" indent="-114300" rtl="0">
              <a:spcBef>
                <a:spcPts val="0"/>
              </a:spcBef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143000" lvl="2" indent="-127000" rtl="0">
              <a:spcBef>
                <a:spcPts val="0"/>
              </a:spcBef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29244" y="657225"/>
            <a:ext cx="9733511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229244" y="3602037"/>
            <a:ext cx="9733511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913795" y="2088318"/>
            <a:ext cx="5106003" cy="37028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173403" y="2088318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8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078064" y="609600"/>
            <a:ext cx="6189491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917228" y="2971800"/>
            <a:ext cx="3932237" cy="2819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917226" y="609600"/>
            <a:ext cx="5929772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32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7424803" y="758881"/>
            <a:ext cx="3255355" cy="4883038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4999" dist="18000" dir="5400000" algn="tl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913794" y="2971800"/>
            <a:ext cx="5934949" cy="28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1" cy="3695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057400" marR="0" lvl="4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514600" marR="0" lvl="5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971800" marR="0" lvl="6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429000" marR="0" lvl="7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886200" marR="0" lvl="8" indent="-1524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1595269" y="1122362"/>
            <a:ext cx="9001461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PRIORITIZE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931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22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Plan &amp; Testing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22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Joel Wilhelm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22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Cody Jones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22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Shahrukh Rehman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22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Wajahat Iqbal 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TESTING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UI – (Almost Completed)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Testing</a:t>
            </a:r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 dirty="0"/>
              <a:t>User can set an alarm</a:t>
            </a:r>
            <a:endParaRPr lang="en-US" sz="1900" b="0" i="0" u="none" strike="noStrike" cap="none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Alarm goes off at the set time</a:t>
            </a:r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Need to add timer, stop watch and geofencing activities</a:t>
            </a:r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 dirty="0"/>
              <a:t>Has to retrieve data from the database</a:t>
            </a:r>
            <a:endParaRPr lang="en-US" sz="1900" b="0" i="0" u="none" strike="noStrike" cap="none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TESTING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Alarms / Alerts – (Almost Complete)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Testing </a:t>
            </a:r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1900" dirty="0"/>
              <a:t>If alarm option is checked then it plays a ringtone at a given time</a:t>
            </a:r>
            <a:endParaRPr lang="en-US" sz="1900" b="0" i="0" u="none" strike="noStrike" cap="none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Alert option needs some work</a:t>
            </a:r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Alert and snooze will be done by the end of this week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CURRENT PROGRESS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178099" y="2095986"/>
            <a:ext cx="4879198" cy="823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Already Completed: 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Priority Algorithm </a:t>
            </a:r>
            <a:r>
              <a:rPr lang="en-US"/>
              <a:t> 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JSON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UI 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Alarm 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6402003" y="2088319"/>
            <a:ext cx="4865553" cy="823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Working On: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Integration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Additional features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Device Syncing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PLAN 	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Integration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From 3/28 to 3/31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Testing 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3/31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Additional feature (Geofencing / Stopwatch / Countdown timer features)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From 4/4 to 4/16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CODING?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Android Studio – Java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SQLite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Google Play Services/ Google Drive API / Framework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CODING RESPONSIBILITIES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Priority Algorithm (Mostly Cody, some help from Joel)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Syncing (Cody)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Database (Cody and Shahrukh)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JSON (Joel)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UI (Shahrukh)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Alarm (Wajahat and Shahrukh)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-US"/>
              <a:t>Code Status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913800" y="2096076"/>
            <a:ext cx="10353900" cy="4363718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Priority Algorithm – </a:t>
            </a:r>
            <a:r>
              <a:rPr lang="en-US" dirty="0"/>
              <a:t>In Transition - Now based on 5 levels of priority</a:t>
            </a:r>
          </a:p>
          <a:p>
            <a:pPr marL="685800" lvl="1" indent="-2286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</a:pPr>
            <a:r>
              <a:rPr lang="en-US" dirty="0"/>
              <a:t>Base Case for an event in 7 days (implemented in code): </a:t>
            </a:r>
          </a:p>
          <a:p>
            <a:pPr lvl="2" rtl="0">
              <a:spcBef>
                <a:spcPts val="0"/>
              </a:spcBef>
              <a:buSzPct val="100000"/>
            </a:pPr>
            <a:r>
              <a:rPr lang="en-US" sz="1800" dirty="0"/>
              <a:t>1 - Will alert slightly before time of event.</a:t>
            </a:r>
          </a:p>
          <a:p>
            <a:pPr lvl="2" rtl="0">
              <a:spcBef>
                <a:spcPts val="0"/>
              </a:spcBef>
              <a:buSzPct val="100000"/>
            </a:pPr>
            <a:r>
              <a:rPr lang="en-US" sz="1800" dirty="0"/>
              <a:t>2 - Will alert evening before event.</a:t>
            </a:r>
          </a:p>
          <a:p>
            <a:pPr lvl="2" rtl="0">
              <a:spcBef>
                <a:spcPts val="0"/>
              </a:spcBef>
              <a:buSzPct val="100000"/>
            </a:pPr>
            <a:r>
              <a:rPr lang="en-US" sz="1800" dirty="0"/>
              <a:t>3 - Will alert two mornings before event (morning of the same day as level 2)</a:t>
            </a:r>
          </a:p>
          <a:p>
            <a:pPr lvl="2" rtl="0">
              <a:spcBef>
                <a:spcPts val="0"/>
              </a:spcBef>
              <a:buSzPct val="100000"/>
            </a:pPr>
            <a:r>
              <a:rPr lang="en-US" sz="1800" dirty="0"/>
              <a:t>4 - Will alert 3 mornings before.</a:t>
            </a:r>
          </a:p>
          <a:p>
            <a:pPr lvl="2" rtl="0">
              <a:spcBef>
                <a:spcPts val="0"/>
              </a:spcBef>
              <a:buSzPct val="100000"/>
            </a:pPr>
            <a:r>
              <a:rPr lang="en-US" sz="1800" dirty="0"/>
              <a:t>5 - Will alert 4 mornings before.</a:t>
            </a:r>
          </a:p>
          <a:p>
            <a:pPr marL="0" lvl="0" indent="0" rtl="0">
              <a:spcBef>
                <a:spcPts val="500"/>
              </a:spcBef>
              <a:buNone/>
            </a:pPr>
            <a:r>
              <a:rPr lang="en-US" dirty="0"/>
              <a:t>	- </a:t>
            </a:r>
            <a:r>
              <a:rPr lang="en-US" sz="1800" dirty="0"/>
              <a:t>To do:</a:t>
            </a:r>
          </a:p>
          <a:p>
            <a:pPr marL="0" lvl="0" indent="0" rtl="0">
              <a:spcBef>
                <a:spcPts val="500"/>
              </a:spcBef>
              <a:buNone/>
            </a:pPr>
            <a:r>
              <a:rPr lang="en-US" dirty="0"/>
              <a:t>		</a:t>
            </a:r>
            <a:r>
              <a:rPr lang="en-US" sz="1800" dirty="0"/>
              <a:t>- Consider these percentages of time for longer term events (weeks to months 		of time).</a:t>
            </a:r>
          </a:p>
          <a:p>
            <a:pPr marL="0" lvl="0" indent="0" rtl="0">
              <a:spcBef>
                <a:spcPts val="500"/>
              </a:spcBef>
              <a:buNone/>
            </a:pPr>
            <a:r>
              <a:rPr lang="en-US" sz="1800" dirty="0"/>
              <a:t>		- Time Restrictions: No alerting at 3am., Work Time Restrictions (or simply 			 Custom Time Restrictions)</a:t>
            </a:r>
          </a:p>
          <a:p>
            <a:pPr marL="0" lvl="0" indent="0" rtl="0">
              <a:spcBef>
                <a:spcPts val="500"/>
              </a:spcBef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-US"/>
              <a:t>Code Status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Syncing to Google Drive – Still </a:t>
            </a:r>
            <a:r>
              <a:rPr lang="en-US"/>
              <a:t>Implementing	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Completed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- Initial login and login persistence.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- Files save to appropriate folders.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- Files accessible across devices.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- “Listener” service implemented, download Reminders in background.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-    To do: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- Slightly Limit Server Calls (can’t force sync repeatedly)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- Integrate with JSON implementations and SQLite Insertions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</a:t>
            </a:r>
          </a:p>
          <a:p>
            <a:pPr marL="457200" marR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326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Code Status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SQLite Database - Implementing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-US"/>
              <a:t>- Completed: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US"/>
              <a:t>- Reminders stored in Reminder Table</a:t>
            </a:r>
            <a:r>
              <a:rPr lang="en-US" sz="1800"/>
              <a:t>  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1800"/>
              <a:t>- </a:t>
            </a:r>
            <a:r>
              <a:rPr lang="en-US"/>
              <a:t>To do: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/>
              <a:t>	- Develop query for displaying entries on home screen.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0" cy="13263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TESTING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476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JSON – Completed, and works.</a:t>
            </a:r>
          </a:p>
          <a:p>
            <a:pPr marL="685800" marR="0" lvl="1" indent="-2476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JSON Unit Tester – </a:t>
            </a:r>
          </a:p>
          <a:p>
            <a:pPr marL="1143000" marR="0" lvl="2" indent="-2476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Creates a new JSON object and gives field values to test</a:t>
            </a:r>
          </a:p>
          <a:p>
            <a:pPr marL="1143000" marR="0" lvl="2" indent="-2476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Uses the fields within the object to create the actual JSON string</a:t>
            </a:r>
          </a:p>
          <a:p>
            <a:pPr marL="1143000" marR="0" lvl="2" indent="-2476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Passes the JSON string to a parser method</a:t>
            </a:r>
          </a:p>
          <a:p>
            <a:pPr marL="1143000" marR="0" lvl="2" indent="-2476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Parser creates a new JSON object, initializing fields with the correct values from the String</a:t>
            </a:r>
          </a:p>
          <a:p>
            <a:pPr marL="1143000" marR="0" lvl="2" indent="-2476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If both JSON objects are equal, test works.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365</Words>
  <Application>Microsoft Office PowerPoint</Application>
  <PresentationFormat>Widescreen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PRIORITIZE</vt:lpstr>
      <vt:lpstr>CURRENT PROGRESS</vt:lpstr>
      <vt:lpstr>PLAN  </vt:lpstr>
      <vt:lpstr>CODING?</vt:lpstr>
      <vt:lpstr>CODING RESPONSIBILITIES</vt:lpstr>
      <vt:lpstr>Code Status</vt:lpstr>
      <vt:lpstr>Code Status</vt:lpstr>
      <vt:lpstr>Code Status</vt:lpstr>
      <vt:lpstr>TESTING</vt:lpstr>
      <vt:lpstr>TESTING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PRIORITIZE</dc:title>
  <cp:lastModifiedBy>shahrukh rehman</cp:lastModifiedBy>
  <cp:revision>5</cp:revision>
  <dcterms:modified xsi:type="dcterms:W3CDTF">2017-03-28T02:52:36Z</dcterms:modified>
</cp:coreProperties>
</file>