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04.png"/><Relationship Id="rId2" Type="http://schemas.openxmlformats.org/officeDocument/2006/relationships/image" Target="../media/image03.png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Prioritize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CODY, JOEL, SHAHRUKH, WAJAHAT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Analysis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4237" y="1755842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414"/>
              <a:buFont typeface="Noto Sans Symbols"/>
              <a:buChar char="▶"/>
            </a:pPr>
            <a:r>
              <a:rPr b="0" i="0" lang="en-US" sz="407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Implemented Algorithms: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71"/>
              <a:buFont typeface="Noto Sans Symbols"/>
              <a:buChar char="▶"/>
            </a:pPr>
            <a:r>
              <a:rPr lang="en-US" sz="3884"/>
              <a:t> Priority Algorithm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71"/>
              <a:buFont typeface="Noto Sans Symbols"/>
              <a:buChar char="▶"/>
            </a:pPr>
            <a:r>
              <a:rPr lang="en-US" sz="3884"/>
              <a:t>Converting JSON to the SQLite database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71"/>
              <a:buFont typeface="Noto Sans Symbols"/>
              <a:buChar char="▶"/>
            </a:pPr>
            <a:r>
              <a:rPr lang="en-US" sz="3884"/>
              <a:t>Database Lookup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r>
              <a:t/>
            </a:r>
            <a:endParaRPr b="0" i="0" sz="3884" u="none" cap="none" strike="noStrik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573250" y="70197"/>
            <a:ext cx="94047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800"/>
              <a:t>Data Flow: Adding a Reminder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50" y="947097"/>
            <a:ext cx="9877503" cy="560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Priority Algorithm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Step 1: Get the number of days between the current date and the</a:t>
            </a:r>
          </a:p>
          <a:p>
            <a:pPr indent="-10160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		 deadline of the reminder. Operates on 3 while loops.</a:t>
            </a:r>
          </a:p>
          <a:p>
            <a:pPr indent="-1016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b="1" lang="en-US">
                <a:solidFill>
                  <a:schemeClr val="accent1"/>
                </a:solidFill>
              </a:rPr>
              <a:t>O(d+m+y), where d=days, m=months, y=years</a:t>
            </a:r>
            <a:r>
              <a:rPr b="1" lang="en-US"/>
              <a:t>.</a:t>
            </a:r>
          </a:p>
          <a:p>
            <a:pPr indent="-101600" lvl="0" marL="1016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1016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But ends up at:</a:t>
            </a:r>
          </a:p>
          <a:p>
            <a:pPr indent="-1016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b="1" lang="en-US">
                <a:solidFill>
                  <a:schemeClr val="accent1"/>
                </a:solidFill>
              </a:rPr>
              <a:t>O(y) or O(n)</a:t>
            </a:r>
          </a:p>
          <a:p>
            <a:pPr indent="-1016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Step 2: Find how many days until the app alerts the user.</a:t>
            </a:r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Step 3: Find where that number of days falls on the calendar, also ends</a:t>
            </a:r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		up at:</a:t>
            </a:r>
          </a:p>
          <a:p>
            <a:pPr indent="-1016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b="1" lang="en-US">
                <a:solidFill>
                  <a:schemeClr val="accent1"/>
                </a:solidFill>
              </a:rPr>
              <a:t>O(y) or O(n)</a:t>
            </a:r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	</a:t>
            </a:r>
          </a:p>
          <a:p>
            <a:pPr indent="-10160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10160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								</a:t>
            </a:r>
          </a:p>
          <a:p>
            <a:pPr indent="-10160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lang="en-US"/>
              <a:t>			</a:t>
            </a:r>
          </a:p>
          <a:p>
            <a:pPr indent="-10160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  <a:p>
            <a:pPr indent="-10160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Lookup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Some information is immediately needed on app launch.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An index will be put on the reminder description, date of set reminder, date of deadline, priority, and a unique key, for a time complexity of </a:t>
            </a:r>
            <a:r>
              <a:rPr b="1" lang="en-US">
                <a:solidFill>
                  <a:schemeClr val="accent1"/>
                </a:solidFill>
              </a:rPr>
              <a:t>O(log(n))</a:t>
            </a:r>
            <a:br>
              <a:rPr lang="en-US"/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46110" y="11574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3600"/>
              <a:t>Data Flow: Syncing Reminders Across Android Devices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787" y="1259125"/>
            <a:ext cx="6885329" cy="541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45135" y="4618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5400"/>
              <a:t>JSON to SQLite Database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sz="5400"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entury Gothic"/>
            </a:pPr>
            <a:r>
              <a:rPr lang="en-US"/>
              <a:t>Parsers tend to be </a:t>
            </a:r>
            <a:r>
              <a:rPr b="1" lang="en-US">
                <a:solidFill>
                  <a:schemeClr val="accent1"/>
                </a:solidFill>
              </a:rPr>
              <a:t>O(n)</a:t>
            </a:r>
            <a:r>
              <a:rPr lang="en-US"/>
              <a:t> where </a:t>
            </a:r>
            <a:r>
              <a:rPr b="1" lang="en-US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b="1" lang="en-US">
                <a:solidFill>
                  <a:schemeClr val="accent1"/>
                </a:solidFill>
              </a:rPr>
              <a:t>= number of lines</a:t>
            </a:r>
            <a:r>
              <a:rPr lang="en-US"/>
              <a:t>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Each JSON entry will only vary in the number of dates the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reminder is assigned to have by the user.</a:t>
            </a:r>
            <a:r>
              <a:rPr b="1" lang="en-US"/>
              <a:t> </a:t>
            </a:r>
            <a:r>
              <a:rPr b="1" lang="en-US">
                <a:solidFill>
                  <a:schemeClr val="accent1"/>
                </a:solidFill>
              </a:rPr>
              <a:t>O(n+d)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37010" y="975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/>
              <a:t>Data Flow: Deleting a Reminder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000" y="843425"/>
            <a:ext cx="7413553" cy="59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