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49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5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8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1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31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Plan &amp; Testing</a:t>
            </a:r>
          </a:p>
          <a:p>
            <a:pPr algn="l"/>
            <a:r>
              <a:rPr lang="en-US" dirty="0" smtClean="0"/>
              <a:t>Joel Wilhelm </a:t>
            </a:r>
          </a:p>
          <a:p>
            <a:pPr algn="l"/>
            <a:r>
              <a:rPr lang="en-US" dirty="0" smtClean="0"/>
              <a:t>Cody Jones </a:t>
            </a:r>
          </a:p>
          <a:p>
            <a:pPr algn="l"/>
            <a:r>
              <a:rPr lang="en-US" dirty="0" smtClean="0"/>
              <a:t>Shahrukh Rehman</a:t>
            </a:r>
          </a:p>
          <a:p>
            <a:pPr algn="l"/>
            <a:r>
              <a:rPr lang="en-US" dirty="0" smtClean="0"/>
              <a:t>Wajahat Iqbal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099" y="2095987"/>
            <a:ext cx="4879199" cy="823912"/>
          </a:xfrm>
        </p:spPr>
        <p:txBody>
          <a:bodyPr/>
          <a:lstStyle/>
          <a:p>
            <a:r>
              <a:rPr lang="en-US" dirty="0" smtClean="0"/>
              <a:t>Already Completed: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Priority Algorithm </a:t>
            </a:r>
          </a:p>
          <a:p>
            <a:r>
              <a:rPr lang="en-US" dirty="0" smtClean="0"/>
              <a:t>Syncing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UI </a:t>
            </a:r>
          </a:p>
          <a:p>
            <a:r>
              <a:rPr lang="en-US" dirty="0" smtClean="0"/>
              <a:t>Alarm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Working 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  <a:p>
            <a:r>
              <a:rPr lang="en-US" dirty="0" smtClean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56694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  <a:p>
            <a:pPr lvl="1"/>
            <a:r>
              <a:rPr lang="en-US" dirty="0" smtClean="0"/>
              <a:t>From 3/28 to 3/31</a:t>
            </a:r>
          </a:p>
          <a:p>
            <a:r>
              <a:rPr lang="en-US" dirty="0" smtClean="0"/>
              <a:t>Testing </a:t>
            </a:r>
          </a:p>
          <a:p>
            <a:pPr lvl="1"/>
            <a:r>
              <a:rPr lang="en-US" dirty="0" smtClean="0"/>
              <a:t>3/31</a:t>
            </a:r>
          </a:p>
          <a:p>
            <a:r>
              <a:rPr lang="en-US" dirty="0" smtClean="0"/>
              <a:t>Additional feature (Geofencin</a:t>
            </a:r>
            <a:r>
              <a:rPr lang="en-US" dirty="0"/>
              <a:t>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From 4/4 to 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54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</TotalTime>
  <Words>46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Prioritize</vt:lpstr>
      <vt:lpstr>Current Progress</vt:lpstr>
      <vt:lpstr>Plan  </vt:lpstr>
    </vt:vector>
  </TitlesOfParts>
  <Company>UNC Greensboro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dc:creator>Wajahat Iqbal</dc:creator>
  <cp:lastModifiedBy>Wajahat Iqbal</cp:lastModifiedBy>
  <cp:revision>2</cp:revision>
  <dcterms:created xsi:type="dcterms:W3CDTF">2017-03-27T16:17:02Z</dcterms:created>
  <dcterms:modified xsi:type="dcterms:W3CDTF">2017-03-27T16:29:35Z</dcterms:modified>
</cp:coreProperties>
</file>