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49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2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8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9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DC4FE-0F63-4C37-B879-F590CE51FF0C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2571-ACD8-46DF-95CC-00E4BBAD3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41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3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Plan &amp; Testing</a:t>
            </a:r>
          </a:p>
          <a:p>
            <a:pPr algn="l"/>
            <a:r>
              <a:rPr lang="en-US" dirty="0"/>
              <a:t>Joel Wilhelm </a:t>
            </a:r>
          </a:p>
          <a:p>
            <a:pPr algn="l"/>
            <a:r>
              <a:rPr lang="en-US" dirty="0"/>
              <a:t>Cody Jones </a:t>
            </a:r>
          </a:p>
          <a:p>
            <a:pPr algn="l"/>
            <a:r>
              <a:rPr lang="en-US" dirty="0"/>
              <a:t>Shahrukh Rehman</a:t>
            </a:r>
          </a:p>
          <a:p>
            <a:pPr algn="l"/>
            <a:r>
              <a:rPr lang="en-US" dirty="0"/>
              <a:t>Wajahat Iqbal 	</a:t>
            </a:r>
          </a:p>
        </p:txBody>
      </p:sp>
    </p:spTree>
    <p:extLst>
      <p:ext uri="{BB962C8B-B14F-4D97-AF65-F5344CB8AC3E}">
        <p14:creationId xmlns:p14="http://schemas.microsoft.com/office/powerpoint/2010/main" val="336284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Alarms / Alerts – (Insert Status Here)</a:t>
            </a:r>
          </a:p>
          <a:p>
            <a:pPr lvl="1"/>
            <a:r>
              <a:rPr lang="en-US" dirty="0"/>
              <a:t>Testing –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(Show Example?)</a:t>
            </a:r>
          </a:p>
        </p:txBody>
      </p:sp>
    </p:spTree>
    <p:extLst>
      <p:ext uri="{BB962C8B-B14F-4D97-AF65-F5344CB8AC3E}">
        <p14:creationId xmlns:p14="http://schemas.microsoft.com/office/powerpoint/2010/main" val="270022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099" y="2095987"/>
            <a:ext cx="4879199" cy="823912"/>
          </a:xfrm>
        </p:spPr>
        <p:txBody>
          <a:bodyPr/>
          <a:lstStyle/>
          <a:p>
            <a:r>
              <a:rPr lang="en-US" dirty="0"/>
              <a:t>Already Completed: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Priority Algorithm </a:t>
            </a:r>
          </a:p>
          <a:p>
            <a:r>
              <a:rPr lang="en-US" dirty="0"/>
              <a:t>Syncing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UI </a:t>
            </a:r>
          </a:p>
          <a:p>
            <a:r>
              <a:rPr lang="en-US" dirty="0"/>
              <a:t>Alarm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Working On: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  <a:p>
            <a:r>
              <a:rPr lang="en-US" dirty="0"/>
              <a:t>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56694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  <a:p>
            <a:pPr lvl="1"/>
            <a:r>
              <a:rPr lang="en-US" dirty="0"/>
              <a:t>From 3/28 to 3/31</a:t>
            </a:r>
          </a:p>
          <a:p>
            <a:r>
              <a:rPr lang="en-US" dirty="0"/>
              <a:t>Testing </a:t>
            </a:r>
          </a:p>
          <a:p>
            <a:pPr lvl="1"/>
            <a:r>
              <a:rPr lang="en-US" dirty="0"/>
              <a:t>3/31</a:t>
            </a:r>
          </a:p>
          <a:p>
            <a:r>
              <a:rPr lang="en-US" dirty="0"/>
              <a:t>Additional feature (Geofencing / Stopwatch / Countdown timer features)</a:t>
            </a:r>
          </a:p>
          <a:p>
            <a:pPr lvl="1"/>
            <a:r>
              <a:rPr lang="en-US" dirty="0"/>
              <a:t>From 4/4 to 4/16</a:t>
            </a:r>
          </a:p>
        </p:txBody>
      </p:sp>
    </p:spTree>
    <p:extLst>
      <p:ext uri="{BB962C8B-B14F-4D97-AF65-F5344CB8AC3E}">
        <p14:creationId xmlns:p14="http://schemas.microsoft.com/office/powerpoint/2010/main" val="1059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– Java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Google Play / Google Drive API /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7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Algorithm (Mostly Cody, some help from Joel)</a:t>
            </a:r>
          </a:p>
          <a:p>
            <a:r>
              <a:rPr lang="en-US" dirty="0"/>
              <a:t>Syncing (Cody)</a:t>
            </a:r>
          </a:p>
          <a:p>
            <a:r>
              <a:rPr lang="en-US" dirty="0"/>
              <a:t>JSON (Joel)</a:t>
            </a:r>
          </a:p>
          <a:p>
            <a:r>
              <a:rPr lang="en-US" dirty="0"/>
              <a:t>UI (</a:t>
            </a:r>
            <a:r>
              <a:rPr lang="en-US" dirty="0" err="1"/>
              <a:t>Shahrukh</a:t>
            </a:r>
            <a:r>
              <a:rPr lang="en-US" dirty="0"/>
              <a:t>)</a:t>
            </a:r>
          </a:p>
          <a:p>
            <a:r>
              <a:rPr lang="en-US" dirty="0"/>
              <a:t>Alarm (</a:t>
            </a:r>
            <a:r>
              <a:rPr lang="en-US" dirty="0" err="1"/>
              <a:t>Wajahat</a:t>
            </a:r>
            <a:r>
              <a:rPr lang="en-US" dirty="0"/>
              <a:t> and </a:t>
            </a:r>
            <a:r>
              <a:rPr lang="en-US" dirty="0" err="1"/>
              <a:t>Shahrukh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Algorithm – (_INSERT STATUS HERE_)</a:t>
            </a:r>
          </a:p>
          <a:p>
            <a:pPr lvl="1"/>
            <a:r>
              <a:rPr lang="en-US" dirty="0"/>
              <a:t>Testing –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(Show example?)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0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Synching to Google Drive – (_Insert Status Here_)</a:t>
            </a:r>
          </a:p>
          <a:p>
            <a:pPr lvl="1"/>
            <a:r>
              <a:rPr lang="en-US" dirty="0"/>
              <a:t> Testing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(If completed, show example?)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0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– Completed, and works.</a:t>
            </a:r>
          </a:p>
          <a:p>
            <a:pPr lvl="1"/>
            <a:r>
              <a:rPr lang="en-US" dirty="0"/>
              <a:t>JSON Unit Tester – </a:t>
            </a:r>
          </a:p>
          <a:p>
            <a:pPr lvl="2"/>
            <a:r>
              <a:rPr lang="en-US" dirty="0"/>
              <a:t>Creates a new JSON object and gives field values to test</a:t>
            </a:r>
          </a:p>
          <a:p>
            <a:pPr lvl="2"/>
            <a:r>
              <a:rPr lang="en-US" dirty="0"/>
              <a:t>Uses the fields within the object to create the actual JSON string</a:t>
            </a:r>
          </a:p>
          <a:p>
            <a:pPr lvl="2"/>
            <a:r>
              <a:rPr lang="en-US" dirty="0"/>
              <a:t>Passes the JSON string to a parser method</a:t>
            </a:r>
          </a:p>
          <a:p>
            <a:pPr lvl="2"/>
            <a:r>
              <a:rPr lang="en-US" dirty="0"/>
              <a:t>Parser creates a new JSON object, initializing fields with the correct values from the String</a:t>
            </a:r>
          </a:p>
          <a:p>
            <a:pPr lvl="2"/>
            <a:r>
              <a:rPr lang="en-US" dirty="0"/>
              <a:t>If both JSON objects are equal, test works.</a:t>
            </a:r>
          </a:p>
        </p:txBody>
      </p:sp>
    </p:spTree>
    <p:extLst>
      <p:ext uri="{BB962C8B-B14F-4D97-AF65-F5344CB8AC3E}">
        <p14:creationId xmlns:p14="http://schemas.microsoft.com/office/powerpoint/2010/main" val="17963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 – (_Insert Status Here_)</a:t>
            </a:r>
          </a:p>
          <a:p>
            <a:pPr lvl="1"/>
            <a:r>
              <a:rPr lang="en-US" dirty="0"/>
              <a:t>Testing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(Show Example?)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57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</TotalTime>
  <Words>243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Prioritize</vt:lpstr>
      <vt:lpstr>Current Progress</vt:lpstr>
      <vt:lpstr>Plan  </vt:lpstr>
      <vt:lpstr>Coding?</vt:lpstr>
      <vt:lpstr>Coding Responsibilities</vt:lpstr>
      <vt:lpstr>Testing</vt:lpstr>
      <vt:lpstr>TESTING</vt:lpstr>
      <vt:lpstr>TestING</vt:lpstr>
      <vt:lpstr>TEsting</vt:lpstr>
      <vt:lpstr>Testing</vt:lpstr>
    </vt:vector>
  </TitlesOfParts>
  <Company>UNC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Prioritize</dc:title>
  <dc:creator>Wajahat Iqbal</dc:creator>
  <cp:lastModifiedBy>Joel Wilhelm</cp:lastModifiedBy>
  <cp:revision>4</cp:revision>
  <dcterms:created xsi:type="dcterms:W3CDTF">2017-03-27T16:17:02Z</dcterms:created>
  <dcterms:modified xsi:type="dcterms:W3CDTF">2017-03-27T18:46:13Z</dcterms:modified>
</cp:coreProperties>
</file>