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_rels/presentation.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media/image8.jpeg" ContentType="image/jpeg"/>
  <Override PartName="/ppt/media/image5.jpeg" ContentType="image/jpeg"/>
  <Override PartName="/ppt/media/image6.jpeg" ContentType="image/jpeg"/>
  <Override PartName="/ppt/media/image7.jpeg" ContentType="image/jpeg"/>
  <Override PartName="/ppt/slideLayouts/_rels/slideLayout5.xml.rels" ContentType="application/vnd.openxmlformats-package.relationships+xml"/>
  <Override PartName="/ppt/slideLayouts/_rels/slideLayout25.xml.rels" ContentType="application/vnd.openxmlformats-package.relationships+xml"/>
  <Override PartName="/ppt/slideLayouts/_rels/slideLayout10.xml.rels" ContentType="application/vnd.openxmlformats-package.relationships+xml"/>
  <Override PartName="/ppt/slideLayouts/_rels/slideLayout32.xml.rels" ContentType="application/vnd.openxmlformats-package.relationships+xml"/>
  <Override PartName="/ppt/slideLayouts/_rels/slideLayout16.xml.rels" ContentType="application/vnd.openxmlformats-package.relationships+xml"/>
  <Override PartName="/ppt/slideLayouts/_rels/slideLayout47.xml.rels" ContentType="application/vnd.openxmlformats-package.relationships+xml"/>
  <Override PartName="/ppt/slideLayouts/_rels/slideLayout26.xml.rels" ContentType="application/vnd.openxmlformats-package.relationships+xml"/>
  <Override PartName="/ppt/slideLayouts/_rels/slideLayout11.xml.rels" ContentType="application/vnd.openxmlformats-package.relationships+xml"/>
  <Override PartName="/ppt/slideLayouts/_rels/slideLayout17.xml.rels" ContentType="application/vnd.openxmlformats-package.relationships+xml"/>
  <Override PartName="/ppt/slideLayouts/_rels/slideLayout12.xml.rels" ContentType="application/vnd.openxmlformats-package.relationships+xml"/>
  <Override PartName="/ppt/slideLayouts/_rels/slideLayout18.xml.rels" ContentType="application/vnd.openxmlformats-package.relationships+xml"/>
  <Override PartName="/ppt/slideLayouts/_rels/slideLayout13.xml.rels" ContentType="application/vnd.openxmlformats-package.relationships+xml"/>
  <Override PartName="/ppt/slideLayouts/_rels/slideLayout19.xml.rels" ContentType="application/vnd.openxmlformats-package.relationships+xml"/>
  <Override PartName="/ppt/slideLayouts/_rels/slideLayout31.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6.xml.rels" ContentType="application/vnd.openxmlformats-package.relationships+xml"/>
  <Override PartName="/ppt/slideLayouts/_rels/slideLayout42.xml.rels" ContentType="application/vnd.openxmlformats-package.relationships+xml"/>
  <Override PartName="/ppt/slideLayouts/_rels/slideLayout35.xml.rels" ContentType="application/vnd.openxmlformats-package.relationships+xml"/>
  <Override PartName="/ppt/slideLayouts/_rels/slideLayout20.xml.rels" ContentType="application/vnd.openxmlformats-package.relationships+xml"/>
  <Override PartName="/ppt/slideLayouts/_rels/slideLayout41.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43.xml.rels" ContentType="application/vnd.openxmlformats-package.relationships+xml"/>
  <Override PartName="/ppt/slideLayouts/_rels/slideLayout27.xml.rels" ContentType="application/vnd.openxmlformats-package.relationships+xml"/>
  <Override PartName="/ppt/slideLayouts/_rels/slideLayout23.xml.rels" ContentType="application/vnd.openxmlformats-package.relationships+xml"/>
  <Override PartName="/ppt/slideLayouts/_rels/slideLayout38.xml.rels" ContentType="application/vnd.openxmlformats-package.relationships+xml"/>
  <Override PartName="/ppt/slideLayouts/_rels/slideLayout29.xml.rels" ContentType="application/vnd.openxmlformats-package.relationships+xml"/>
  <Override PartName="/ppt/slideLayouts/_rels/slideLayout14.xml.rels" ContentType="application/vnd.openxmlformats-package.relationships+xml"/>
  <Override PartName="/ppt/slideLayouts/_rels/slideLayout45.xml.rels" ContentType="application/vnd.openxmlformats-package.relationships+xml"/>
  <Override PartName="/ppt/slideLayouts/_rels/slideLayout30.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22.xml.rels" ContentType="application/vnd.openxmlformats-package.relationships+xml"/>
  <Override PartName="/ppt/slideLayouts/_rels/slideLayout37.xml.rels" ContentType="application/vnd.openxmlformats-package.relationships+xml"/>
  <Override PartName="/ppt/slideLayouts/_rels/slideLayout28.xml.rels" ContentType="application/vnd.openxmlformats-package.relationships+xml"/>
  <Override PartName="/ppt/slideLayouts/_rels/slideLayout44.xml.rels" ContentType="application/vnd.openxmlformats-package.relationships+xml"/>
  <Override PartName="/ppt/slideLayouts/_rels/slideLayout46.xml.rels" ContentType="application/vnd.openxmlformats-package.relationships+xml"/>
  <Override PartName="/ppt/slideLayouts/_rels/slideLayout48.xml.rels" ContentType="application/vnd.openxmlformats-package.relationships+xml"/>
  <Override PartName="/ppt/slideLayouts/_rels/slideLayout33.xml.rels" ContentType="application/vnd.openxmlformats-package.relationships+xml"/>
  <Override PartName="/ppt/slideLayouts/_rels/slideLayout40.xml.rels" ContentType="application/vnd.openxmlformats-package.relationships+xml"/>
  <Override PartName="/ppt/slideLayouts/_rels/slideLayout39.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7.xml" ContentType="application/vnd.openxmlformats-officedocument.presentationml.slideLayout+xml"/>
  <Override PartName="/ppt/slideLayouts/slideLayout1.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22.xml" ContentType="application/vnd.openxmlformats-officedocument.presentationml.slideLayout+xml"/>
  <Override PartName="/ppt/slideLayouts/slideLayout19.xml" ContentType="application/vnd.openxmlformats-officedocument.presentationml.slideLayout+xml"/>
  <Override PartName="/ppt/slideLayouts/slideLayout3.xml" ContentType="application/vnd.openxmlformats-officedocument.presentationml.slideLayout+xml"/>
  <Override PartName="/ppt/slideLayouts/slideLayout23.xml" ContentType="application/vnd.openxmlformats-officedocument.presentationml.slideLayout+xml"/>
  <Override PartName="/ppt/slideLayouts/slideLayout4.xml" ContentType="application/vnd.openxmlformats-officedocument.presentationml.slideLayout+xml"/>
  <Override PartName="/ppt/slideLayouts/slideLayout2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40.xml" ContentType="application/vnd.openxmlformats-officedocument.presentationml.slideLayout+xml"/>
  <Override PartName="/ppt/slideLayouts/slideLayout39.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34.xml" ContentType="application/vnd.openxmlformats-officedocument.presentationml.slideLayout+xml"/>
  <Override PartName="/ppt/slideLayouts/slideLayout46.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13.xml" ContentType="application/vnd.openxmlformats-officedocument.presentationml.slideLayout+xml"/>
  <Override PartName="/ppt/slideLayouts/slideLayout11.xml" ContentType="application/vnd.openxmlformats-officedocument.presentationml.slideLayout+xml"/>
  <Override PartName="/ppt/slideLayouts/slideLayout48.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Layouts/slideLayout47.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s/slide1.xml" ContentType="application/vnd.openxmlformats-officedocument.presentationml.slide+xml"/>
  <Override PartName="/ppt/slides/_rels/slide9.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sldIdLst>
    <p:sldId id="256" r:id="rId6"/>
    <p:sldId id="257" r:id="rId7"/>
    <p:sldId id="258" r:id="rId8"/>
    <p:sldId id="259" r:id="rId9"/>
    <p:sldId id="260" r:id="rId10"/>
    <p:sldId id="261" r:id="rId11"/>
    <p:sldId id="262" r:id="rId12"/>
    <p:sldId id="263" r:id="rId13"/>
    <p:sldId id="264" r:id="rId14"/>
  </p:sldIdLst>
  <p:sldSz cx="10080625" cy="567055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2376000" y="102240"/>
            <a:ext cx="5327280" cy="946800"/>
          </a:xfrm>
          <a:prstGeom prst="rect">
            <a:avLst/>
          </a:prstGeom>
        </p:spPr>
        <p:txBody>
          <a:bodyPr lIns="0" rIns="0" tIns="0" bIns="0" anchor="ctr">
            <a:noAutofit/>
          </a:bodyPr>
          <a:p>
            <a:pPr algn="ctr"/>
            <a:endParaRPr b="0" lang="en-IN" sz="4400" spc="-1" strike="noStrike">
              <a:latin typeface="Arial"/>
            </a:endParaRPr>
          </a:p>
        </p:txBody>
      </p:sp>
      <p:sp>
        <p:nvSpPr>
          <p:cNvPr id="25" name="PlaceHolder 2"/>
          <p:cNvSpPr>
            <a:spLocks noGrp="1"/>
          </p:cNvSpPr>
          <p:nvPr>
            <p:ph type="body"/>
          </p:nvPr>
        </p:nvSpPr>
        <p:spPr>
          <a:xfrm>
            <a:off x="504000" y="1368000"/>
            <a:ext cx="4426560" cy="1810800"/>
          </a:xfrm>
          <a:prstGeom prst="rect">
            <a:avLst/>
          </a:prstGeom>
        </p:spPr>
        <p:txBody>
          <a:bodyPr lIns="0" rIns="0" tIns="0" bIns="0">
            <a:normAutofit/>
          </a:bodyPr>
          <a:p>
            <a:endParaRPr b="0" lang="en-IN" sz="3200" spc="-1" strike="noStrike">
              <a:latin typeface="Arial"/>
            </a:endParaRPr>
          </a:p>
        </p:txBody>
      </p:sp>
      <p:sp>
        <p:nvSpPr>
          <p:cNvPr id="26" name="PlaceHolder 3"/>
          <p:cNvSpPr>
            <a:spLocks noGrp="1"/>
          </p:cNvSpPr>
          <p:nvPr>
            <p:ph type="body"/>
          </p:nvPr>
        </p:nvSpPr>
        <p:spPr>
          <a:xfrm>
            <a:off x="504000" y="3351240"/>
            <a:ext cx="4426560" cy="1810800"/>
          </a:xfrm>
          <a:prstGeom prst="rect">
            <a:avLst/>
          </a:prstGeom>
        </p:spPr>
        <p:txBody>
          <a:bodyPr lIns="0" rIns="0" tIns="0" bIns="0">
            <a:normAutofit/>
          </a:bodyPr>
          <a:p>
            <a:endParaRPr b="0" lang="en-IN"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2376000" y="102240"/>
            <a:ext cx="5327280" cy="946800"/>
          </a:xfrm>
          <a:prstGeom prst="rect">
            <a:avLst/>
          </a:prstGeom>
        </p:spPr>
        <p:txBody>
          <a:bodyPr lIns="0" rIns="0" tIns="0" bIns="0" anchor="ctr">
            <a:noAutofit/>
          </a:bodyPr>
          <a:p>
            <a:pPr algn="ctr"/>
            <a:endParaRPr b="0" lang="en-IN" sz="4400" spc="-1" strike="noStrike">
              <a:latin typeface="Arial"/>
            </a:endParaRPr>
          </a:p>
        </p:txBody>
      </p:sp>
      <p:sp>
        <p:nvSpPr>
          <p:cNvPr id="28" name="PlaceHolder 2"/>
          <p:cNvSpPr>
            <a:spLocks noGrp="1"/>
          </p:cNvSpPr>
          <p:nvPr>
            <p:ph type="body"/>
          </p:nvPr>
        </p:nvSpPr>
        <p:spPr>
          <a:xfrm>
            <a:off x="504000" y="1368000"/>
            <a:ext cx="2160000" cy="1810800"/>
          </a:xfrm>
          <a:prstGeom prst="rect">
            <a:avLst/>
          </a:prstGeom>
        </p:spPr>
        <p:txBody>
          <a:bodyPr lIns="0" rIns="0" tIns="0" bIns="0">
            <a:normAutofit/>
          </a:bodyPr>
          <a:p>
            <a:endParaRPr b="0" lang="en-IN" sz="3200" spc="-1" strike="noStrike">
              <a:latin typeface="Arial"/>
            </a:endParaRPr>
          </a:p>
        </p:txBody>
      </p:sp>
      <p:sp>
        <p:nvSpPr>
          <p:cNvPr id="29" name="PlaceHolder 3"/>
          <p:cNvSpPr>
            <a:spLocks noGrp="1"/>
          </p:cNvSpPr>
          <p:nvPr>
            <p:ph type="body"/>
          </p:nvPr>
        </p:nvSpPr>
        <p:spPr>
          <a:xfrm>
            <a:off x="2772360" y="1368000"/>
            <a:ext cx="2160000" cy="1810800"/>
          </a:xfrm>
          <a:prstGeom prst="rect">
            <a:avLst/>
          </a:prstGeom>
        </p:spPr>
        <p:txBody>
          <a:bodyPr lIns="0" rIns="0" tIns="0" bIns="0">
            <a:normAutofit/>
          </a:bodyPr>
          <a:p>
            <a:endParaRPr b="0" lang="en-IN" sz="3200" spc="-1" strike="noStrike">
              <a:latin typeface="Arial"/>
            </a:endParaRPr>
          </a:p>
        </p:txBody>
      </p:sp>
      <p:sp>
        <p:nvSpPr>
          <p:cNvPr id="30" name="PlaceHolder 4"/>
          <p:cNvSpPr>
            <a:spLocks noGrp="1"/>
          </p:cNvSpPr>
          <p:nvPr>
            <p:ph type="body"/>
          </p:nvPr>
        </p:nvSpPr>
        <p:spPr>
          <a:xfrm>
            <a:off x="504000" y="3351240"/>
            <a:ext cx="2160000" cy="1810800"/>
          </a:xfrm>
          <a:prstGeom prst="rect">
            <a:avLst/>
          </a:prstGeom>
        </p:spPr>
        <p:txBody>
          <a:bodyPr lIns="0" rIns="0" tIns="0" bIns="0">
            <a:normAutofit/>
          </a:bodyPr>
          <a:p>
            <a:endParaRPr b="0" lang="en-IN" sz="3200" spc="-1" strike="noStrike">
              <a:latin typeface="Arial"/>
            </a:endParaRPr>
          </a:p>
        </p:txBody>
      </p:sp>
      <p:sp>
        <p:nvSpPr>
          <p:cNvPr id="31" name="PlaceHolder 5"/>
          <p:cNvSpPr>
            <a:spLocks noGrp="1"/>
          </p:cNvSpPr>
          <p:nvPr>
            <p:ph type="body"/>
          </p:nvPr>
        </p:nvSpPr>
        <p:spPr>
          <a:xfrm>
            <a:off x="2772360" y="3351240"/>
            <a:ext cx="2160000" cy="1810800"/>
          </a:xfrm>
          <a:prstGeom prst="rect">
            <a:avLst/>
          </a:prstGeom>
        </p:spPr>
        <p:txBody>
          <a:bodyPr lIns="0" rIns="0" tIns="0" bIns="0">
            <a:normAutofit/>
          </a:bodyPr>
          <a:p>
            <a:endParaRPr b="0" lang="en-I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2376000" y="102240"/>
            <a:ext cx="5327280" cy="946800"/>
          </a:xfrm>
          <a:prstGeom prst="rect">
            <a:avLst/>
          </a:prstGeom>
        </p:spPr>
        <p:txBody>
          <a:bodyPr lIns="0" rIns="0" tIns="0" bIns="0" anchor="ctr">
            <a:noAutofit/>
          </a:bodyPr>
          <a:p>
            <a:pPr algn="ctr"/>
            <a:endParaRPr b="0" lang="en-IN" sz="4400" spc="-1" strike="noStrike">
              <a:latin typeface="Arial"/>
            </a:endParaRPr>
          </a:p>
        </p:txBody>
      </p:sp>
      <p:sp>
        <p:nvSpPr>
          <p:cNvPr id="33" name="PlaceHolder 2"/>
          <p:cNvSpPr>
            <a:spLocks noGrp="1"/>
          </p:cNvSpPr>
          <p:nvPr>
            <p:ph type="body"/>
          </p:nvPr>
        </p:nvSpPr>
        <p:spPr>
          <a:xfrm>
            <a:off x="504000" y="1368000"/>
            <a:ext cx="1425240" cy="1810800"/>
          </a:xfrm>
          <a:prstGeom prst="rect">
            <a:avLst/>
          </a:prstGeom>
        </p:spPr>
        <p:txBody>
          <a:bodyPr lIns="0" rIns="0" tIns="0" bIns="0">
            <a:normAutofit/>
          </a:bodyPr>
          <a:p>
            <a:endParaRPr b="0" lang="en-IN" sz="3200" spc="-1" strike="noStrike">
              <a:latin typeface="Arial"/>
            </a:endParaRPr>
          </a:p>
        </p:txBody>
      </p:sp>
      <p:sp>
        <p:nvSpPr>
          <p:cNvPr id="34" name="PlaceHolder 3"/>
          <p:cNvSpPr>
            <a:spLocks noGrp="1"/>
          </p:cNvSpPr>
          <p:nvPr>
            <p:ph type="body"/>
          </p:nvPr>
        </p:nvSpPr>
        <p:spPr>
          <a:xfrm>
            <a:off x="2000880" y="1368000"/>
            <a:ext cx="1425240" cy="1810800"/>
          </a:xfrm>
          <a:prstGeom prst="rect">
            <a:avLst/>
          </a:prstGeom>
        </p:spPr>
        <p:txBody>
          <a:bodyPr lIns="0" rIns="0" tIns="0" bIns="0">
            <a:normAutofit/>
          </a:bodyPr>
          <a:p>
            <a:endParaRPr b="0" lang="en-IN" sz="3200" spc="-1" strike="noStrike">
              <a:latin typeface="Arial"/>
            </a:endParaRPr>
          </a:p>
        </p:txBody>
      </p:sp>
      <p:sp>
        <p:nvSpPr>
          <p:cNvPr id="35" name="PlaceHolder 4"/>
          <p:cNvSpPr>
            <a:spLocks noGrp="1"/>
          </p:cNvSpPr>
          <p:nvPr>
            <p:ph type="body"/>
          </p:nvPr>
        </p:nvSpPr>
        <p:spPr>
          <a:xfrm>
            <a:off x="3497760" y="1368000"/>
            <a:ext cx="1425240" cy="1810800"/>
          </a:xfrm>
          <a:prstGeom prst="rect">
            <a:avLst/>
          </a:prstGeom>
        </p:spPr>
        <p:txBody>
          <a:bodyPr lIns="0" rIns="0" tIns="0" bIns="0">
            <a:normAutofit/>
          </a:bodyPr>
          <a:p>
            <a:endParaRPr b="0" lang="en-IN" sz="3200" spc="-1" strike="noStrike">
              <a:latin typeface="Arial"/>
            </a:endParaRPr>
          </a:p>
        </p:txBody>
      </p:sp>
      <p:sp>
        <p:nvSpPr>
          <p:cNvPr id="36" name="PlaceHolder 5"/>
          <p:cNvSpPr>
            <a:spLocks noGrp="1"/>
          </p:cNvSpPr>
          <p:nvPr>
            <p:ph type="body"/>
          </p:nvPr>
        </p:nvSpPr>
        <p:spPr>
          <a:xfrm>
            <a:off x="504000" y="3351240"/>
            <a:ext cx="1425240" cy="1810800"/>
          </a:xfrm>
          <a:prstGeom prst="rect">
            <a:avLst/>
          </a:prstGeom>
        </p:spPr>
        <p:txBody>
          <a:bodyPr lIns="0" rIns="0" tIns="0" bIns="0">
            <a:normAutofit/>
          </a:bodyPr>
          <a:p>
            <a:endParaRPr b="0" lang="en-IN" sz="3200" spc="-1" strike="noStrike">
              <a:latin typeface="Arial"/>
            </a:endParaRPr>
          </a:p>
        </p:txBody>
      </p:sp>
      <p:sp>
        <p:nvSpPr>
          <p:cNvPr id="37" name="PlaceHolder 6"/>
          <p:cNvSpPr>
            <a:spLocks noGrp="1"/>
          </p:cNvSpPr>
          <p:nvPr>
            <p:ph type="body"/>
          </p:nvPr>
        </p:nvSpPr>
        <p:spPr>
          <a:xfrm>
            <a:off x="2000880" y="3351240"/>
            <a:ext cx="1425240" cy="1810800"/>
          </a:xfrm>
          <a:prstGeom prst="rect">
            <a:avLst/>
          </a:prstGeom>
        </p:spPr>
        <p:txBody>
          <a:bodyPr lIns="0" rIns="0" tIns="0" bIns="0">
            <a:normAutofit/>
          </a:bodyPr>
          <a:p>
            <a:endParaRPr b="0" lang="en-IN" sz="3200" spc="-1" strike="noStrike">
              <a:latin typeface="Arial"/>
            </a:endParaRPr>
          </a:p>
        </p:txBody>
      </p:sp>
      <p:sp>
        <p:nvSpPr>
          <p:cNvPr id="38" name="PlaceHolder 7"/>
          <p:cNvSpPr>
            <a:spLocks noGrp="1"/>
          </p:cNvSpPr>
          <p:nvPr>
            <p:ph type="body"/>
          </p:nvPr>
        </p:nvSpPr>
        <p:spPr>
          <a:xfrm>
            <a:off x="3497760" y="3351240"/>
            <a:ext cx="1425240" cy="1810800"/>
          </a:xfrm>
          <a:prstGeom prst="rect">
            <a:avLst/>
          </a:prstGeom>
        </p:spPr>
        <p:txBody>
          <a:bodyPr lIns="0" rIns="0" tIns="0" bIns="0">
            <a:normAutofit/>
          </a:bodyPr>
          <a:p>
            <a:endParaRPr b="0" lang="en-IN"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2376000" y="102240"/>
            <a:ext cx="5327280" cy="946800"/>
          </a:xfrm>
          <a:prstGeom prst="rect">
            <a:avLst/>
          </a:prstGeom>
        </p:spPr>
        <p:txBody>
          <a:bodyPr lIns="0" rIns="0" tIns="0" bIns="0" anchor="ctr">
            <a:noAutofit/>
          </a:bodyPr>
          <a:p>
            <a:pPr algn="ctr"/>
            <a:endParaRPr b="0" lang="en-IN" sz="4400" spc="-1" strike="noStrike">
              <a:latin typeface="Arial"/>
            </a:endParaRPr>
          </a:p>
        </p:txBody>
      </p:sp>
      <p:sp>
        <p:nvSpPr>
          <p:cNvPr id="43" name="PlaceHolder 2"/>
          <p:cNvSpPr>
            <a:spLocks noGrp="1"/>
          </p:cNvSpPr>
          <p:nvPr>
            <p:ph type="subTitle"/>
          </p:nvPr>
        </p:nvSpPr>
        <p:spPr>
          <a:xfrm>
            <a:off x="504000" y="1368000"/>
            <a:ext cx="4426560" cy="37965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2376000" y="102240"/>
            <a:ext cx="5327280" cy="946800"/>
          </a:xfrm>
          <a:prstGeom prst="rect">
            <a:avLst/>
          </a:prstGeom>
        </p:spPr>
        <p:txBody>
          <a:bodyPr lIns="0" rIns="0" tIns="0" bIns="0" anchor="ctr">
            <a:noAutofit/>
          </a:bodyPr>
          <a:p>
            <a:pPr algn="ctr"/>
            <a:endParaRPr b="0" lang="en-IN" sz="4400" spc="-1" strike="noStrike">
              <a:latin typeface="Arial"/>
            </a:endParaRPr>
          </a:p>
        </p:txBody>
      </p:sp>
      <p:sp>
        <p:nvSpPr>
          <p:cNvPr id="45" name="PlaceHolder 2"/>
          <p:cNvSpPr>
            <a:spLocks noGrp="1"/>
          </p:cNvSpPr>
          <p:nvPr>
            <p:ph type="body"/>
          </p:nvPr>
        </p:nvSpPr>
        <p:spPr>
          <a:xfrm>
            <a:off x="504000" y="1368000"/>
            <a:ext cx="4426560" cy="3796560"/>
          </a:xfrm>
          <a:prstGeom prst="rect">
            <a:avLst/>
          </a:prstGeom>
        </p:spPr>
        <p:txBody>
          <a:bodyPr lIns="0" rIns="0" tIns="0" bIns="0">
            <a:normAutofit/>
          </a:bodyPr>
          <a:p>
            <a:endParaRPr b="0" lang="en-IN"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2376000" y="102240"/>
            <a:ext cx="5327280" cy="946800"/>
          </a:xfrm>
          <a:prstGeom prst="rect">
            <a:avLst/>
          </a:prstGeom>
        </p:spPr>
        <p:txBody>
          <a:bodyPr lIns="0" rIns="0" tIns="0" bIns="0" anchor="ctr">
            <a:noAutofit/>
          </a:bodyPr>
          <a:p>
            <a:pPr algn="ctr"/>
            <a:endParaRPr b="0" lang="en-IN" sz="4400" spc="-1" strike="noStrike">
              <a:latin typeface="Arial"/>
            </a:endParaRPr>
          </a:p>
        </p:txBody>
      </p:sp>
      <p:sp>
        <p:nvSpPr>
          <p:cNvPr id="47" name="PlaceHolder 2"/>
          <p:cNvSpPr>
            <a:spLocks noGrp="1"/>
          </p:cNvSpPr>
          <p:nvPr>
            <p:ph type="body"/>
          </p:nvPr>
        </p:nvSpPr>
        <p:spPr>
          <a:xfrm>
            <a:off x="504000" y="1368000"/>
            <a:ext cx="2160000" cy="3796560"/>
          </a:xfrm>
          <a:prstGeom prst="rect">
            <a:avLst/>
          </a:prstGeom>
        </p:spPr>
        <p:txBody>
          <a:bodyPr lIns="0" rIns="0" tIns="0" bIns="0">
            <a:normAutofit/>
          </a:bodyPr>
          <a:p>
            <a:endParaRPr b="0" lang="en-IN" sz="3200" spc="-1" strike="noStrike">
              <a:latin typeface="Arial"/>
            </a:endParaRPr>
          </a:p>
        </p:txBody>
      </p:sp>
      <p:sp>
        <p:nvSpPr>
          <p:cNvPr id="48" name="PlaceHolder 3"/>
          <p:cNvSpPr>
            <a:spLocks noGrp="1"/>
          </p:cNvSpPr>
          <p:nvPr>
            <p:ph type="body"/>
          </p:nvPr>
        </p:nvSpPr>
        <p:spPr>
          <a:xfrm>
            <a:off x="2772360" y="1368000"/>
            <a:ext cx="2160000" cy="3796560"/>
          </a:xfrm>
          <a:prstGeom prst="rect">
            <a:avLst/>
          </a:prstGeom>
        </p:spPr>
        <p:txBody>
          <a:bodyPr lIns="0" rIns="0" tIns="0" bIns="0">
            <a:normAutofit/>
          </a:bodyPr>
          <a:p>
            <a:endParaRPr b="0" lang="en-IN"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2376000" y="102240"/>
            <a:ext cx="5327280" cy="9468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2376000" y="102240"/>
            <a:ext cx="5327280" cy="439020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2376000" y="102240"/>
            <a:ext cx="5327280" cy="946800"/>
          </a:xfrm>
          <a:prstGeom prst="rect">
            <a:avLst/>
          </a:prstGeom>
        </p:spPr>
        <p:txBody>
          <a:bodyPr lIns="0" rIns="0" tIns="0" bIns="0" anchor="ctr">
            <a:noAutofit/>
          </a:bodyPr>
          <a:p>
            <a:pPr algn="ctr"/>
            <a:endParaRPr b="0" lang="en-IN" sz="4400" spc="-1" strike="noStrike">
              <a:latin typeface="Arial"/>
            </a:endParaRPr>
          </a:p>
        </p:txBody>
      </p:sp>
      <p:sp>
        <p:nvSpPr>
          <p:cNvPr id="52" name="PlaceHolder 2"/>
          <p:cNvSpPr>
            <a:spLocks noGrp="1"/>
          </p:cNvSpPr>
          <p:nvPr>
            <p:ph type="body"/>
          </p:nvPr>
        </p:nvSpPr>
        <p:spPr>
          <a:xfrm>
            <a:off x="504000" y="1368000"/>
            <a:ext cx="2160000" cy="1810800"/>
          </a:xfrm>
          <a:prstGeom prst="rect">
            <a:avLst/>
          </a:prstGeom>
        </p:spPr>
        <p:txBody>
          <a:bodyPr lIns="0" rIns="0" tIns="0" bIns="0">
            <a:normAutofit/>
          </a:bodyPr>
          <a:p>
            <a:endParaRPr b="0" lang="en-IN" sz="3200" spc="-1" strike="noStrike">
              <a:latin typeface="Arial"/>
            </a:endParaRPr>
          </a:p>
        </p:txBody>
      </p:sp>
      <p:sp>
        <p:nvSpPr>
          <p:cNvPr id="53" name="PlaceHolder 3"/>
          <p:cNvSpPr>
            <a:spLocks noGrp="1"/>
          </p:cNvSpPr>
          <p:nvPr>
            <p:ph type="body"/>
          </p:nvPr>
        </p:nvSpPr>
        <p:spPr>
          <a:xfrm>
            <a:off x="2772360" y="1368000"/>
            <a:ext cx="2160000" cy="3796560"/>
          </a:xfrm>
          <a:prstGeom prst="rect">
            <a:avLst/>
          </a:prstGeom>
        </p:spPr>
        <p:txBody>
          <a:bodyPr lIns="0" rIns="0" tIns="0" bIns="0">
            <a:normAutofit/>
          </a:bodyPr>
          <a:p>
            <a:endParaRPr b="0" lang="en-IN" sz="3200" spc="-1" strike="noStrike">
              <a:latin typeface="Arial"/>
            </a:endParaRPr>
          </a:p>
        </p:txBody>
      </p:sp>
      <p:sp>
        <p:nvSpPr>
          <p:cNvPr id="54" name="PlaceHolder 4"/>
          <p:cNvSpPr>
            <a:spLocks noGrp="1"/>
          </p:cNvSpPr>
          <p:nvPr>
            <p:ph type="body"/>
          </p:nvPr>
        </p:nvSpPr>
        <p:spPr>
          <a:xfrm>
            <a:off x="504000" y="3351240"/>
            <a:ext cx="2160000" cy="1810800"/>
          </a:xfrm>
          <a:prstGeom prst="rect">
            <a:avLst/>
          </a:prstGeom>
        </p:spPr>
        <p:txBody>
          <a:bodyPr lIns="0" rIns="0" tIns="0" bIns="0">
            <a:normAutofit/>
          </a:bodyPr>
          <a:p>
            <a:endParaRPr b="0" lang="en-IN"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2376000" y="102240"/>
            <a:ext cx="5327280" cy="946800"/>
          </a:xfrm>
          <a:prstGeom prst="rect">
            <a:avLst/>
          </a:prstGeom>
        </p:spPr>
        <p:txBody>
          <a:bodyPr lIns="0" rIns="0" tIns="0" bIns="0" anchor="ctr">
            <a:noAutofit/>
          </a:bodyPr>
          <a:p>
            <a:pPr algn="ctr"/>
            <a:endParaRPr b="0" lang="en-IN" sz="4400" spc="-1" strike="noStrike">
              <a:latin typeface="Arial"/>
            </a:endParaRPr>
          </a:p>
        </p:txBody>
      </p:sp>
      <p:sp>
        <p:nvSpPr>
          <p:cNvPr id="4" name="PlaceHolder 2"/>
          <p:cNvSpPr>
            <a:spLocks noGrp="1"/>
          </p:cNvSpPr>
          <p:nvPr>
            <p:ph type="subTitle"/>
          </p:nvPr>
        </p:nvSpPr>
        <p:spPr>
          <a:xfrm>
            <a:off x="504000" y="1368000"/>
            <a:ext cx="4426560" cy="37965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2376000" y="102240"/>
            <a:ext cx="5327280" cy="946800"/>
          </a:xfrm>
          <a:prstGeom prst="rect">
            <a:avLst/>
          </a:prstGeom>
        </p:spPr>
        <p:txBody>
          <a:bodyPr lIns="0" rIns="0" tIns="0" bIns="0" anchor="ctr">
            <a:noAutofit/>
          </a:bodyPr>
          <a:p>
            <a:pPr algn="ctr"/>
            <a:endParaRPr b="0" lang="en-IN" sz="4400" spc="-1" strike="noStrike">
              <a:latin typeface="Arial"/>
            </a:endParaRPr>
          </a:p>
        </p:txBody>
      </p:sp>
      <p:sp>
        <p:nvSpPr>
          <p:cNvPr id="56" name="PlaceHolder 2"/>
          <p:cNvSpPr>
            <a:spLocks noGrp="1"/>
          </p:cNvSpPr>
          <p:nvPr>
            <p:ph type="body"/>
          </p:nvPr>
        </p:nvSpPr>
        <p:spPr>
          <a:xfrm>
            <a:off x="504000" y="1368000"/>
            <a:ext cx="2160000" cy="3796560"/>
          </a:xfrm>
          <a:prstGeom prst="rect">
            <a:avLst/>
          </a:prstGeom>
        </p:spPr>
        <p:txBody>
          <a:bodyPr lIns="0" rIns="0" tIns="0" bIns="0">
            <a:normAutofit/>
          </a:bodyPr>
          <a:p>
            <a:endParaRPr b="0" lang="en-IN" sz="3200" spc="-1" strike="noStrike">
              <a:latin typeface="Arial"/>
            </a:endParaRPr>
          </a:p>
        </p:txBody>
      </p:sp>
      <p:sp>
        <p:nvSpPr>
          <p:cNvPr id="57" name="PlaceHolder 3"/>
          <p:cNvSpPr>
            <a:spLocks noGrp="1"/>
          </p:cNvSpPr>
          <p:nvPr>
            <p:ph type="body"/>
          </p:nvPr>
        </p:nvSpPr>
        <p:spPr>
          <a:xfrm>
            <a:off x="2772360" y="1368000"/>
            <a:ext cx="2160000" cy="1810800"/>
          </a:xfrm>
          <a:prstGeom prst="rect">
            <a:avLst/>
          </a:prstGeom>
        </p:spPr>
        <p:txBody>
          <a:bodyPr lIns="0" rIns="0" tIns="0" bIns="0">
            <a:normAutofit/>
          </a:bodyPr>
          <a:p>
            <a:endParaRPr b="0" lang="en-IN" sz="3200" spc="-1" strike="noStrike">
              <a:latin typeface="Arial"/>
            </a:endParaRPr>
          </a:p>
        </p:txBody>
      </p:sp>
      <p:sp>
        <p:nvSpPr>
          <p:cNvPr id="58" name="PlaceHolder 4"/>
          <p:cNvSpPr>
            <a:spLocks noGrp="1"/>
          </p:cNvSpPr>
          <p:nvPr>
            <p:ph type="body"/>
          </p:nvPr>
        </p:nvSpPr>
        <p:spPr>
          <a:xfrm>
            <a:off x="2772360" y="3351240"/>
            <a:ext cx="2160000" cy="1810800"/>
          </a:xfrm>
          <a:prstGeom prst="rect">
            <a:avLst/>
          </a:prstGeom>
        </p:spPr>
        <p:txBody>
          <a:bodyPr lIns="0" rIns="0" tIns="0" bIns="0">
            <a:normAutofit/>
          </a:bodyPr>
          <a:p>
            <a:endParaRPr b="0" lang="en-IN"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2376000" y="102240"/>
            <a:ext cx="5327280" cy="946800"/>
          </a:xfrm>
          <a:prstGeom prst="rect">
            <a:avLst/>
          </a:prstGeom>
        </p:spPr>
        <p:txBody>
          <a:bodyPr lIns="0" rIns="0" tIns="0" bIns="0" anchor="ctr">
            <a:noAutofit/>
          </a:bodyPr>
          <a:p>
            <a:pPr algn="ctr"/>
            <a:endParaRPr b="0" lang="en-IN" sz="4400" spc="-1" strike="noStrike">
              <a:latin typeface="Arial"/>
            </a:endParaRPr>
          </a:p>
        </p:txBody>
      </p:sp>
      <p:sp>
        <p:nvSpPr>
          <p:cNvPr id="60" name="PlaceHolder 2"/>
          <p:cNvSpPr>
            <a:spLocks noGrp="1"/>
          </p:cNvSpPr>
          <p:nvPr>
            <p:ph type="body"/>
          </p:nvPr>
        </p:nvSpPr>
        <p:spPr>
          <a:xfrm>
            <a:off x="504000" y="1368000"/>
            <a:ext cx="2160000" cy="1810800"/>
          </a:xfrm>
          <a:prstGeom prst="rect">
            <a:avLst/>
          </a:prstGeom>
        </p:spPr>
        <p:txBody>
          <a:bodyPr lIns="0" rIns="0" tIns="0" bIns="0">
            <a:normAutofit/>
          </a:bodyPr>
          <a:p>
            <a:endParaRPr b="0" lang="en-IN" sz="3200" spc="-1" strike="noStrike">
              <a:latin typeface="Arial"/>
            </a:endParaRPr>
          </a:p>
        </p:txBody>
      </p:sp>
      <p:sp>
        <p:nvSpPr>
          <p:cNvPr id="61" name="PlaceHolder 3"/>
          <p:cNvSpPr>
            <a:spLocks noGrp="1"/>
          </p:cNvSpPr>
          <p:nvPr>
            <p:ph type="body"/>
          </p:nvPr>
        </p:nvSpPr>
        <p:spPr>
          <a:xfrm>
            <a:off x="2772360" y="1368000"/>
            <a:ext cx="2160000" cy="1810800"/>
          </a:xfrm>
          <a:prstGeom prst="rect">
            <a:avLst/>
          </a:prstGeom>
        </p:spPr>
        <p:txBody>
          <a:bodyPr lIns="0" rIns="0" tIns="0" bIns="0">
            <a:normAutofit/>
          </a:bodyPr>
          <a:p>
            <a:endParaRPr b="0" lang="en-IN" sz="3200" spc="-1" strike="noStrike">
              <a:latin typeface="Arial"/>
            </a:endParaRPr>
          </a:p>
        </p:txBody>
      </p:sp>
      <p:sp>
        <p:nvSpPr>
          <p:cNvPr id="62" name="PlaceHolder 4"/>
          <p:cNvSpPr>
            <a:spLocks noGrp="1"/>
          </p:cNvSpPr>
          <p:nvPr>
            <p:ph type="body"/>
          </p:nvPr>
        </p:nvSpPr>
        <p:spPr>
          <a:xfrm>
            <a:off x="504000" y="3351240"/>
            <a:ext cx="4426560" cy="1810800"/>
          </a:xfrm>
          <a:prstGeom prst="rect">
            <a:avLst/>
          </a:prstGeom>
        </p:spPr>
        <p:txBody>
          <a:bodyPr lIns="0" rIns="0" tIns="0" bIns="0">
            <a:normAutofit/>
          </a:bodyPr>
          <a:p>
            <a:endParaRPr b="0" lang="en-IN"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2376000" y="102240"/>
            <a:ext cx="5327280" cy="946800"/>
          </a:xfrm>
          <a:prstGeom prst="rect">
            <a:avLst/>
          </a:prstGeom>
        </p:spPr>
        <p:txBody>
          <a:bodyPr lIns="0" rIns="0" tIns="0" bIns="0" anchor="ctr">
            <a:noAutofit/>
          </a:bodyPr>
          <a:p>
            <a:pPr algn="ctr"/>
            <a:endParaRPr b="0" lang="en-IN" sz="4400" spc="-1" strike="noStrike">
              <a:latin typeface="Arial"/>
            </a:endParaRPr>
          </a:p>
        </p:txBody>
      </p:sp>
      <p:sp>
        <p:nvSpPr>
          <p:cNvPr id="64" name="PlaceHolder 2"/>
          <p:cNvSpPr>
            <a:spLocks noGrp="1"/>
          </p:cNvSpPr>
          <p:nvPr>
            <p:ph type="body"/>
          </p:nvPr>
        </p:nvSpPr>
        <p:spPr>
          <a:xfrm>
            <a:off x="504000" y="1368000"/>
            <a:ext cx="4426560" cy="1810800"/>
          </a:xfrm>
          <a:prstGeom prst="rect">
            <a:avLst/>
          </a:prstGeom>
        </p:spPr>
        <p:txBody>
          <a:bodyPr lIns="0" rIns="0" tIns="0" bIns="0">
            <a:normAutofit/>
          </a:bodyPr>
          <a:p>
            <a:endParaRPr b="0" lang="en-IN" sz="3200" spc="-1" strike="noStrike">
              <a:latin typeface="Arial"/>
            </a:endParaRPr>
          </a:p>
        </p:txBody>
      </p:sp>
      <p:sp>
        <p:nvSpPr>
          <p:cNvPr id="65" name="PlaceHolder 3"/>
          <p:cNvSpPr>
            <a:spLocks noGrp="1"/>
          </p:cNvSpPr>
          <p:nvPr>
            <p:ph type="body"/>
          </p:nvPr>
        </p:nvSpPr>
        <p:spPr>
          <a:xfrm>
            <a:off x="504000" y="3351240"/>
            <a:ext cx="4426560" cy="1810800"/>
          </a:xfrm>
          <a:prstGeom prst="rect">
            <a:avLst/>
          </a:prstGeom>
        </p:spPr>
        <p:txBody>
          <a:bodyPr lIns="0" rIns="0" tIns="0" bIns="0">
            <a:normAutofit/>
          </a:bodyPr>
          <a:p>
            <a:endParaRPr b="0" lang="en-IN"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2376000" y="102240"/>
            <a:ext cx="5327280" cy="946800"/>
          </a:xfrm>
          <a:prstGeom prst="rect">
            <a:avLst/>
          </a:prstGeom>
        </p:spPr>
        <p:txBody>
          <a:bodyPr lIns="0" rIns="0" tIns="0" bIns="0" anchor="ctr">
            <a:noAutofit/>
          </a:bodyPr>
          <a:p>
            <a:pPr algn="ctr"/>
            <a:endParaRPr b="0" lang="en-IN" sz="4400" spc="-1" strike="noStrike">
              <a:latin typeface="Arial"/>
            </a:endParaRPr>
          </a:p>
        </p:txBody>
      </p:sp>
      <p:sp>
        <p:nvSpPr>
          <p:cNvPr id="67" name="PlaceHolder 2"/>
          <p:cNvSpPr>
            <a:spLocks noGrp="1"/>
          </p:cNvSpPr>
          <p:nvPr>
            <p:ph type="body"/>
          </p:nvPr>
        </p:nvSpPr>
        <p:spPr>
          <a:xfrm>
            <a:off x="504000" y="1368000"/>
            <a:ext cx="2160000" cy="1810800"/>
          </a:xfrm>
          <a:prstGeom prst="rect">
            <a:avLst/>
          </a:prstGeom>
        </p:spPr>
        <p:txBody>
          <a:bodyPr lIns="0" rIns="0" tIns="0" bIns="0">
            <a:normAutofit/>
          </a:bodyPr>
          <a:p>
            <a:endParaRPr b="0" lang="en-IN" sz="3200" spc="-1" strike="noStrike">
              <a:latin typeface="Arial"/>
            </a:endParaRPr>
          </a:p>
        </p:txBody>
      </p:sp>
      <p:sp>
        <p:nvSpPr>
          <p:cNvPr id="68" name="PlaceHolder 3"/>
          <p:cNvSpPr>
            <a:spLocks noGrp="1"/>
          </p:cNvSpPr>
          <p:nvPr>
            <p:ph type="body"/>
          </p:nvPr>
        </p:nvSpPr>
        <p:spPr>
          <a:xfrm>
            <a:off x="2772360" y="1368000"/>
            <a:ext cx="2160000" cy="1810800"/>
          </a:xfrm>
          <a:prstGeom prst="rect">
            <a:avLst/>
          </a:prstGeom>
        </p:spPr>
        <p:txBody>
          <a:bodyPr lIns="0" rIns="0" tIns="0" bIns="0">
            <a:normAutofit/>
          </a:bodyPr>
          <a:p>
            <a:endParaRPr b="0" lang="en-IN" sz="3200" spc="-1" strike="noStrike">
              <a:latin typeface="Arial"/>
            </a:endParaRPr>
          </a:p>
        </p:txBody>
      </p:sp>
      <p:sp>
        <p:nvSpPr>
          <p:cNvPr id="69" name="PlaceHolder 4"/>
          <p:cNvSpPr>
            <a:spLocks noGrp="1"/>
          </p:cNvSpPr>
          <p:nvPr>
            <p:ph type="body"/>
          </p:nvPr>
        </p:nvSpPr>
        <p:spPr>
          <a:xfrm>
            <a:off x="504000" y="3351240"/>
            <a:ext cx="2160000" cy="1810800"/>
          </a:xfrm>
          <a:prstGeom prst="rect">
            <a:avLst/>
          </a:prstGeom>
        </p:spPr>
        <p:txBody>
          <a:bodyPr lIns="0" rIns="0" tIns="0" bIns="0">
            <a:normAutofit/>
          </a:bodyPr>
          <a:p>
            <a:endParaRPr b="0" lang="en-IN" sz="3200" spc="-1" strike="noStrike">
              <a:latin typeface="Arial"/>
            </a:endParaRPr>
          </a:p>
        </p:txBody>
      </p:sp>
      <p:sp>
        <p:nvSpPr>
          <p:cNvPr id="70" name="PlaceHolder 5"/>
          <p:cNvSpPr>
            <a:spLocks noGrp="1"/>
          </p:cNvSpPr>
          <p:nvPr>
            <p:ph type="body"/>
          </p:nvPr>
        </p:nvSpPr>
        <p:spPr>
          <a:xfrm>
            <a:off x="2772360" y="3351240"/>
            <a:ext cx="2160000" cy="1810800"/>
          </a:xfrm>
          <a:prstGeom prst="rect">
            <a:avLst/>
          </a:prstGeom>
        </p:spPr>
        <p:txBody>
          <a:bodyPr lIns="0" rIns="0" tIns="0" bIns="0">
            <a:normAutofit/>
          </a:bodyPr>
          <a:p>
            <a:endParaRPr b="0" lang="en-IN"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2376000" y="102240"/>
            <a:ext cx="5327280" cy="946800"/>
          </a:xfrm>
          <a:prstGeom prst="rect">
            <a:avLst/>
          </a:prstGeom>
        </p:spPr>
        <p:txBody>
          <a:bodyPr lIns="0" rIns="0" tIns="0" bIns="0" anchor="ctr">
            <a:noAutofit/>
          </a:bodyPr>
          <a:p>
            <a:pPr algn="ctr"/>
            <a:endParaRPr b="0" lang="en-IN" sz="4400" spc="-1" strike="noStrike">
              <a:latin typeface="Arial"/>
            </a:endParaRPr>
          </a:p>
        </p:txBody>
      </p:sp>
      <p:sp>
        <p:nvSpPr>
          <p:cNvPr id="72" name="PlaceHolder 2"/>
          <p:cNvSpPr>
            <a:spLocks noGrp="1"/>
          </p:cNvSpPr>
          <p:nvPr>
            <p:ph type="body"/>
          </p:nvPr>
        </p:nvSpPr>
        <p:spPr>
          <a:xfrm>
            <a:off x="504000" y="1368000"/>
            <a:ext cx="1425240" cy="1810800"/>
          </a:xfrm>
          <a:prstGeom prst="rect">
            <a:avLst/>
          </a:prstGeom>
        </p:spPr>
        <p:txBody>
          <a:bodyPr lIns="0" rIns="0" tIns="0" bIns="0">
            <a:normAutofit/>
          </a:bodyPr>
          <a:p>
            <a:endParaRPr b="0" lang="en-IN" sz="3200" spc="-1" strike="noStrike">
              <a:latin typeface="Arial"/>
            </a:endParaRPr>
          </a:p>
        </p:txBody>
      </p:sp>
      <p:sp>
        <p:nvSpPr>
          <p:cNvPr id="73" name="PlaceHolder 3"/>
          <p:cNvSpPr>
            <a:spLocks noGrp="1"/>
          </p:cNvSpPr>
          <p:nvPr>
            <p:ph type="body"/>
          </p:nvPr>
        </p:nvSpPr>
        <p:spPr>
          <a:xfrm>
            <a:off x="2000880" y="1368000"/>
            <a:ext cx="1425240" cy="1810800"/>
          </a:xfrm>
          <a:prstGeom prst="rect">
            <a:avLst/>
          </a:prstGeom>
        </p:spPr>
        <p:txBody>
          <a:bodyPr lIns="0" rIns="0" tIns="0" bIns="0">
            <a:normAutofit/>
          </a:bodyPr>
          <a:p>
            <a:endParaRPr b="0" lang="en-IN" sz="3200" spc="-1" strike="noStrike">
              <a:latin typeface="Arial"/>
            </a:endParaRPr>
          </a:p>
        </p:txBody>
      </p:sp>
      <p:sp>
        <p:nvSpPr>
          <p:cNvPr id="74" name="PlaceHolder 4"/>
          <p:cNvSpPr>
            <a:spLocks noGrp="1"/>
          </p:cNvSpPr>
          <p:nvPr>
            <p:ph type="body"/>
          </p:nvPr>
        </p:nvSpPr>
        <p:spPr>
          <a:xfrm>
            <a:off x="3497760" y="1368000"/>
            <a:ext cx="1425240" cy="1810800"/>
          </a:xfrm>
          <a:prstGeom prst="rect">
            <a:avLst/>
          </a:prstGeom>
        </p:spPr>
        <p:txBody>
          <a:bodyPr lIns="0" rIns="0" tIns="0" bIns="0">
            <a:normAutofit/>
          </a:bodyPr>
          <a:p>
            <a:endParaRPr b="0" lang="en-IN" sz="3200" spc="-1" strike="noStrike">
              <a:latin typeface="Arial"/>
            </a:endParaRPr>
          </a:p>
        </p:txBody>
      </p:sp>
      <p:sp>
        <p:nvSpPr>
          <p:cNvPr id="75" name="PlaceHolder 5"/>
          <p:cNvSpPr>
            <a:spLocks noGrp="1"/>
          </p:cNvSpPr>
          <p:nvPr>
            <p:ph type="body"/>
          </p:nvPr>
        </p:nvSpPr>
        <p:spPr>
          <a:xfrm>
            <a:off x="504000" y="3351240"/>
            <a:ext cx="1425240" cy="1810800"/>
          </a:xfrm>
          <a:prstGeom prst="rect">
            <a:avLst/>
          </a:prstGeom>
        </p:spPr>
        <p:txBody>
          <a:bodyPr lIns="0" rIns="0" tIns="0" bIns="0">
            <a:normAutofit/>
          </a:bodyPr>
          <a:p>
            <a:endParaRPr b="0" lang="en-IN" sz="3200" spc="-1" strike="noStrike">
              <a:latin typeface="Arial"/>
            </a:endParaRPr>
          </a:p>
        </p:txBody>
      </p:sp>
      <p:sp>
        <p:nvSpPr>
          <p:cNvPr id="76" name="PlaceHolder 6"/>
          <p:cNvSpPr>
            <a:spLocks noGrp="1"/>
          </p:cNvSpPr>
          <p:nvPr>
            <p:ph type="body"/>
          </p:nvPr>
        </p:nvSpPr>
        <p:spPr>
          <a:xfrm>
            <a:off x="2000880" y="3351240"/>
            <a:ext cx="1425240" cy="1810800"/>
          </a:xfrm>
          <a:prstGeom prst="rect">
            <a:avLst/>
          </a:prstGeom>
        </p:spPr>
        <p:txBody>
          <a:bodyPr lIns="0" rIns="0" tIns="0" bIns="0">
            <a:normAutofit/>
          </a:bodyPr>
          <a:p>
            <a:endParaRPr b="0" lang="en-IN" sz="3200" spc="-1" strike="noStrike">
              <a:latin typeface="Arial"/>
            </a:endParaRPr>
          </a:p>
        </p:txBody>
      </p:sp>
      <p:sp>
        <p:nvSpPr>
          <p:cNvPr id="77" name="PlaceHolder 7"/>
          <p:cNvSpPr>
            <a:spLocks noGrp="1"/>
          </p:cNvSpPr>
          <p:nvPr>
            <p:ph type="body"/>
          </p:nvPr>
        </p:nvSpPr>
        <p:spPr>
          <a:xfrm>
            <a:off x="3497760" y="3351240"/>
            <a:ext cx="1425240" cy="1810800"/>
          </a:xfrm>
          <a:prstGeom prst="rect">
            <a:avLst/>
          </a:prstGeom>
        </p:spPr>
        <p:txBody>
          <a:bodyPr lIns="0" rIns="0" tIns="0" bIns="0">
            <a:normAutofit/>
          </a:bodyPr>
          <a:p>
            <a:endParaRPr b="0" lang="en-IN"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1" name="PlaceHolder 1"/>
          <p:cNvSpPr>
            <a:spLocks noGrp="1"/>
          </p:cNvSpPr>
          <p:nvPr>
            <p:ph type="title"/>
          </p:nvPr>
        </p:nvSpPr>
        <p:spPr>
          <a:xfrm>
            <a:off x="2376000" y="102240"/>
            <a:ext cx="5327280" cy="946800"/>
          </a:xfrm>
          <a:prstGeom prst="rect">
            <a:avLst/>
          </a:prstGeom>
        </p:spPr>
        <p:txBody>
          <a:bodyPr lIns="0" rIns="0" tIns="0" bIns="0" anchor="ctr">
            <a:noAutofit/>
          </a:bodyPr>
          <a:p>
            <a:pPr algn="ctr"/>
            <a:endParaRPr b="0" lang="en-IN" sz="4400" spc="-1" strike="noStrike">
              <a:latin typeface="Arial"/>
            </a:endParaRPr>
          </a:p>
        </p:txBody>
      </p:sp>
      <p:sp>
        <p:nvSpPr>
          <p:cNvPr id="82" name="PlaceHolder 2"/>
          <p:cNvSpPr>
            <a:spLocks noGrp="1"/>
          </p:cNvSpPr>
          <p:nvPr>
            <p:ph type="subTitle"/>
          </p:nvPr>
        </p:nvSpPr>
        <p:spPr>
          <a:xfrm>
            <a:off x="504000" y="1368000"/>
            <a:ext cx="4426560" cy="37965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2376000" y="102240"/>
            <a:ext cx="5327280" cy="946800"/>
          </a:xfrm>
          <a:prstGeom prst="rect">
            <a:avLst/>
          </a:prstGeom>
        </p:spPr>
        <p:txBody>
          <a:bodyPr lIns="0" rIns="0" tIns="0" bIns="0" anchor="ctr">
            <a:noAutofit/>
          </a:bodyPr>
          <a:p>
            <a:pPr algn="ctr"/>
            <a:endParaRPr b="0" lang="en-IN" sz="4400" spc="-1" strike="noStrike">
              <a:latin typeface="Arial"/>
            </a:endParaRPr>
          </a:p>
        </p:txBody>
      </p:sp>
      <p:sp>
        <p:nvSpPr>
          <p:cNvPr id="84" name="PlaceHolder 2"/>
          <p:cNvSpPr>
            <a:spLocks noGrp="1"/>
          </p:cNvSpPr>
          <p:nvPr>
            <p:ph type="body"/>
          </p:nvPr>
        </p:nvSpPr>
        <p:spPr>
          <a:xfrm>
            <a:off x="504000" y="1368000"/>
            <a:ext cx="4426560" cy="3796560"/>
          </a:xfrm>
          <a:prstGeom prst="rect">
            <a:avLst/>
          </a:prstGeom>
        </p:spPr>
        <p:txBody>
          <a:bodyPr lIns="0" rIns="0" tIns="0" bIns="0">
            <a:normAutofit/>
          </a:bodyPr>
          <a:p>
            <a:endParaRPr b="0" lang="en-IN"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2376000" y="102240"/>
            <a:ext cx="5327280" cy="946800"/>
          </a:xfrm>
          <a:prstGeom prst="rect">
            <a:avLst/>
          </a:prstGeom>
        </p:spPr>
        <p:txBody>
          <a:bodyPr lIns="0" rIns="0" tIns="0" bIns="0" anchor="ctr">
            <a:noAutofit/>
          </a:bodyPr>
          <a:p>
            <a:pPr algn="ctr"/>
            <a:endParaRPr b="0" lang="en-IN" sz="4400" spc="-1" strike="noStrike">
              <a:latin typeface="Arial"/>
            </a:endParaRPr>
          </a:p>
        </p:txBody>
      </p:sp>
      <p:sp>
        <p:nvSpPr>
          <p:cNvPr id="86" name="PlaceHolder 2"/>
          <p:cNvSpPr>
            <a:spLocks noGrp="1"/>
          </p:cNvSpPr>
          <p:nvPr>
            <p:ph type="body"/>
          </p:nvPr>
        </p:nvSpPr>
        <p:spPr>
          <a:xfrm>
            <a:off x="504000" y="1368000"/>
            <a:ext cx="2160000" cy="3796560"/>
          </a:xfrm>
          <a:prstGeom prst="rect">
            <a:avLst/>
          </a:prstGeom>
        </p:spPr>
        <p:txBody>
          <a:bodyPr lIns="0" rIns="0" tIns="0" bIns="0">
            <a:normAutofit/>
          </a:bodyPr>
          <a:p>
            <a:endParaRPr b="0" lang="en-IN" sz="3200" spc="-1" strike="noStrike">
              <a:latin typeface="Arial"/>
            </a:endParaRPr>
          </a:p>
        </p:txBody>
      </p:sp>
      <p:sp>
        <p:nvSpPr>
          <p:cNvPr id="87" name="PlaceHolder 3"/>
          <p:cNvSpPr>
            <a:spLocks noGrp="1"/>
          </p:cNvSpPr>
          <p:nvPr>
            <p:ph type="body"/>
          </p:nvPr>
        </p:nvSpPr>
        <p:spPr>
          <a:xfrm>
            <a:off x="2772360" y="1368000"/>
            <a:ext cx="2160000" cy="3796560"/>
          </a:xfrm>
          <a:prstGeom prst="rect">
            <a:avLst/>
          </a:prstGeom>
        </p:spPr>
        <p:txBody>
          <a:bodyPr lIns="0" rIns="0" tIns="0" bIns="0">
            <a:normAutofit/>
          </a:bodyPr>
          <a:p>
            <a:endParaRPr b="0" lang="en-IN"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8" name="PlaceHolder 1"/>
          <p:cNvSpPr>
            <a:spLocks noGrp="1"/>
          </p:cNvSpPr>
          <p:nvPr>
            <p:ph type="title"/>
          </p:nvPr>
        </p:nvSpPr>
        <p:spPr>
          <a:xfrm>
            <a:off x="2376000" y="102240"/>
            <a:ext cx="5327280" cy="9468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2376000" y="102240"/>
            <a:ext cx="5327280" cy="946800"/>
          </a:xfrm>
          <a:prstGeom prst="rect">
            <a:avLst/>
          </a:prstGeom>
        </p:spPr>
        <p:txBody>
          <a:bodyPr lIns="0" rIns="0" tIns="0" bIns="0" anchor="ctr">
            <a:noAutofit/>
          </a:bodyPr>
          <a:p>
            <a:pPr algn="ctr"/>
            <a:endParaRPr b="0" lang="en-IN" sz="4400" spc="-1" strike="noStrike">
              <a:latin typeface="Arial"/>
            </a:endParaRPr>
          </a:p>
        </p:txBody>
      </p:sp>
      <p:sp>
        <p:nvSpPr>
          <p:cNvPr id="6" name="PlaceHolder 2"/>
          <p:cNvSpPr>
            <a:spLocks noGrp="1"/>
          </p:cNvSpPr>
          <p:nvPr>
            <p:ph type="body"/>
          </p:nvPr>
        </p:nvSpPr>
        <p:spPr>
          <a:xfrm>
            <a:off x="504000" y="1368000"/>
            <a:ext cx="4426560" cy="3796560"/>
          </a:xfrm>
          <a:prstGeom prst="rect">
            <a:avLst/>
          </a:prstGeom>
        </p:spPr>
        <p:txBody>
          <a:bodyPr lIns="0" rIns="0" tIns="0" bIns="0">
            <a:normAutofit/>
          </a:bodyPr>
          <a:p>
            <a:endParaRPr b="0" lang="en-IN"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9" name="PlaceHolder 1"/>
          <p:cNvSpPr>
            <a:spLocks noGrp="1"/>
          </p:cNvSpPr>
          <p:nvPr>
            <p:ph type="subTitle"/>
          </p:nvPr>
        </p:nvSpPr>
        <p:spPr>
          <a:xfrm>
            <a:off x="2376000" y="102240"/>
            <a:ext cx="5327280" cy="439020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2376000" y="102240"/>
            <a:ext cx="5327280" cy="946800"/>
          </a:xfrm>
          <a:prstGeom prst="rect">
            <a:avLst/>
          </a:prstGeom>
        </p:spPr>
        <p:txBody>
          <a:bodyPr lIns="0" rIns="0" tIns="0" bIns="0" anchor="ctr">
            <a:noAutofit/>
          </a:bodyPr>
          <a:p>
            <a:pPr algn="ctr"/>
            <a:endParaRPr b="0" lang="en-IN" sz="4400" spc="-1" strike="noStrike">
              <a:latin typeface="Arial"/>
            </a:endParaRPr>
          </a:p>
        </p:txBody>
      </p:sp>
      <p:sp>
        <p:nvSpPr>
          <p:cNvPr id="91" name="PlaceHolder 2"/>
          <p:cNvSpPr>
            <a:spLocks noGrp="1"/>
          </p:cNvSpPr>
          <p:nvPr>
            <p:ph type="body"/>
          </p:nvPr>
        </p:nvSpPr>
        <p:spPr>
          <a:xfrm>
            <a:off x="504000" y="1368000"/>
            <a:ext cx="2160000" cy="1810800"/>
          </a:xfrm>
          <a:prstGeom prst="rect">
            <a:avLst/>
          </a:prstGeom>
        </p:spPr>
        <p:txBody>
          <a:bodyPr lIns="0" rIns="0" tIns="0" bIns="0">
            <a:normAutofit/>
          </a:bodyPr>
          <a:p>
            <a:endParaRPr b="0" lang="en-IN" sz="3200" spc="-1" strike="noStrike">
              <a:latin typeface="Arial"/>
            </a:endParaRPr>
          </a:p>
        </p:txBody>
      </p:sp>
      <p:sp>
        <p:nvSpPr>
          <p:cNvPr id="92" name="PlaceHolder 3"/>
          <p:cNvSpPr>
            <a:spLocks noGrp="1"/>
          </p:cNvSpPr>
          <p:nvPr>
            <p:ph type="body"/>
          </p:nvPr>
        </p:nvSpPr>
        <p:spPr>
          <a:xfrm>
            <a:off x="2772360" y="1368000"/>
            <a:ext cx="2160000" cy="3796560"/>
          </a:xfrm>
          <a:prstGeom prst="rect">
            <a:avLst/>
          </a:prstGeom>
        </p:spPr>
        <p:txBody>
          <a:bodyPr lIns="0" rIns="0" tIns="0" bIns="0">
            <a:normAutofit/>
          </a:bodyPr>
          <a:p>
            <a:endParaRPr b="0" lang="en-IN" sz="3200" spc="-1" strike="noStrike">
              <a:latin typeface="Arial"/>
            </a:endParaRPr>
          </a:p>
        </p:txBody>
      </p:sp>
      <p:sp>
        <p:nvSpPr>
          <p:cNvPr id="93" name="PlaceHolder 4"/>
          <p:cNvSpPr>
            <a:spLocks noGrp="1"/>
          </p:cNvSpPr>
          <p:nvPr>
            <p:ph type="body"/>
          </p:nvPr>
        </p:nvSpPr>
        <p:spPr>
          <a:xfrm>
            <a:off x="504000" y="3351240"/>
            <a:ext cx="2160000" cy="1810800"/>
          </a:xfrm>
          <a:prstGeom prst="rect">
            <a:avLst/>
          </a:prstGeom>
        </p:spPr>
        <p:txBody>
          <a:bodyPr lIns="0" rIns="0" tIns="0" bIns="0">
            <a:normAutofit/>
          </a:bodyPr>
          <a:p>
            <a:endParaRPr b="0" lang="en-IN"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2376000" y="102240"/>
            <a:ext cx="5327280" cy="946800"/>
          </a:xfrm>
          <a:prstGeom prst="rect">
            <a:avLst/>
          </a:prstGeom>
        </p:spPr>
        <p:txBody>
          <a:bodyPr lIns="0" rIns="0" tIns="0" bIns="0" anchor="ctr">
            <a:noAutofit/>
          </a:bodyPr>
          <a:p>
            <a:pPr algn="ctr"/>
            <a:endParaRPr b="0" lang="en-IN" sz="4400" spc="-1" strike="noStrike">
              <a:latin typeface="Arial"/>
            </a:endParaRPr>
          </a:p>
        </p:txBody>
      </p:sp>
      <p:sp>
        <p:nvSpPr>
          <p:cNvPr id="95" name="PlaceHolder 2"/>
          <p:cNvSpPr>
            <a:spLocks noGrp="1"/>
          </p:cNvSpPr>
          <p:nvPr>
            <p:ph type="body"/>
          </p:nvPr>
        </p:nvSpPr>
        <p:spPr>
          <a:xfrm>
            <a:off x="504000" y="1368000"/>
            <a:ext cx="2160000" cy="3796560"/>
          </a:xfrm>
          <a:prstGeom prst="rect">
            <a:avLst/>
          </a:prstGeom>
        </p:spPr>
        <p:txBody>
          <a:bodyPr lIns="0" rIns="0" tIns="0" bIns="0">
            <a:normAutofit/>
          </a:bodyPr>
          <a:p>
            <a:endParaRPr b="0" lang="en-IN" sz="3200" spc="-1" strike="noStrike">
              <a:latin typeface="Arial"/>
            </a:endParaRPr>
          </a:p>
        </p:txBody>
      </p:sp>
      <p:sp>
        <p:nvSpPr>
          <p:cNvPr id="96" name="PlaceHolder 3"/>
          <p:cNvSpPr>
            <a:spLocks noGrp="1"/>
          </p:cNvSpPr>
          <p:nvPr>
            <p:ph type="body"/>
          </p:nvPr>
        </p:nvSpPr>
        <p:spPr>
          <a:xfrm>
            <a:off x="2772360" y="1368000"/>
            <a:ext cx="2160000" cy="1810800"/>
          </a:xfrm>
          <a:prstGeom prst="rect">
            <a:avLst/>
          </a:prstGeom>
        </p:spPr>
        <p:txBody>
          <a:bodyPr lIns="0" rIns="0" tIns="0" bIns="0">
            <a:normAutofit/>
          </a:bodyPr>
          <a:p>
            <a:endParaRPr b="0" lang="en-IN" sz="3200" spc="-1" strike="noStrike">
              <a:latin typeface="Arial"/>
            </a:endParaRPr>
          </a:p>
        </p:txBody>
      </p:sp>
      <p:sp>
        <p:nvSpPr>
          <p:cNvPr id="97" name="PlaceHolder 4"/>
          <p:cNvSpPr>
            <a:spLocks noGrp="1"/>
          </p:cNvSpPr>
          <p:nvPr>
            <p:ph type="body"/>
          </p:nvPr>
        </p:nvSpPr>
        <p:spPr>
          <a:xfrm>
            <a:off x="2772360" y="3351240"/>
            <a:ext cx="2160000" cy="1810800"/>
          </a:xfrm>
          <a:prstGeom prst="rect">
            <a:avLst/>
          </a:prstGeom>
        </p:spPr>
        <p:txBody>
          <a:bodyPr lIns="0" rIns="0" tIns="0" bIns="0">
            <a:normAutofit/>
          </a:bodyPr>
          <a:p>
            <a:endParaRPr b="0" lang="en-IN"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2376000" y="102240"/>
            <a:ext cx="5327280" cy="946800"/>
          </a:xfrm>
          <a:prstGeom prst="rect">
            <a:avLst/>
          </a:prstGeom>
        </p:spPr>
        <p:txBody>
          <a:bodyPr lIns="0" rIns="0" tIns="0" bIns="0" anchor="ctr">
            <a:noAutofit/>
          </a:bodyPr>
          <a:p>
            <a:pPr algn="ctr"/>
            <a:endParaRPr b="0" lang="en-IN" sz="4400" spc="-1" strike="noStrike">
              <a:latin typeface="Arial"/>
            </a:endParaRPr>
          </a:p>
        </p:txBody>
      </p:sp>
      <p:sp>
        <p:nvSpPr>
          <p:cNvPr id="99" name="PlaceHolder 2"/>
          <p:cNvSpPr>
            <a:spLocks noGrp="1"/>
          </p:cNvSpPr>
          <p:nvPr>
            <p:ph type="body"/>
          </p:nvPr>
        </p:nvSpPr>
        <p:spPr>
          <a:xfrm>
            <a:off x="504000" y="1368000"/>
            <a:ext cx="2160000" cy="1810800"/>
          </a:xfrm>
          <a:prstGeom prst="rect">
            <a:avLst/>
          </a:prstGeom>
        </p:spPr>
        <p:txBody>
          <a:bodyPr lIns="0" rIns="0" tIns="0" bIns="0">
            <a:normAutofit/>
          </a:bodyPr>
          <a:p>
            <a:endParaRPr b="0" lang="en-IN" sz="3200" spc="-1" strike="noStrike">
              <a:latin typeface="Arial"/>
            </a:endParaRPr>
          </a:p>
        </p:txBody>
      </p:sp>
      <p:sp>
        <p:nvSpPr>
          <p:cNvPr id="100" name="PlaceHolder 3"/>
          <p:cNvSpPr>
            <a:spLocks noGrp="1"/>
          </p:cNvSpPr>
          <p:nvPr>
            <p:ph type="body"/>
          </p:nvPr>
        </p:nvSpPr>
        <p:spPr>
          <a:xfrm>
            <a:off x="2772360" y="1368000"/>
            <a:ext cx="2160000" cy="1810800"/>
          </a:xfrm>
          <a:prstGeom prst="rect">
            <a:avLst/>
          </a:prstGeom>
        </p:spPr>
        <p:txBody>
          <a:bodyPr lIns="0" rIns="0" tIns="0" bIns="0">
            <a:normAutofit/>
          </a:bodyPr>
          <a:p>
            <a:endParaRPr b="0" lang="en-IN" sz="3200" spc="-1" strike="noStrike">
              <a:latin typeface="Arial"/>
            </a:endParaRPr>
          </a:p>
        </p:txBody>
      </p:sp>
      <p:sp>
        <p:nvSpPr>
          <p:cNvPr id="101" name="PlaceHolder 4"/>
          <p:cNvSpPr>
            <a:spLocks noGrp="1"/>
          </p:cNvSpPr>
          <p:nvPr>
            <p:ph type="body"/>
          </p:nvPr>
        </p:nvSpPr>
        <p:spPr>
          <a:xfrm>
            <a:off x="504000" y="3351240"/>
            <a:ext cx="4426560" cy="1810800"/>
          </a:xfrm>
          <a:prstGeom prst="rect">
            <a:avLst/>
          </a:prstGeom>
        </p:spPr>
        <p:txBody>
          <a:bodyPr lIns="0" rIns="0" tIns="0" bIns="0">
            <a:normAutofit/>
          </a:bodyPr>
          <a:p>
            <a:endParaRPr b="0" lang="en-IN"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2376000" y="102240"/>
            <a:ext cx="5327280" cy="946800"/>
          </a:xfrm>
          <a:prstGeom prst="rect">
            <a:avLst/>
          </a:prstGeom>
        </p:spPr>
        <p:txBody>
          <a:bodyPr lIns="0" rIns="0" tIns="0" bIns="0" anchor="ctr">
            <a:noAutofit/>
          </a:bodyPr>
          <a:p>
            <a:pPr algn="ctr"/>
            <a:endParaRPr b="0" lang="en-IN" sz="4400" spc="-1" strike="noStrike">
              <a:latin typeface="Arial"/>
            </a:endParaRPr>
          </a:p>
        </p:txBody>
      </p:sp>
      <p:sp>
        <p:nvSpPr>
          <p:cNvPr id="103" name="PlaceHolder 2"/>
          <p:cNvSpPr>
            <a:spLocks noGrp="1"/>
          </p:cNvSpPr>
          <p:nvPr>
            <p:ph type="body"/>
          </p:nvPr>
        </p:nvSpPr>
        <p:spPr>
          <a:xfrm>
            <a:off x="504000" y="1368000"/>
            <a:ext cx="4426560" cy="1810800"/>
          </a:xfrm>
          <a:prstGeom prst="rect">
            <a:avLst/>
          </a:prstGeom>
        </p:spPr>
        <p:txBody>
          <a:bodyPr lIns="0" rIns="0" tIns="0" bIns="0">
            <a:normAutofit/>
          </a:bodyPr>
          <a:p>
            <a:endParaRPr b="0" lang="en-IN" sz="3200" spc="-1" strike="noStrike">
              <a:latin typeface="Arial"/>
            </a:endParaRPr>
          </a:p>
        </p:txBody>
      </p:sp>
      <p:sp>
        <p:nvSpPr>
          <p:cNvPr id="104" name="PlaceHolder 3"/>
          <p:cNvSpPr>
            <a:spLocks noGrp="1"/>
          </p:cNvSpPr>
          <p:nvPr>
            <p:ph type="body"/>
          </p:nvPr>
        </p:nvSpPr>
        <p:spPr>
          <a:xfrm>
            <a:off x="504000" y="3351240"/>
            <a:ext cx="4426560" cy="1810800"/>
          </a:xfrm>
          <a:prstGeom prst="rect">
            <a:avLst/>
          </a:prstGeom>
        </p:spPr>
        <p:txBody>
          <a:bodyPr lIns="0" rIns="0" tIns="0" bIns="0">
            <a:normAutofit/>
          </a:bodyPr>
          <a:p>
            <a:endParaRPr b="0" lang="en-IN"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2376000" y="102240"/>
            <a:ext cx="5327280" cy="946800"/>
          </a:xfrm>
          <a:prstGeom prst="rect">
            <a:avLst/>
          </a:prstGeom>
        </p:spPr>
        <p:txBody>
          <a:bodyPr lIns="0" rIns="0" tIns="0" bIns="0" anchor="ctr">
            <a:noAutofit/>
          </a:bodyPr>
          <a:p>
            <a:pPr algn="ctr"/>
            <a:endParaRPr b="0" lang="en-IN" sz="4400" spc="-1" strike="noStrike">
              <a:latin typeface="Arial"/>
            </a:endParaRPr>
          </a:p>
        </p:txBody>
      </p:sp>
      <p:sp>
        <p:nvSpPr>
          <p:cNvPr id="106" name="PlaceHolder 2"/>
          <p:cNvSpPr>
            <a:spLocks noGrp="1"/>
          </p:cNvSpPr>
          <p:nvPr>
            <p:ph type="body"/>
          </p:nvPr>
        </p:nvSpPr>
        <p:spPr>
          <a:xfrm>
            <a:off x="504000" y="1368000"/>
            <a:ext cx="2160000" cy="1810800"/>
          </a:xfrm>
          <a:prstGeom prst="rect">
            <a:avLst/>
          </a:prstGeom>
        </p:spPr>
        <p:txBody>
          <a:bodyPr lIns="0" rIns="0" tIns="0" bIns="0">
            <a:normAutofit/>
          </a:bodyPr>
          <a:p>
            <a:endParaRPr b="0" lang="en-IN" sz="3200" spc="-1" strike="noStrike">
              <a:latin typeface="Arial"/>
            </a:endParaRPr>
          </a:p>
        </p:txBody>
      </p:sp>
      <p:sp>
        <p:nvSpPr>
          <p:cNvPr id="107" name="PlaceHolder 3"/>
          <p:cNvSpPr>
            <a:spLocks noGrp="1"/>
          </p:cNvSpPr>
          <p:nvPr>
            <p:ph type="body"/>
          </p:nvPr>
        </p:nvSpPr>
        <p:spPr>
          <a:xfrm>
            <a:off x="2772360" y="1368000"/>
            <a:ext cx="2160000" cy="1810800"/>
          </a:xfrm>
          <a:prstGeom prst="rect">
            <a:avLst/>
          </a:prstGeom>
        </p:spPr>
        <p:txBody>
          <a:bodyPr lIns="0" rIns="0" tIns="0" bIns="0">
            <a:normAutofit/>
          </a:bodyPr>
          <a:p>
            <a:endParaRPr b="0" lang="en-IN" sz="3200" spc="-1" strike="noStrike">
              <a:latin typeface="Arial"/>
            </a:endParaRPr>
          </a:p>
        </p:txBody>
      </p:sp>
      <p:sp>
        <p:nvSpPr>
          <p:cNvPr id="108" name="PlaceHolder 4"/>
          <p:cNvSpPr>
            <a:spLocks noGrp="1"/>
          </p:cNvSpPr>
          <p:nvPr>
            <p:ph type="body"/>
          </p:nvPr>
        </p:nvSpPr>
        <p:spPr>
          <a:xfrm>
            <a:off x="504000" y="3351240"/>
            <a:ext cx="2160000" cy="1810800"/>
          </a:xfrm>
          <a:prstGeom prst="rect">
            <a:avLst/>
          </a:prstGeom>
        </p:spPr>
        <p:txBody>
          <a:bodyPr lIns="0" rIns="0" tIns="0" bIns="0">
            <a:normAutofit/>
          </a:bodyPr>
          <a:p>
            <a:endParaRPr b="0" lang="en-IN" sz="3200" spc="-1" strike="noStrike">
              <a:latin typeface="Arial"/>
            </a:endParaRPr>
          </a:p>
        </p:txBody>
      </p:sp>
      <p:sp>
        <p:nvSpPr>
          <p:cNvPr id="109" name="PlaceHolder 5"/>
          <p:cNvSpPr>
            <a:spLocks noGrp="1"/>
          </p:cNvSpPr>
          <p:nvPr>
            <p:ph type="body"/>
          </p:nvPr>
        </p:nvSpPr>
        <p:spPr>
          <a:xfrm>
            <a:off x="2772360" y="3351240"/>
            <a:ext cx="2160000" cy="1810800"/>
          </a:xfrm>
          <a:prstGeom prst="rect">
            <a:avLst/>
          </a:prstGeom>
        </p:spPr>
        <p:txBody>
          <a:bodyPr lIns="0" rIns="0" tIns="0" bIns="0">
            <a:normAutofit/>
          </a:bodyPr>
          <a:p>
            <a:endParaRPr b="0" lang="en-IN"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2376000" y="102240"/>
            <a:ext cx="5327280" cy="946800"/>
          </a:xfrm>
          <a:prstGeom prst="rect">
            <a:avLst/>
          </a:prstGeom>
        </p:spPr>
        <p:txBody>
          <a:bodyPr lIns="0" rIns="0" tIns="0" bIns="0" anchor="ctr">
            <a:noAutofit/>
          </a:bodyPr>
          <a:p>
            <a:pPr algn="ctr"/>
            <a:endParaRPr b="0" lang="en-IN" sz="4400" spc="-1" strike="noStrike">
              <a:latin typeface="Arial"/>
            </a:endParaRPr>
          </a:p>
        </p:txBody>
      </p:sp>
      <p:sp>
        <p:nvSpPr>
          <p:cNvPr id="111" name="PlaceHolder 2"/>
          <p:cNvSpPr>
            <a:spLocks noGrp="1"/>
          </p:cNvSpPr>
          <p:nvPr>
            <p:ph type="body"/>
          </p:nvPr>
        </p:nvSpPr>
        <p:spPr>
          <a:xfrm>
            <a:off x="504000" y="1368000"/>
            <a:ext cx="1425240" cy="1810800"/>
          </a:xfrm>
          <a:prstGeom prst="rect">
            <a:avLst/>
          </a:prstGeom>
        </p:spPr>
        <p:txBody>
          <a:bodyPr lIns="0" rIns="0" tIns="0" bIns="0">
            <a:normAutofit/>
          </a:bodyPr>
          <a:p>
            <a:endParaRPr b="0" lang="en-IN" sz="3200" spc="-1" strike="noStrike">
              <a:latin typeface="Arial"/>
            </a:endParaRPr>
          </a:p>
        </p:txBody>
      </p:sp>
      <p:sp>
        <p:nvSpPr>
          <p:cNvPr id="112" name="PlaceHolder 3"/>
          <p:cNvSpPr>
            <a:spLocks noGrp="1"/>
          </p:cNvSpPr>
          <p:nvPr>
            <p:ph type="body"/>
          </p:nvPr>
        </p:nvSpPr>
        <p:spPr>
          <a:xfrm>
            <a:off x="2000880" y="1368000"/>
            <a:ext cx="1425240" cy="1810800"/>
          </a:xfrm>
          <a:prstGeom prst="rect">
            <a:avLst/>
          </a:prstGeom>
        </p:spPr>
        <p:txBody>
          <a:bodyPr lIns="0" rIns="0" tIns="0" bIns="0">
            <a:normAutofit/>
          </a:bodyPr>
          <a:p>
            <a:endParaRPr b="0" lang="en-IN" sz="3200" spc="-1" strike="noStrike">
              <a:latin typeface="Arial"/>
            </a:endParaRPr>
          </a:p>
        </p:txBody>
      </p:sp>
      <p:sp>
        <p:nvSpPr>
          <p:cNvPr id="113" name="PlaceHolder 4"/>
          <p:cNvSpPr>
            <a:spLocks noGrp="1"/>
          </p:cNvSpPr>
          <p:nvPr>
            <p:ph type="body"/>
          </p:nvPr>
        </p:nvSpPr>
        <p:spPr>
          <a:xfrm>
            <a:off x="3497760" y="1368000"/>
            <a:ext cx="1425240" cy="1810800"/>
          </a:xfrm>
          <a:prstGeom prst="rect">
            <a:avLst/>
          </a:prstGeom>
        </p:spPr>
        <p:txBody>
          <a:bodyPr lIns="0" rIns="0" tIns="0" bIns="0">
            <a:normAutofit/>
          </a:bodyPr>
          <a:p>
            <a:endParaRPr b="0" lang="en-IN" sz="3200" spc="-1" strike="noStrike">
              <a:latin typeface="Arial"/>
            </a:endParaRPr>
          </a:p>
        </p:txBody>
      </p:sp>
      <p:sp>
        <p:nvSpPr>
          <p:cNvPr id="114" name="PlaceHolder 5"/>
          <p:cNvSpPr>
            <a:spLocks noGrp="1"/>
          </p:cNvSpPr>
          <p:nvPr>
            <p:ph type="body"/>
          </p:nvPr>
        </p:nvSpPr>
        <p:spPr>
          <a:xfrm>
            <a:off x="504000" y="3351240"/>
            <a:ext cx="1425240" cy="1810800"/>
          </a:xfrm>
          <a:prstGeom prst="rect">
            <a:avLst/>
          </a:prstGeom>
        </p:spPr>
        <p:txBody>
          <a:bodyPr lIns="0" rIns="0" tIns="0" bIns="0">
            <a:normAutofit/>
          </a:bodyPr>
          <a:p>
            <a:endParaRPr b="0" lang="en-IN" sz="3200" spc="-1" strike="noStrike">
              <a:latin typeface="Arial"/>
            </a:endParaRPr>
          </a:p>
        </p:txBody>
      </p:sp>
      <p:sp>
        <p:nvSpPr>
          <p:cNvPr id="115" name="PlaceHolder 6"/>
          <p:cNvSpPr>
            <a:spLocks noGrp="1"/>
          </p:cNvSpPr>
          <p:nvPr>
            <p:ph type="body"/>
          </p:nvPr>
        </p:nvSpPr>
        <p:spPr>
          <a:xfrm>
            <a:off x="2000880" y="3351240"/>
            <a:ext cx="1425240" cy="1810800"/>
          </a:xfrm>
          <a:prstGeom prst="rect">
            <a:avLst/>
          </a:prstGeom>
        </p:spPr>
        <p:txBody>
          <a:bodyPr lIns="0" rIns="0" tIns="0" bIns="0">
            <a:normAutofit/>
          </a:bodyPr>
          <a:p>
            <a:endParaRPr b="0" lang="en-IN" sz="3200" spc="-1" strike="noStrike">
              <a:latin typeface="Arial"/>
            </a:endParaRPr>
          </a:p>
        </p:txBody>
      </p:sp>
      <p:sp>
        <p:nvSpPr>
          <p:cNvPr id="116" name="PlaceHolder 7"/>
          <p:cNvSpPr>
            <a:spLocks noGrp="1"/>
          </p:cNvSpPr>
          <p:nvPr>
            <p:ph type="body"/>
          </p:nvPr>
        </p:nvSpPr>
        <p:spPr>
          <a:xfrm>
            <a:off x="3497760" y="3351240"/>
            <a:ext cx="1425240" cy="1810800"/>
          </a:xfrm>
          <a:prstGeom prst="rect">
            <a:avLst/>
          </a:prstGeom>
        </p:spPr>
        <p:txBody>
          <a:bodyPr lIns="0" rIns="0" tIns="0" bIns="0">
            <a:normAutofit/>
          </a:bodyPr>
          <a:p>
            <a:endParaRPr b="0" lang="en-IN"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1" name="PlaceHolder 1"/>
          <p:cNvSpPr>
            <a:spLocks noGrp="1"/>
          </p:cNvSpPr>
          <p:nvPr>
            <p:ph type="title"/>
          </p:nvPr>
        </p:nvSpPr>
        <p:spPr>
          <a:xfrm>
            <a:off x="2376000" y="102240"/>
            <a:ext cx="5327280" cy="946800"/>
          </a:xfrm>
          <a:prstGeom prst="rect">
            <a:avLst/>
          </a:prstGeom>
        </p:spPr>
        <p:txBody>
          <a:bodyPr lIns="0" rIns="0" tIns="0" bIns="0" anchor="ctr">
            <a:noAutofit/>
          </a:bodyPr>
          <a:p>
            <a:pPr algn="ctr"/>
            <a:endParaRPr b="0" lang="en-IN" sz="4400" spc="-1" strike="noStrike">
              <a:latin typeface="Arial"/>
            </a:endParaRPr>
          </a:p>
        </p:txBody>
      </p:sp>
      <p:sp>
        <p:nvSpPr>
          <p:cNvPr id="122" name="PlaceHolder 2"/>
          <p:cNvSpPr>
            <a:spLocks noGrp="1"/>
          </p:cNvSpPr>
          <p:nvPr>
            <p:ph type="subTitle"/>
          </p:nvPr>
        </p:nvSpPr>
        <p:spPr>
          <a:xfrm>
            <a:off x="504000" y="1368000"/>
            <a:ext cx="4426560" cy="37965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2376000" y="102240"/>
            <a:ext cx="5327280" cy="946800"/>
          </a:xfrm>
          <a:prstGeom prst="rect">
            <a:avLst/>
          </a:prstGeom>
        </p:spPr>
        <p:txBody>
          <a:bodyPr lIns="0" rIns="0" tIns="0" bIns="0" anchor="ctr">
            <a:noAutofit/>
          </a:bodyPr>
          <a:p>
            <a:pPr algn="ctr"/>
            <a:endParaRPr b="0" lang="en-IN" sz="4400" spc="-1" strike="noStrike">
              <a:latin typeface="Arial"/>
            </a:endParaRPr>
          </a:p>
        </p:txBody>
      </p:sp>
      <p:sp>
        <p:nvSpPr>
          <p:cNvPr id="124" name="PlaceHolder 2"/>
          <p:cNvSpPr>
            <a:spLocks noGrp="1"/>
          </p:cNvSpPr>
          <p:nvPr>
            <p:ph type="body"/>
          </p:nvPr>
        </p:nvSpPr>
        <p:spPr>
          <a:xfrm>
            <a:off x="504000" y="1368000"/>
            <a:ext cx="4426560" cy="3796560"/>
          </a:xfrm>
          <a:prstGeom prst="rect">
            <a:avLst/>
          </a:prstGeom>
        </p:spPr>
        <p:txBody>
          <a:bodyPr lIns="0" rIns="0" tIns="0" bIns="0">
            <a:normAutofit/>
          </a:bodyPr>
          <a:p>
            <a:endParaRPr b="0" lang="en-IN"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2376000" y="102240"/>
            <a:ext cx="5327280" cy="946800"/>
          </a:xfrm>
          <a:prstGeom prst="rect">
            <a:avLst/>
          </a:prstGeom>
        </p:spPr>
        <p:txBody>
          <a:bodyPr lIns="0" rIns="0" tIns="0" bIns="0" anchor="ctr">
            <a:noAutofit/>
          </a:bodyPr>
          <a:p>
            <a:pPr algn="ctr"/>
            <a:endParaRPr b="0" lang="en-IN" sz="4400" spc="-1" strike="noStrike">
              <a:latin typeface="Arial"/>
            </a:endParaRPr>
          </a:p>
        </p:txBody>
      </p:sp>
      <p:sp>
        <p:nvSpPr>
          <p:cNvPr id="8" name="PlaceHolder 2"/>
          <p:cNvSpPr>
            <a:spLocks noGrp="1"/>
          </p:cNvSpPr>
          <p:nvPr>
            <p:ph type="body"/>
          </p:nvPr>
        </p:nvSpPr>
        <p:spPr>
          <a:xfrm>
            <a:off x="504000" y="1368000"/>
            <a:ext cx="2160000" cy="3796560"/>
          </a:xfrm>
          <a:prstGeom prst="rect">
            <a:avLst/>
          </a:prstGeom>
        </p:spPr>
        <p:txBody>
          <a:bodyPr lIns="0" rIns="0" tIns="0" bIns="0">
            <a:normAutofit/>
          </a:bodyPr>
          <a:p>
            <a:endParaRPr b="0" lang="en-IN" sz="3200" spc="-1" strike="noStrike">
              <a:latin typeface="Arial"/>
            </a:endParaRPr>
          </a:p>
        </p:txBody>
      </p:sp>
      <p:sp>
        <p:nvSpPr>
          <p:cNvPr id="9" name="PlaceHolder 3"/>
          <p:cNvSpPr>
            <a:spLocks noGrp="1"/>
          </p:cNvSpPr>
          <p:nvPr>
            <p:ph type="body"/>
          </p:nvPr>
        </p:nvSpPr>
        <p:spPr>
          <a:xfrm>
            <a:off x="2772360" y="1368000"/>
            <a:ext cx="2160000" cy="3796560"/>
          </a:xfrm>
          <a:prstGeom prst="rect">
            <a:avLst/>
          </a:prstGeom>
        </p:spPr>
        <p:txBody>
          <a:bodyPr lIns="0" rIns="0" tIns="0" bIns="0">
            <a:normAutofit/>
          </a:bodyPr>
          <a:p>
            <a:endParaRPr b="0" lang="en-IN"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2376000" y="102240"/>
            <a:ext cx="5327280" cy="946800"/>
          </a:xfrm>
          <a:prstGeom prst="rect">
            <a:avLst/>
          </a:prstGeom>
        </p:spPr>
        <p:txBody>
          <a:bodyPr lIns="0" rIns="0" tIns="0" bIns="0" anchor="ctr">
            <a:noAutofit/>
          </a:bodyPr>
          <a:p>
            <a:pPr algn="ctr"/>
            <a:endParaRPr b="0" lang="en-IN" sz="4400" spc="-1" strike="noStrike">
              <a:latin typeface="Arial"/>
            </a:endParaRPr>
          </a:p>
        </p:txBody>
      </p:sp>
      <p:sp>
        <p:nvSpPr>
          <p:cNvPr id="126" name="PlaceHolder 2"/>
          <p:cNvSpPr>
            <a:spLocks noGrp="1"/>
          </p:cNvSpPr>
          <p:nvPr>
            <p:ph type="body"/>
          </p:nvPr>
        </p:nvSpPr>
        <p:spPr>
          <a:xfrm>
            <a:off x="504000" y="1368000"/>
            <a:ext cx="2160000" cy="3796560"/>
          </a:xfrm>
          <a:prstGeom prst="rect">
            <a:avLst/>
          </a:prstGeom>
        </p:spPr>
        <p:txBody>
          <a:bodyPr lIns="0" rIns="0" tIns="0" bIns="0">
            <a:normAutofit/>
          </a:bodyPr>
          <a:p>
            <a:endParaRPr b="0" lang="en-IN" sz="3200" spc="-1" strike="noStrike">
              <a:latin typeface="Arial"/>
            </a:endParaRPr>
          </a:p>
        </p:txBody>
      </p:sp>
      <p:sp>
        <p:nvSpPr>
          <p:cNvPr id="127" name="PlaceHolder 3"/>
          <p:cNvSpPr>
            <a:spLocks noGrp="1"/>
          </p:cNvSpPr>
          <p:nvPr>
            <p:ph type="body"/>
          </p:nvPr>
        </p:nvSpPr>
        <p:spPr>
          <a:xfrm>
            <a:off x="2772360" y="1368000"/>
            <a:ext cx="2160000" cy="3796560"/>
          </a:xfrm>
          <a:prstGeom prst="rect">
            <a:avLst/>
          </a:prstGeom>
        </p:spPr>
        <p:txBody>
          <a:bodyPr lIns="0" rIns="0" tIns="0" bIns="0">
            <a:normAutofit/>
          </a:bodyPr>
          <a:p>
            <a:endParaRPr b="0" lang="en-IN"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8" name="PlaceHolder 1"/>
          <p:cNvSpPr>
            <a:spLocks noGrp="1"/>
          </p:cNvSpPr>
          <p:nvPr>
            <p:ph type="title"/>
          </p:nvPr>
        </p:nvSpPr>
        <p:spPr>
          <a:xfrm>
            <a:off x="2376000" y="102240"/>
            <a:ext cx="5327280" cy="9468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9" name="PlaceHolder 1"/>
          <p:cNvSpPr>
            <a:spLocks noGrp="1"/>
          </p:cNvSpPr>
          <p:nvPr>
            <p:ph type="subTitle"/>
          </p:nvPr>
        </p:nvSpPr>
        <p:spPr>
          <a:xfrm>
            <a:off x="2376000" y="102240"/>
            <a:ext cx="5327280" cy="439020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0" name="PlaceHolder 1"/>
          <p:cNvSpPr>
            <a:spLocks noGrp="1"/>
          </p:cNvSpPr>
          <p:nvPr>
            <p:ph type="title"/>
          </p:nvPr>
        </p:nvSpPr>
        <p:spPr>
          <a:xfrm>
            <a:off x="2376000" y="102240"/>
            <a:ext cx="5327280" cy="946800"/>
          </a:xfrm>
          <a:prstGeom prst="rect">
            <a:avLst/>
          </a:prstGeom>
        </p:spPr>
        <p:txBody>
          <a:bodyPr lIns="0" rIns="0" tIns="0" bIns="0" anchor="ctr">
            <a:noAutofit/>
          </a:bodyPr>
          <a:p>
            <a:pPr algn="ctr"/>
            <a:endParaRPr b="0" lang="en-IN" sz="4400" spc="-1" strike="noStrike">
              <a:latin typeface="Arial"/>
            </a:endParaRPr>
          </a:p>
        </p:txBody>
      </p:sp>
      <p:sp>
        <p:nvSpPr>
          <p:cNvPr id="131" name="PlaceHolder 2"/>
          <p:cNvSpPr>
            <a:spLocks noGrp="1"/>
          </p:cNvSpPr>
          <p:nvPr>
            <p:ph type="body"/>
          </p:nvPr>
        </p:nvSpPr>
        <p:spPr>
          <a:xfrm>
            <a:off x="504000" y="1368000"/>
            <a:ext cx="2160000" cy="1810800"/>
          </a:xfrm>
          <a:prstGeom prst="rect">
            <a:avLst/>
          </a:prstGeom>
        </p:spPr>
        <p:txBody>
          <a:bodyPr lIns="0" rIns="0" tIns="0" bIns="0">
            <a:normAutofit/>
          </a:bodyPr>
          <a:p>
            <a:endParaRPr b="0" lang="en-IN" sz="3200" spc="-1" strike="noStrike">
              <a:latin typeface="Arial"/>
            </a:endParaRPr>
          </a:p>
        </p:txBody>
      </p:sp>
      <p:sp>
        <p:nvSpPr>
          <p:cNvPr id="132" name="PlaceHolder 3"/>
          <p:cNvSpPr>
            <a:spLocks noGrp="1"/>
          </p:cNvSpPr>
          <p:nvPr>
            <p:ph type="body"/>
          </p:nvPr>
        </p:nvSpPr>
        <p:spPr>
          <a:xfrm>
            <a:off x="2772360" y="1368000"/>
            <a:ext cx="2160000" cy="3796560"/>
          </a:xfrm>
          <a:prstGeom prst="rect">
            <a:avLst/>
          </a:prstGeom>
        </p:spPr>
        <p:txBody>
          <a:bodyPr lIns="0" rIns="0" tIns="0" bIns="0">
            <a:normAutofit/>
          </a:bodyPr>
          <a:p>
            <a:endParaRPr b="0" lang="en-IN" sz="3200" spc="-1" strike="noStrike">
              <a:latin typeface="Arial"/>
            </a:endParaRPr>
          </a:p>
        </p:txBody>
      </p:sp>
      <p:sp>
        <p:nvSpPr>
          <p:cNvPr id="133" name="PlaceHolder 4"/>
          <p:cNvSpPr>
            <a:spLocks noGrp="1"/>
          </p:cNvSpPr>
          <p:nvPr>
            <p:ph type="body"/>
          </p:nvPr>
        </p:nvSpPr>
        <p:spPr>
          <a:xfrm>
            <a:off x="504000" y="3351240"/>
            <a:ext cx="2160000" cy="1810800"/>
          </a:xfrm>
          <a:prstGeom prst="rect">
            <a:avLst/>
          </a:prstGeom>
        </p:spPr>
        <p:txBody>
          <a:bodyPr lIns="0" rIns="0" tIns="0" bIns="0">
            <a:normAutofit/>
          </a:bodyPr>
          <a:p>
            <a:endParaRPr b="0" lang="en-IN"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2376000" y="102240"/>
            <a:ext cx="5327280" cy="946800"/>
          </a:xfrm>
          <a:prstGeom prst="rect">
            <a:avLst/>
          </a:prstGeom>
        </p:spPr>
        <p:txBody>
          <a:bodyPr lIns="0" rIns="0" tIns="0" bIns="0" anchor="ctr">
            <a:noAutofit/>
          </a:bodyPr>
          <a:p>
            <a:pPr algn="ctr"/>
            <a:endParaRPr b="0" lang="en-IN" sz="4400" spc="-1" strike="noStrike">
              <a:latin typeface="Arial"/>
            </a:endParaRPr>
          </a:p>
        </p:txBody>
      </p:sp>
      <p:sp>
        <p:nvSpPr>
          <p:cNvPr id="135" name="PlaceHolder 2"/>
          <p:cNvSpPr>
            <a:spLocks noGrp="1"/>
          </p:cNvSpPr>
          <p:nvPr>
            <p:ph type="body"/>
          </p:nvPr>
        </p:nvSpPr>
        <p:spPr>
          <a:xfrm>
            <a:off x="504000" y="1368000"/>
            <a:ext cx="2160000" cy="3796560"/>
          </a:xfrm>
          <a:prstGeom prst="rect">
            <a:avLst/>
          </a:prstGeom>
        </p:spPr>
        <p:txBody>
          <a:bodyPr lIns="0" rIns="0" tIns="0" bIns="0">
            <a:normAutofit/>
          </a:bodyPr>
          <a:p>
            <a:endParaRPr b="0" lang="en-IN" sz="3200" spc="-1" strike="noStrike">
              <a:latin typeface="Arial"/>
            </a:endParaRPr>
          </a:p>
        </p:txBody>
      </p:sp>
      <p:sp>
        <p:nvSpPr>
          <p:cNvPr id="136" name="PlaceHolder 3"/>
          <p:cNvSpPr>
            <a:spLocks noGrp="1"/>
          </p:cNvSpPr>
          <p:nvPr>
            <p:ph type="body"/>
          </p:nvPr>
        </p:nvSpPr>
        <p:spPr>
          <a:xfrm>
            <a:off x="2772360" y="1368000"/>
            <a:ext cx="2160000" cy="1810800"/>
          </a:xfrm>
          <a:prstGeom prst="rect">
            <a:avLst/>
          </a:prstGeom>
        </p:spPr>
        <p:txBody>
          <a:bodyPr lIns="0" rIns="0" tIns="0" bIns="0">
            <a:normAutofit/>
          </a:bodyPr>
          <a:p>
            <a:endParaRPr b="0" lang="en-IN" sz="3200" spc="-1" strike="noStrike">
              <a:latin typeface="Arial"/>
            </a:endParaRPr>
          </a:p>
        </p:txBody>
      </p:sp>
      <p:sp>
        <p:nvSpPr>
          <p:cNvPr id="137" name="PlaceHolder 4"/>
          <p:cNvSpPr>
            <a:spLocks noGrp="1"/>
          </p:cNvSpPr>
          <p:nvPr>
            <p:ph type="body"/>
          </p:nvPr>
        </p:nvSpPr>
        <p:spPr>
          <a:xfrm>
            <a:off x="2772360" y="3351240"/>
            <a:ext cx="2160000" cy="1810800"/>
          </a:xfrm>
          <a:prstGeom prst="rect">
            <a:avLst/>
          </a:prstGeom>
        </p:spPr>
        <p:txBody>
          <a:bodyPr lIns="0" rIns="0" tIns="0" bIns="0">
            <a:normAutofit/>
          </a:bodyPr>
          <a:p>
            <a:endParaRPr b="0" lang="en-IN"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38" name="PlaceHolder 1"/>
          <p:cNvSpPr>
            <a:spLocks noGrp="1"/>
          </p:cNvSpPr>
          <p:nvPr>
            <p:ph type="title"/>
          </p:nvPr>
        </p:nvSpPr>
        <p:spPr>
          <a:xfrm>
            <a:off x="2376000" y="102240"/>
            <a:ext cx="5327280" cy="946800"/>
          </a:xfrm>
          <a:prstGeom prst="rect">
            <a:avLst/>
          </a:prstGeom>
        </p:spPr>
        <p:txBody>
          <a:bodyPr lIns="0" rIns="0" tIns="0" bIns="0" anchor="ctr">
            <a:noAutofit/>
          </a:bodyPr>
          <a:p>
            <a:pPr algn="ctr"/>
            <a:endParaRPr b="0" lang="en-IN" sz="4400" spc="-1" strike="noStrike">
              <a:latin typeface="Arial"/>
            </a:endParaRPr>
          </a:p>
        </p:txBody>
      </p:sp>
      <p:sp>
        <p:nvSpPr>
          <p:cNvPr id="139" name="PlaceHolder 2"/>
          <p:cNvSpPr>
            <a:spLocks noGrp="1"/>
          </p:cNvSpPr>
          <p:nvPr>
            <p:ph type="body"/>
          </p:nvPr>
        </p:nvSpPr>
        <p:spPr>
          <a:xfrm>
            <a:off x="504000" y="1368000"/>
            <a:ext cx="2160000" cy="1810800"/>
          </a:xfrm>
          <a:prstGeom prst="rect">
            <a:avLst/>
          </a:prstGeom>
        </p:spPr>
        <p:txBody>
          <a:bodyPr lIns="0" rIns="0" tIns="0" bIns="0">
            <a:normAutofit/>
          </a:bodyPr>
          <a:p>
            <a:endParaRPr b="0" lang="en-IN" sz="3200" spc="-1" strike="noStrike">
              <a:latin typeface="Arial"/>
            </a:endParaRPr>
          </a:p>
        </p:txBody>
      </p:sp>
      <p:sp>
        <p:nvSpPr>
          <p:cNvPr id="140" name="PlaceHolder 3"/>
          <p:cNvSpPr>
            <a:spLocks noGrp="1"/>
          </p:cNvSpPr>
          <p:nvPr>
            <p:ph type="body"/>
          </p:nvPr>
        </p:nvSpPr>
        <p:spPr>
          <a:xfrm>
            <a:off x="2772360" y="1368000"/>
            <a:ext cx="2160000" cy="1810800"/>
          </a:xfrm>
          <a:prstGeom prst="rect">
            <a:avLst/>
          </a:prstGeom>
        </p:spPr>
        <p:txBody>
          <a:bodyPr lIns="0" rIns="0" tIns="0" bIns="0">
            <a:normAutofit/>
          </a:bodyPr>
          <a:p>
            <a:endParaRPr b="0" lang="en-IN" sz="3200" spc="-1" strike="noStrike">
              <a:latin typeface="Arial"/>
            </a:endParaRPr>
          </a:p>
        </p:txBody>
      </p:sp>
      <p:sp>
        <p:nvSpPr>
          <p:cNvPr id="141" name="PlaceHolder 4"/>
          <p:cNvSpPr>
            <a:spLocks noGrp="1"/>
          </p:cNvSpPr>
          <p:nvPr>
            <p:ph type="body"/>
          </p:nvPr>
        </p:nvSpPr>
        <p:spPr>
          <a:xfrm>
            <a:off x="504000" y="3351240"/>
            <a:ext cx="4426560" cy="1810800"/>
          </a:xfrm>
          <a:prstGeom prst="rect">
            <a:avLst/>
          </a:prstGeom>
        </p:spPr>
        <p:txBody>
          <a:bodyPr lIns="0" rIns="0" tIns="0" bIns="0">
            <a:normAutofit/>
          </a:bodyPr>
          <a:p>
            <a:endParaRPr b="0" lang="en-IN"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2" name="PlaceHolder 1"/>
          <p:cNvSpPr>
            <a:spLocks noGrp="1"/>
          </p:cNvSpPr>
          <p:nvPr>
            <p:ph type="title"/>
          </p:nvPr>
        </p:nvSpPr>
        <p:spPr>
          <a:xfrm>
            <a:off x="2376000" y="102240"/>
            <a:ext cx="5327280" cy="946800"/>
          </a:xfrm>
          <a:prstGeom prst="rect">
            <a:avLst/>
          </a:prstGeom>
        </p:spPr>
        <p:txBody>
          <a:bodyPr lIns="0" rIns="0" tIns="0" bIns="0" anchor="ctr">
            <a:noAutofit/>
          </a:bodyPr>
          <a:p>
            <a:pPr algn="ctr"/>
            <a:endParaRPr b="0" lang="en-IN" sz="4400" spc="-1" strike="noStrike">
              <a:latin typeface="Arial"/>
            </a:endParaRPr>
          </a:p>
        </p:txBody>
      </p:sp>
      <p:sp>
        <p:nvSpPr>
          <p:cNvPr id="143" name="PlaceHolder 2"/>
          <p:cNvSpPr>
            <a:spLocks noGrp="1"/>
          </p:cNvSpPr>
          <p:nvPr>
            <p:ph type="body"/>
          </p:nvPr>
        </p:nvSpPr>
        <p:spPr>
          <a:xfrm>
            <a:off x="504000" y="1368000"/>
            <a:ext cx="4426560" cy="1810800"/>
          </a:xfrm>
          <a:prstGeom prst="rect">
            <a:avLst/>
          </a:prstGeom>
        </p:spPr>
        <p:txBody>
          <a:bodyPr lIns="0" rIns="0" tIns="0" bIns="0">
            <a:normAutofit/>
          </a:bodyPr>
          <a:p>
            <a:endParaRPr b="0" lang="en-IN" sz="3200" spc="-1" strike="noStrike">
              <a:latin typeface="Arial"/>
            </a:endParaRPr>
          </a:p>
        </p:txBody>
      </p:sp>
      <p:sp>
        <p:nvSpPr>
          <p:cNvPr id="144" name="PlaceHolder 3"/>
          <p:cNvSpPr>
            <a:spLocks noGrp="1"/>
          </p:cNvSpPr>
          <p:nvPr>
            <p:ph type="body"/>
          </p:nvPr>
        </p:nvSpPr>
        <p:spPr>
          <a:xfrm>
            <a:off x="504000" y="3351240"/>
            <a:ext cx="4426560" cy="1810800"/>
          </a:xfrm>
          <a:prstGeom prst="rect">
            <a:avLst/>
          </a:prstGeom>
        </p:spPr>
        <p:txBody>
          <a:bodyPr lIns="0" rIns="0" tIns="0" bIns="0">
            <a:normAutofit/>
          </a:bodyPr>
          <a:p>
            <a:endParaRPr b="0" lang="en-IN"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2376000" y="102240"/>
            <a:ext cx="5327280" cy="946800"/>
          </a:xfrm>
          <a:prstGeom prst="rect">
            <a:avLst/>
          </a:prstGeom>
        </p:spPr>
        <p:txBody>
          <a:bodyPr lIns="0" rIns="0" tIns="0" bIns="0" anchor="ctr">
            <a:noAutofit/>
          </a:bodyPr>
          <a:p>
            <a:pPr algn="ctr"/>
            <a:endParaRPr b="0" lang="en-IN" sz="4400" spc="-1" strike="noStrike">
              <a:latin typeface="Arial"/>
            </a:endParaRPr>
          </a:p>
        </p:txBody>
      </p:sp>
      <p:sp>
        <p:nvSpPr>
          <p:cNvPr id="146" name="PlaceHolder 2"/>
          <p:cNvSpPr>
            <a:spLocks noGrp="1"/>
          </p:cNvSpPr>
          <p:nvPr>
            <p:ph type="body"/>
          </p:nvPr>
        </p:nvSpPr>
        <p:spPr>
          <a:xfrm>
            <a:off x="504000" y="1368000"/>
            <a:ext cx="2160000" cy="1810800"/>
          </a:xfrm>
          <a:prstGeom prst="rect">
            <a:avLst/>
          </a:prstGeom>
        </p:spPr>
        <p:txBody>
          <a:bodyPr lIns="0" rIns="0" tIns="0" bIns="0">
            <a:normAutofit/>
          </a:bodyPr>
          <a:p>
            <a:endParaRPr b="0" lang="en-IN" sz="3200" spc="-1" strike="noStrike">
              <a:latin typeface="Arial"/>
            </a:endParaRPr>
          </a:p>
        </p:txBody>
      </p:sp>
      <p:sp>
        <p:nvSpPr>
          <p:cNvPr id="147" name="PlaceHolder 3"/>
          <p:cNvSpPr>
            <a:spLocks noGrp="1"/>
          </p:cNvSpPr>
          <p:nvPr>
            <p:ph type="body"/>
          </p:nvPr>
        </p:nvSpPr>
        <p:spPr>
          <a:xfrm>
            <a:off x="2772360" y="1368000"/>
            <a:ext cx="2160000" cy="1810800"/>
          </a:xfrm>
          <a:prstGeom prst="rect">
            <a:avLst/>
          </a:prstGeom>
        </p:spPr>
        <p:txBody>
          <a:bodyPr lIns="0" rIns="0" tIns="0" bIns="0">
            <a:normAutofit/>
          </a:bodyPr>
          <a:p>
            <a:endParaRPr b="0" lang="en-IN" sz="3200" spc="-1" strike="noStrike">
              <a:latin typeface="Arial"/>
            </a:endParaRPr>
          </a:p>
        </p:txBody>
      </p:sp>
      <p:sp>
        <p:nvSpPr>
          <p:cNvPr id="148" name="PlaceHolder 4"/>
          <p:cNvSpPr>
            <a:spLocks noGrp="1"/>
          </p:cNvSpPr>
          <p:nvPr>
            <p:ph type="body"/>
          </p:nvPr>
        </p:nvSpPr>
        <p:spPr>
          <a:xfrm>
            <a:off x="504000" y="3351240"/>
            <a:ext cx="2160000" cy="1810800"/>
          </a:xfrm>
          <a:prstGeom prst="rect">
            <a:avLst/>
          </a:prstGeom>
        </p:spPr>
        <p:txBody>
          <a:bodyPr lIns="0" rIns="0" tIns="0" bIns="0">
            <a:normAutofit/>
          </a:bodyPr>
          <a:p>
            <a:endParaRPr b="0" lang="en-IN" sz="3200" spc="-1" strike="noStrike">
              <a:latin typeface="Arial"/>
            </a:endParaRPr>
          </a:p>
        </p:txBody>
      </p:sp>
      <p:sp>
        <p:nvSpPr>
          <p:cNvPr id="149" name="PlaceHolder 5"/>
          <p:cNvSpPr>
            <a:spLocks noGrp="1"/>
          </p:cNvSpPr>
          <p:nvPr>
            <p:ph type="body"/>
          </p:nvPr>
        </p:nvSpPr>
        <p:spPr>
          <a:xfrm>
            <a:off x="2772360" y="3351240"/>
            <a:ext cx="2160000" cy="1810800"/>
          </a:xfrm>
          <a:prstGeom prst="rect">
            <a:avLst/>
          </a:prstGeom>
        </p:spPr>
        <p:txBody>
          <a:bodyPr lIns="0" rIns="0" tIns="0" bIns="0">
            <a:normAutofit/>
          </a:bodyPr>
          <a:p>
            <a:endParaRPr b="0" lang="en-IN"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0" name="PlaceHolder 1"/>
          <p:cNvSpPr>
            <a:spLocks noGrp="1"/>
          </p:cNvSpPr>
          <p:nvPr>
            <p:ph type="title"/>
          </p:nvPr>
        </p:nvSpPr>
        <p:spPr>
          <a:xfrm>
            <a:off x="2376000" y="102240"/>
            <a:ext cx="5327280" cy="946800"/>
          </a:xfrm>
          <a:prstGeom prst="rect">
            <a:avLst/>
          </a:prstGeom>
        </p:spPr>
        <p:txBody>
          <a:bodyPr lIns="0" rIns="0" tIns="0" bIns="0" anchor="ctr">
            <a:noAutofit/>
          </a:bodyPr>
          <a:p>
            <a:pPr algn="ctr"/>
            <a:endParaRPr b="0" lang="en-IN" sz="4400" spc="-1" strike="noStrike">
              <a:latin typeface="Arial"/>
            </a:endParaRPr>
          </a:p>
        </p:txBody>
      </p:sp>
      <p:sp>
        <p:nvSpPr>
          <p:cNvPr id="151" name="PlaceHolder 2"/>
          <p:cNvSpPr>
            <a:spLocks noGrp="1"/>
          </p:cNvSpPr>
          <p:nvPr>
            <p:ph type="body"/>
          </p:nvPr>
        </p:nvSpPr>
        <p:spPr>
          <a:xfrm>
            <a:off x="504000" y="1368000"/>
            <a:ext cx="1425240" cy="1810800"/>
          </a:xfrm>
          <a:prstGeom prst="rect">
            <a:avLst/>
          </a:prstGeom>
        </p:spPr>
        <p:txBody>
          <a:bodyPr lIns="0" rIns="0" tIns="0" bIns="0">
            <a:normAutofit/>
          </a:bodyPr>
          <a:p>
            <a:endParaRPr b="0" lang="en-IN" sz="3200" spc="-1" strike="noStrike">
              <a:latin typeface="Arial"/>
            </a:endParaRPr>
          </a:p>
        </p:txBody>
      </p:sp>
      <p:sp>
        <p:nvSpPr>
          <p:cNvPr id="152" name="PlaceHolder 3"/>
          <p:cNvSpPr>
            <a:spLocks noGrp="1"/>
          </p:cNvSpPr>
          <p:nvPr>
            <p:ph type="body"/>
          </p:nvPr>
        </p:nvSpPr>
        <p:spPr>
          <a:xfrm>
            <a:off x="2000880" y="1368000"/>
            <a:ext cx="1425240" cy="1810800"/>
          </a:xfrm>
          <a:prstGeom prst="rect">
            <a:avLst/>
          </a:prstGeom>
        </p:spPr>
        <p:txBody>
          <a:bodyPr lIns="0" rIns="0" tIns="0" bIns="0">
            <a:normAutofit/>
          </a:bodyPr>
          <a:p>
            <a:endParaRPr b="0" lang="en-IN" sz="3200" spc="-1" strike="noStrike">
              <a:latin typeface="Arial"/>
            </a:endParaRPr>
          </a:p>
        </p:txBody>
      </p:sp>
      <p:sp>
        <p:nvSpPr>
          <p:cNvPr id="153" name="PlaceHolder 4"/>
          <p:cNvSpPr>
            <a:spLocks noGrp="1"/>
          </p:cNvSpPr>
          <p:nvPr>
            <p:ph type="body"/>
          </p:nvPr>
        </p:nvSpPr>
        <p:spPr>
          <a:xfrm>
            <a:off x="3497760" y="1368000"/>
            <a:ext cx="1425240" cy="1810800"/>
          </a:xfrm>
          <a:prstGeom prst="rect">
            <a:avLst/>
          </a:prstGeom>
        </p:spPr>
        <p:txBody>
          <a:bodyPr lIns="0" rIns="0" tIns="0" bIns="0">
            <a:normAutofit/>
          </a:bodyPr>
          <a:p>
            <a:endParaRPr b="0" lang="en-IN" sz="3200" spc="-1" strike="noStrike">
              <a:latin typeface="Arial"/>
            </a:endParaRPr>
          </a:p>
        </p:txBody>
      </p:sp>
      <p:sp>
        <p:nvSpPr>
          <p:cNvPr id="154" name="PlaceHolder 5"/>
          <p:cNvSpPr>
            <a:spLocks noGrp="1"/>
          </p:cNvSpPr>
          <p:nvPr>
            <p:ph type="body"/>
          </p:nvPr>
        </p:nvSpPr>
        <p:spPr>
          <a:xfrm>
            <a:off x="504000" y="3351240"/>
            <a:ext cx="1425240" cy="1810800"/>
          </a:xfrm>
          <a:prstGeom prst="rect">
            <a:avLst/>
          </a:prstGeom>
        </p:spPr>
        <p:txBody>
          <a:bodyPr lIns="0" rIns="0" tIns="0" bIns="0">
            <a:normAutofit/>
          </a:bodyPr>
          <a:p>
            <a:endParaRPr b="0" lang="en-IN" sz="3200" spc="-1" strike="noStrike">
              <a:latin typeface="Arial"/>
            </a:endParaRPr>
          </a:p>
        </p:txBody>
      </p:sp>
      <p:sp>
        <p:nvSpPr>
          <p:cNvPr id="155" name="PlaceHolder 6"/>
          <p:cNvSpPr>
            <a:spLocks noGrp="1"/>
          </p:cNvSpPr>
          <p:nvPr>
            <p:ph type="body"/>
          </p:nvPr>
        </p:nvSpPr>
        <p:spPr>
          <a:xfrm>
            <a:off x="2000880" y="3351240"/>
            <a:ext cx="1425240" cy="1810800"/>
          </a:xfrm>
          <a:prstGeom prst="rect">
            <a:avLst/>
          </a:prstGeom>
        </p:spPr>
        <p:txBody>
          <a:bodyPr lIns="0" rIns="0" tIns="0" bIns="0">
            <a:normAutofit/>
          </a:bodyPr>
          <a:p>
            <a:endParaRPr b="0" lang="en-IN" sz="3200" spc="-1" strike="noStrike">
              <a:latin typeface="Arial"/>
            </a:endParaRPr>
          </a:p>
        </p:txBody>
      </p:sp>
      <p:sp>
        <p:nvSpPr>
          <p:cNvPr id="156" name="PlaceHolder 7"/>
          <p:cNvSpPr>
            <a:spLocks noGrp="1"/>
          </p:cNvSpPr>
          <p:nvPr>
            <p:ph type="body"/>
          </p:nvPr>
        </p:nvSpPr>
        <p:spPr>
          <a:xfrm>
            <a:off x="3497760" y="3351240"/>
            <a:ext cx="1425240" cy="1810800"/>
          </a:xfrm>
          <a:prstGeom prst="rect">
            <a:avLst/>
          </a:prstGeom>
        </p:spPr>
        <p:txBody>
          <a:bodyPr lIns="0" rIns="0" tIns="0" bIns="0">
            <a:normAutofit/>
          </a:bodyPr>
          <a:p>
            <a:endParaRPr b="0" lang="en-IN"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2376000" y="102240"/>
            <a:ext cx="5327280" cy="9468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2376000" y="102240"/>
            <a:ext cx="5327280" cy="439020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2376000" y="102240"/>
            <a:ext cx="5327280" cy="946800"/>
          </a:xfrm>
          <a:prstGeom prst="rect">
            <a:avLst/>
          </a:prstGeom>
        </p:spPr>
        <p:txBody>
          <a:bodyPr lIns="0" rIns="0" tIns="0" bIns="0" anchor="ctr">
            <a:noAutofit/>
          </a:bodyPr>
          <a:p>
            <a:pPr algn="ctr"/>
            <a:endParaRPr b="0" lang="en-IN" sz="4400" spc="-1" strike="noStrike">
              <a:latin typeface="Arial"/>
            </a:endParaRPr>
          </a:p>
        </p:txBody>
      </p:sp>
      <p:sp>
        <p:nvSpPr>
          <p:cNvPr id="13" name="PlaceHolder 2"/>
          <p:cNvSpPr>
            <a:spLocks noGrp="1"/>
          </p:cNvSpPr>
          <p:nvPr>
            <p:ph type="body"/>
          </p:nvPr>
        </p:nvSpPr>
        <p:spPr>
          <a:xfrm>
            <a:off x="504000" y="1368000"/>
            <a:ext cx="2160000" cy="1810800"/>
          </a:xfrm>
          <a:prstGeom prst="rect">
            <a:avLst/>
          </a:prstGeom>
        </p:spPr>
        <p:txBody>
          <a:bodyPr lIns="0" rIns="0" tIns="0" bIns="0">
            <a:normAutofit/>
          </a:bodyPr>
          <a:p>
            <a:endParaRPr b="0" lang="en-IN" sz="3200" spc="-1" strike="noStrike">
              <a:latin typeface="Arial"/>
            </a:endParaRPr>
          </a:p>
        </p:txBody>
      </p:sp>
      <p:sp>
        <p:nvSpPr>
          <p:cNvPr id="14" name="PlaceHolder 3"/>
          <p:cNvSpPr>
            <a:spLocks noGrp="1"/>
          </p:cNvSpPr>
          <p:nvPr>
            <p:ph type="body"/>
          </p:nvPr>
        </p:nvSpPr>
        <p:spPr>
          <a:xfrm>
            <a:off x="2772360" y="1368000"/>
            <a:ext cx="2160000" cy="3796560"/>
          </a:xfrm>
          <a:prstGeom prst="rect">
            <a:avLst/>
          </a:prstGeom>
        </p:spPr>
        <p:txBody>
          <a:bodyPr lIns="0" rIns="0" tIns="0" bIns="0">
            <a:normAutofit/>
          </a:bodyPr>
          <a:p>
            <a:endParaRPr b="0" lang="en-IN" sz="3200" spc="-1" strike="noStrike">
              <a:latin typeface="Arial"/>
            </a:endParaRPr>
          </a:p>
        </p:txBody>
      </p:sp>
      <p:sp>
        <p:nvSpPr>
          <p:cNvPr id="15" name="PlaceHolder 4"/>
          <p:cNvSpPr>
            <a:spLocks noGrp="1"/>
          </p:cNvSpPr>
          <p:nvPr>
            <p:ph type="body"/>
          </p:nvPr>
        </p:nvSpPr>
        <p:spPr>
          <a:xfrm>
            <a:off x="504000" y="3351240"/>
            <a:ext cx="2160000" cy="1810800"/>
          </a:xfrm>
          <a:prstGeom prst="rect">
            <a:avLst/>
          </a:prstGeom>
        </p:spPr>
        <p:txBody>
          <a:bodyPr lIns="0" rIns="0" tIns="0" bIns="0">
            <a:normAutofit/>
          </a:bodyPr>
          <a:p>
            <a:endParaRPr b="0" lang="en-IN"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2376000" y="102240"/>
            <a:ext cx="5327280" cy="946800"/>
          </a:xfrm>
          <a:prstGeom prst="rect">
            <a:avLst/>
          </a:prstGeom>
        </p:spPr>
        <p:txBody>
          <a:bodyPr lIns="0" rIns="0" tIns="0" bIns="0" anchor="ctr">
            <a:noAutofit/>
          </a:bodyPr>
          <a:p>
            <a:pPr algn="ctr"/>
            <a:endParaRPr b="0" lang="en-IN" sz="4400" spc="-1" strike="noStrike">
              <a:latin typeface="Arial"/>
            </a:endParaRPr>
          </a:p>
        </p:txBody>
      </p:sp>
      <p:sp>
        <p:nvSpPr>
          <p:cNvPr id="17" name="PlaceHolder 2"/>
          <p:cNvSpPr>
            <a:spLocks noGrp="1"/>
          </p:cNvSpPr>
          <p:nvPr>
            <p:ph type="body"/>
          </p:nvPr>
        </p:nvSpPr>
        <p:spPr>
          <a:xfrm>
            <a:off x="504000" y="1368000"/>
            <a:ext cx="2160000" cy="3796560"/>
          </a:xfrm>
          <a:prstGeom prst="rect">
            <a:avLst/>
          </a:prstGeom>
        </p:spPr>
        <p:txBody>
          <a:bodyPr lIns="0" rIns="0" tIns="0" bIns="0">
            <a:normAutofit/>
          </a:bodyPr>
          <a:p>
            <a:endParaRPr b="0" lang="en-IN" sz="3200" spc="-1" strike="noStrike">
              <a:latin typeface="Arial"/>
            </a:endParaRPr>
          </a:p>
        </p:txBody>
      </p:sp>
      <p:sp>
        <p:nvSpPr>
          <p:cNvPr id="18" name="PlaceHolder 3"/>
          <p:cNvSpPr>
            <a:spLocks noGrp="1"/>
          </p:cNvSpPr>
          <p:nvPr>
            <p:ph type="body"/>
          </p:nvPr>
        </p:nvSpPr>
        <p:spPr>
          <a:xfrm>
            <a:off x="2772360" y="1368000"/>
            <a:ext cx="2160000" cy="1810800"/>
          </a:xfrm>
          <a:prstGeom prst="rect">
            <a:avLst/>
          </a:prstGeom>
        </p:spPr>
        <p:txBody>
          <a:bodyPr lIns="0" rIns="0" tIns="0" bIns="0">
            <a:normAutofit/>
          </a:bodyPr>
          <a:p>
            <a:endParaRPr b="0" lang="en-IN" sz="3200" spc="-1" strike="noStrike">
              <a:latin typeface="Arial"/>
            </a:endParaRPr>
          </a:p>
        </p:txBody>
      </p:sp>
      <p:sp>
        <p:nvSpPr>
          <p:cNvPr id="19" name="PlaceHolder 4"/>
          <p:cNvSpPr>
            <a:spLocks noGrp="1"/>
          </p:cNvSpPr>
          <p:nvPr>
            <p:ph type="body"/>
          </p:nvPr>
        </p:nvSpPr>
        <p:spPr>
          <a:xfrm>
            <a:off x="2772360" y="3351240"/>
            <a:ext cx="2160000" cy="1810800"/>
          </a:xfrm>
          <a:prstGeom prst="rect">
            <a:avLst/>
          </a:prstGeom>
        </p:spPr>
        <p:txBody>
          <a:bodyPr lIns="0" rIns="0" tIns="0" bIns="0">
            <a:normAutofit/>
          </a:bodyPr>
          <a:p>
            <a:endParaRPr b="0" lang="en-IN"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2376000" y="102240"/>
            <a:ext cx="5327280" cy="946800"/>
          </a:xfrm>
          <a:prstGeom prst="rect">
            <a:avLst/>
          </a:prstGeom>
        </p:spPr>
        <p:txBody>
          <a:bodyPr lIns="0" rIns="0" tIns="0" bIns="0" anchor="ctr">
            <a:noAutofit/>
          </a:bodyPr>
          <a:p>
            <a:pPr algn="ctr"/>
            <a:endParaRPr b="0" lang="en-IN" sz="4400" spc="-1" strike="noStrike">
              <a:latin typeface="Arial"/>
            </a:endParaRPr>
          </a:p>
        </p:txBody>
      </p:sp>
      <p:sp>
        <p:nvSpPr>
          <p:cNvPr id="21" name="PlaceHolder 2"/>
          <p:cNvSpPr>
            <a:spLocks noGrp="1"/>
          </p:cNvSpPr>
          <p:nvPr>
            <p:ph type="body"/>
          </p:nvPr>
        </p:nvSpPr>
        <p:spPr>
          <a:xfrm>
            <a:off x="504000" y="1368000"/>
            <a:ext cx="2160000" cy="1810800"/>
          </a:xfrm>
          <a:prstGeom prst="rect">
            <a:avLst/>
          </a:prstGeom>
        </p:spPr>
        <p:txBody>
          <a:bodyPr lIns="0" rIns="0" tIns="0" bIns="0">
            <a:normAutofit/>
          </a:bodyPr>
          <a:p>
            <a:endParaRPr b="0" lang="en-IN" sz="3200" spc="-1" strike="noStrike">
              <a:latin typeface="Arial"/>
            </a:endParaRPr>
          </a:p>
        </p:txBody>
      </p:sp>
      <p:sp>
        <p:nvSpPr>
          <p:cNvPr id="22" name="PlaceHolder 3"/>
          <p:cNvSpPr>
            <a:spLocks noGrp="1"/>
          </p:cNvSpPr>
          <p:nvPr>
            <p:ph type="body"/>
          </p:nvPr>
        </p:nvSpPr>
        <p:spPr>
          <a:xfrm>
            <a:off x="2772360" y="1368000"/>
            <a:ext cx="2160000" cy="1810800"/>
          </a:xfrm>
          <a:prstGeom prst="rect">
            <a:avLst/>
          </a:prstGeom>
        </p:spPr>
        <p:txBody>
          <a:bodyPr lIns="0" rIns="0" tIns="0" bIns="0">
            <a:normAutofit/>
          </a:bodyPr>
          <a:p>
            <a:endParaRPr b="0" lang="en-IN" sz="3200" spc="-1" strike="noStrike">
              <a:latin typeface="Arial"/>
            </a:endParaRPr>
          </a:p>
        </p:txBody>
      </p:sp>
      <p:sp>
        <p:nvSpPr>
          <p:cNvPr id="23" name="PlaceHolder 4"/>
          <p:cNvSpPr>
            <a:spLocks noGrp="1"/>
          </p:cNvSpPr>
          <p:nvPr>
            <p:ph type="body"/>
          </p:nvPr>
        </p:nvSpPr>
        <p:spPr>
          <a:xfrm>
            <a:off x="504000" y="3351240"/>
            <a:ext cx="4426560" cy="1810800"/>
          </a:xfrm>
          <a:prstGeom prst="rect">
            <a:avLst/>
          </a:prstGeom>
        </p:spPr>
        <p:txBody>
          <a:bodyPr lIns="0" rIns="0" tIns="0" bIns="0">
            <a:normAutofit/>
          </a:bodyPr>
          <a:p>
            <a:endParaRPr b="0" lang="en-IN"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3.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4.png"/><Relationship Id="rId3" Type="http://schemas.openxmlformats.org/officeDocument/2006/relationships/slideLayout" Target="../slideLayouts/slideLayout37.xml"/><Relationship Id="rId4" Type="http://schemas.openxmlformats.org/officeDocument/2006/relationships/slideLayout" Target="../slideLayouts/slideLayout38.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 Id="rId9" Type="http://schemas.openxmlformats.org/officeDocument/2006/relationships/slideLayout" Target="../slideLayouts/slideLayout43.xml"/><Relationship Id="rId10" Type="http://schemas.openxmlformats.org/officeDocument/2006/relationships/slideLayout" Target="../slideLayouts/slideLayout44.xml"/><Relationship Id="rId11" Type="http://schemas.openxmlformats.org/officeDocument/2006/relationships/slideLayout" Target="../slideLayouts/slideLayout45.xml"/><Relationship Id="rId12" Type="http://schemas.openxmlformats.org/officeDocument/2006/relationships/slideLayout" Target="../slideLayouts/slideLayout46.xml"/><Relationship Id="rId13" Type="http://schemas.openxmlformats.org/officeDocument/2006/relationships/slideLayout" Target="../slideLayouts/slideLayout47.xml"/><Relationship Id="rId14"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0" name="" descr=""/>
          <p:cNvPicPr/>
          <p:nvPr/>
        </p:nvPicPr>
        <p:blipFill>
          <a:blip r:embed="rId2"/>
          <a:stretch/>
        </p:blipFill>
        <p:spPr>
          <a:xfrm>
            <a:off x="0" y="0"/>
            <a:ext cx="10079280" cy="5669280"/>
          </a:xfrm>
          <a:prstGeom prst="rect">
            <a:avLst/>
          </a:prstGeom>
          <a:ln>
            <a:noFill/>
          </a:ln>
        </p:spPr>
      </p:pic>
      <p:sp>
        <p:nvSpPr>
          <p:cNvPr id="1" name="PlaceHolder 1"/>
          <p:cNvSpPr>
            <a:spLocks noGrp="1"/>
          </p:cNvSpPr>
          <p:nvPr>
            <p:ph type="title"/>
          </p:nvPr>
        </p:nvSpPr>
        <p:spPr>
          <a:xfrm>
            <a:off x="2376000" y="102240"/>
            <a:ext cx="5327280" cy="946800"/>
          </a:xfrm>
          <a:prstGeom prst="rect">
            <a:avLst/>
          </a:prstGeom>
        </p:spPr>
        <p:txBody>
          <a:bodyPr lIns="0" rIns="0" tIns="0" bIns="0" anchor="ctr">
            <a:noAutofit/>
          </a:bodyPr>
          <a:p>
            <a:pPr algn="ctr"/>
            <a:r>
              <a:rPr b="0" lang="en-IN" sz="1800" spc="-1" strike="noStrike">
                <a:latin typeface="Arial"/>
              </a:rPr>
              <a:t>Click to edit the title text format</a:t>
            </a:r>
            <a:endParaRPr b="0" lang="en-IN" sz="1800" spc="-1" strike="noStrike">
              <a:latin typeface="Arial"/>
            </a:endParaRPr>
          </a:p>
        </p:txBody>
      </p:sp>
      <p:sp>
        <p:nvSpPr>
          <p:cNvPr id="2" name="PlaceHolder 2"/>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9" name="" descr=""/>
          <p:cNvPicPr/>
          <p:nvPr/>
        </p:nvPicPr>
        <p:blipFill>
          <a:blip r:embed="rId2"/>
          <a:stretch/>
        </p:blipFill>
        <p:spPr>
          <a:xfrm>
            <a:off x="0" y="0"/>
            <a:ext cx="10079280" cy="5669280"/>
          </a:xfrm>
          <a:prstGeom prst="rect">
            <a:avLst/>
          </a:prstGeom>
          <a:ln>
            <a:noFill/>
          </a:ln>
        </p:spPr>
      </p:pic>
      <p:sp>
        <p:nvSpPr>
          <p:cNvPr id="40" name="PlaceHolder 1"/>
          <p:cNvSpPr>
            <a:spLocks noGrp="1"/>
          </p:cNvSpPr>
          <p:nvPr>
            <p:ph type="title"/>
          </p:nvPr>
        </p:nvSpPr>
        <p:spPr>
          <a:xfrm>
            <a:off x="504000" y="226080"/>
            <a:ext cx="9072000" cy="946440"/>
          </a:xfrm>
          <a:prstGeom prst="rect">
            <a:avLst/>
          </a:prstGeom>
        </p:spPr>
        <p:txBody>
          <a:bodyPr lIns="0" rIns="0" tIns="0" bIns="0" anchor="ctr">
            <a:noAutofit/>
          </a:bodyPr>
          <a:p>
            <a:pPr algn="ctr"/>
            <a:r>
              <a:rPr b="0" lang="en-IN" sz="4400" spc="-1" strike="noStrike">
                <a:latin typeface="Arial"/>
              </a:rPr>
              <a:t>Click to edit the title </a:t>
            </a:r>
            <a:r>
              <a:rPr b="0" lang="en-IN" sz="4400" spc="-1" strike="noStrike">
                <a:latin typeface="Arial"/>
              </a:rPr>
              <a:t>text format</a:t>
            </a:r>
            <a:endParaRPr b="0" lang="en-IN" sz="4400" spc="-1" strike="noStrike">
              <a:latin typeface="Arial"/>
            </a:endParaRPr>
          </a:p>
        </p:txBody>
      </p:sp>
      <p:sp>
        <p:nvSpPr>
          <p:cNvPr id="41" name="PlaceHolder 2"/>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78" name="" descr=""/>
          <p:cNvPicPr/>
          <p:nvPr/>
        </p:nvPicPr>
        <p:blipFill>
          <a:blip r:embed="rId2"/>
          <a:stretch/>
        </p:blipFill>
        <p:spPr>
          <a:xfrm>
            <a:off x="0" y="0"/>
            <a:ext cx="10079280" cy="5669280"/>
          </a:xfrm>
          <a:prstGeom prst="rect">
            <a:avLst/>
          </a:prstGeom>
          <a:ln>
            <a:noFill/>
          </a:ln>
        </p:spPr>
      </p:pic>
      <p:sp>
        <p:nvSpPr>
          <p:cNvPr id="79" name="PlaceHolder 1"/>
          <p:cNvSpPr>
            <a:spLocks noGrp="1"/>
          </p:cNvSpPr>
          <p:nvPr>
            <p:ph type="title"/>
          </p:nvPr>
        </p:nvSpPr>
        <p:spPr>
          <a:xfrm>
            <a:off x="2376000" y="102240"/>
            <a:ext cx="5327280" cy="946800"/>
          </a:xfrm>
          <a:prstGeom prst="rect">
            <a:avLst/>
          </a:prstGeom>
        </p:spPr>
        <p:txBody>
          <a:bodyPr lIns="0" rIns="0" tIns="0" bIns="0" anchor="ctr">
            <a:noAutofit/>
          </a:bodyPr>
          <a:p>
            <a:pPr algn="ctr"/>
            <a:r>
              <a:rPr b="0" lang="en-IN" sz="1800" spc="-1" strike="noStrike">
                <a:latin typeface="Arial"/>
              </a:rPr>
              <a:t>Click to edit the title text format</a:t>
            </a:r>
            <a:endParaRPr b="0" lang="en-IN" sz="1800" spc="-1" strike="noStrike">
              <a:latin typeface="Arial"/>
            </a:endParaRPr>
          </a:p>
        </p:txBody>
      </p:sp>
      <p:sp>
        <p:nvSpPr>
          <p:cNvPr id="80" name="PlaceHolder 2"/>
          <p:cNvSpPr>
            <a:spLocks noGrp="1"/>
          </p:cNvSpPr>
          <p:nvPr>
            <p:ph type="body"/>
          </p:nvPr>
        </p:nvSpPr>
        <p:spPr>
          <a:xfrm>
            <a:off x="504000" y="1368000"/>
            <a:ext cx="9071280" cy="3796560"/>
          </a:xfrm>
          <a:prstGeom prst="rect">
            <a:avLst/>
          </a:prstGeom>
        </p:spPr>
        <p:txBody>
          <a:bodyPr lIns="0" rIns="0" tIns="0" bIns="0">
            <a:normAutofit/>
          </a:bodyPr>
          <a:p>
            <a:pPr marL="432000" indent="-324000" algn="ctr">
              <a:spcBef>
                <a:spcPts val="1417"/>
              </a:spcBef>
              <a:buClr>
                <a:srgbClr val="000000"/>
              </a:buClr>
              <a:buSzPct val="45000"/>
              <a:buFont typeface="Wingdings" charset="2"/>
              <a:buChar char=""/>
            </a:pPr>
            <a:r>
              <a:rPr b="0" lang="en-IN" sz="1800" spc="-1" strike="noStrike">
                <a:latin typeface="Arial"/>
              </a:rPr>
              <a:t>Click to edit the outline text format</a:t>
            </a:r>
            <a:endParaRPr b="0" lang="en-IN" sz="1800" spc="-1" strike="noStrike">
              <a:latin typeface="Arial"/>
            </a:endParaRPr>
          </a:p>
          <a:p>
            <a:pPr lvl="1" marL="864000" indent="-324000" algn="ctr">
              <a:spcBef>
                <a:spcPts val="1134"/>
              </a:spcBef>
              <a:buClr>
                <a:srgbClr val="000000"/>
              </a:buClr>
              <a:buSzPct val="75000"/>
              <a:buFont typeface="Symbol" charset="2"/>
              <a:buChar char=""/>
            </a:pPr>
            <a:r>
              <a:rPr b="0" lang="en-IN" sz="1800" spc="-1" strike="noStrike">
                <a:latin typeface="Arial"/>
              </a:rPr>
              <a:t>Second Outline Level</a:t>
            </a:r>
            <a:endParaRPr b="0" lang="en-IN" sz="1800" spc="-1" strike="noStrike">
              <a:latin typeface="Arial"/>
            </a:endParaRPr>
          </a:p>
          <a:p>
            <a:pPr lvl="2" marL="1296000" indent="-288000" algn="ctr">
              <a:spcBef>
                <a:spcPts val="850"/>
              </a:spcBef>
              <a:buClr>
                <a:srgbClr val="000000"/>
              </a:buClr>
              <a:buSzPct val="45000"/>
              <a:buFont typeface="Wingdings" charset="2"/>
              <a:buChar char=""/>
            </a:pPr>
            <a:r>
              <a:rPr b="0" lang="en-IN" sz="1800" spc="-1" strike="noStrike">
                <a:latin typeface="Arial"/>
              </a:rPr>
              <a:t>Third Outline Level</a:t>
            </a:r>
            <a:endParaRPr b="0" lang="en-IN" sz="1800" spc="-1" strike="noStrike">
              <a:latin typeface="Arial"/>
            </a:endParaRPr>
          </a:p>
          <a:p>
            <a:pPr lvl="3" marL="1728000" indent="-216000" algn="ctr">
              <a:spcBef>
                <a:spcPts val="567"/>
              </a:spcBef>
              <a:buClr>
                <a:srgbClr val="000000"/>
              </a:buClr>
              <a:buSzPct val="75000"/>
              <a:buFont typeface="Symbol" charset="2"/>
              <a:buChar char=""/>
            </a:pPr>
            <a:r>
              <a:rPr b="0" lang="en-IN" sz="1800" spc="-1" strike="noStrike">
                <a:latin typeface="Arial"/>
              </a:rPr>
              <a:t>Fourth Outline Level</a:t>
            </a:r>
            <a:endParaRPr b="0" lang="en-IN" sz="1800" spc="-1" strike="noStrike">
              <a:latin typeface="Arial"/>
            </a:endParaRPr>
          </a:p>
          <a:p>
            <a:pPr lvl="4" marL="2160000" indent="-216000" algn="ctr">
              <a:spcBef>
                <a:spcPts val="283"/>
              </a:spcBef>
              <a:buClr>
                <a:srgbClr val="000000"/>
              </a:buClr>
              <a:buSzPct val="45000"/>
              <a:buFont typeface="Wingdings" charset="2"/>
              <a:buChar char=""/>
            </a:pPr>
            <a:r>
              <a:rPr b="0" lang="en-IN" sz="1800" spc="-1" strike="noStrike">
                <a:latin typeface="Arial"/>
              </a:rPr>
              <a:t>Fifth Outline Level</a:t>
            </a:r>
            <a:endParaRPr b="0" lang="en-IN" sz="1800" spc="-1" strike="noStrike">
              <a:latin typeface="Arial"/>
            </a:endParaRPr>
          </a:p>
          <a:p>
            <a:pPr lvl="5" marL="2592000" indent="-216000" algn="ctr">
              <a:spcBef>
                <a:spcPts val="283"/>
              </a:spcBef>
              <a:buClr>
                <a:srgbClr val="000000"/>
              </a:buClr>
              <a:buSzPct val="45000"/>
              <a:buFont typeface="Wingdings" charset="2"/>
              <a:buChar char=""/>
            </a:pPr>
            <a:r>
              <a:rPr b="0" lang="en-IN" sz="1800" spc="-1" strike="noStrike">
                <a:latin typeface="Arial"/>
              </a:rPr>
              <a:t>Sixth Outline Level</a:t>
            </a:r>
            <a:endParaRPr b="0" lang="en-IN" sz="1800" spc="-1" strike="noStrike">
              <a:latin typeface="Arial"/>
            </a:endParaRPr>
          </a:p>
          <a:p>
            <a:pPr lvl="6" marL="3024000" indent="-216000" algn="ctr">
              <a:spcBef>
                <a:spcPts val="283"/>
              </a:spcBef>
              <a:buClr>
                <a:srgbClr val="000000"/>
              </a:buClr>
              <a:buSzPct val="45000"/>
              <a:buFont typeface="Wingdings" charset="2"/>
              <a:buChar char=""/>
            </a:pPr>
            <a:r>
              <a:rPr b="0" lang="en-IN" sz="1800" spc="-1" strike="noStrike">
                <a:latin typeface="Arial"/>
              </a:rPr>
              <a:t>Seventh Outline Level</a:t>
            </a:r>
            <a:endParaRPr b="0" lang="en-IN"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17" name="" descr=""/>
          <p:cNvPicPr/>
          <p:nvPr/>
        </p:nvPicPr>
        <p:blipFill>
          <a:blip r:embed="rId2"/>
          <a:stretch/>
        </p:blipFill>
        <p:spPr>
          <a:xfrm>
            <a:off x="0" y="0"/>
            <a:ext cx="10079280" cy="5669280"/>
          </a:xfrm>
          <a:prstGeom prst="rect">
            <a:avLst/>
          </a:prstGeom>
          <a:ln>
            <a:noFill/>
          </a:ln>
        </p:spPr>
      </p:pic>
      <p:sp>
        <p:nvSpPr>
          <p:cNvPr id="118" name="PlaceHolder 1"/>
          <p:cNvSpPr>
            <a:spLocks noGrp="1"/>
          </p:cNvSpPr>
          <p:nvPr>
            <p:ph type="title"/>
          </p:nvPr>
        </p:nvSpPr>
        <p:spPr>
          <a:xfrm>
            <a:off x="2376000" y="102240"/>
            <a:ext cx="5327280" cy="946800"/>
          </a:xfrm>
          <a:prstGeom prst="rect">
            <a:avLst/>
          </a:prstGeom>
        </p:spPr>
        <p:txBody>
          <a:bodyPr lIns="0" rIns="0" tIns="0" bIns="0" anchor="ctr">
            <a:noAutofit/>
          </a:bodyPr>
          <a:p>
            <a:pPr algn="ctr"/>
            <a:r>
              <a:rPr b="0" lang="en-IN" sz="1800" spc="-1" strike="noStrike">
                <a:latin typeface="Arial"/>
              </a:rPr>
              <a:t>Click to edit the title text format</a:t>
            </a:r>
            <a:endParaRPr b="0" lang="en-IN" sz="1800" spc="-1" strike="noStrike">
              <a:latin typeface="Arial"/>
            </a:endParaRPr>
          </a:p>
        </p:txBody>
      </p:sp>
      <p:sp>
        <p:nvSpPr>
          <p:cNvPr id="119" name="PlaceHolder 2"/>
          <p:cNvSpPr>
            <a:spLocks noGrp="1"/>
          </p:cNvSpPr>
          <p:nvPr>
            <p:ph type="body"/>
          </p:nvPr>
        </p:nvSpPr>
        <p:spPr>
          <a:xfrm>
            <a:off x="504000" y="1368000"/>
            <a:ext cx="4426560" cy="3796560"/>
          </a:xfrm>
          <a:prstGeom prst="rect">
            <a:avLst/>
          </a:prstGeom>
        </p:spPr>
        <p:txBody>
          <a:bodyPr lIns="0" rIns="0" tIns="0" bIns="0">
            <a:normAutofit/>
          </a:bodyPr>
          <a:p>
            <a:pPr marL="432000" indent="-324000" algn="ctr">
              <a:spcBef>
                <a:spcPts val="1417"/>
              </a:spcBef>
              <a:buClr>
                <a:srgbClr val="000000"/>
              </a:buClr>
              <a:buSzPct val="45000"/>
              <a:buFont typeface="Wingdings" charset="2"/>
              <a:buChar char=""/>
            </a:pPr>
            <a:r>
              <a:rPr b="0" lang="en-IN" sz="1800" spc="-1" strike="noStrike">
                <a:latin typeface="Arial"/>
              </a:rPr>
              <a:t>Click to edit the outline text format</a:t>
            </a:r>
            <a:endParaRPr b="0" lang="en-IN" sz="1800" spc="-1" strike="noStrike">
              <a:latin typeface="Arial"/>
            </a:endParaRPr>
          </a:p>
          <a:p>
            <a:pPr lvl="1" marL="864000" indent="-324000" algn="ctr">
              <a:spcBef>
                <a:spcPts val="1134"/>
              </a:spcBef>
              <a:buClr>
                <a:srgbClr val="000000"/>
              </a:buClr>
              <a:buSzPct val="75000"/>
              <a:buFont typeface="Symbol" charset="2"/>
              <a:buChar char=""/>
            </a:pPr>
            <a:r>
              <a:rPr b="0" lang="en-IN" sz="1800" spc="-1" strike="noStrike">
                <a:latin typeface="Arial"/>
              </a:rPr>
              <a:t>Second Outline Level</a:t>
            </a:r>
            <a:endParaRPr b="0" lang="en-IN" sz="1800" spc="-1" strike="noStrike">
              <a:latin typeface="Arial"/>
            </a:endParaRPr>
          </a:p>
          <a:p>
            <a:pPr lvl="2" marL="1296000" indent="-288000" algn="ctr">
              <a:spcBef>
                <a:spcPts val="850"/>
              </a:spcBef>
              <a:buClr>
                <a:srgbClr val="000000"/>
              </a:buClr>
              <a:buSzPct val="45000"/>
              <a:buFont typeface="Wingdings" charset="2"/>
              <a:buChar char=""/>
            </a:pPr>
            <a:r>
              <a:rPr b="0" lang="en-IN" sz="1800" spc="-1" strike="noStrike">
                <a:latin typeface="Arial"/>
              </a:rPr>
              <a:t>Third Outline Level</a:t>
            </a:r>
            <a:endParaRPr b="0" lang="en-IN" sz="1800" spc="-1" strike="noStrike">
              <a:latin typeface="Arial"/>
            </a:endParaRPr>
          </a:p>
          <a:p>
            <a:pPr lvl="3" marL="1728000" indent="-216000" algn="ctr">
              <a:spcBef>
                <a:spcPts val="567"/>
              </a:spcBef>
              <a:buClr>
                <a:srgbClr val="000000"/>
              </a:buClr>
              <a:buSzPct val="75000"/>
              <a:buFont typeface="Symbol" charset="2"/>
              <a:buChar char=""/>
            </a:pPr>
            <a:r>
              <a:rPr b="0" lang="en-IN" sz="1800" spc="-1" strike="noStrike">
                <a:latin typeface="Arial"/>
              </a:rPr>
              <a:t>Fourth Outline Level</a:t>
            </a:r>
            <a:endParaRPr b="0" lang="en-IN" sz="1800" spc="-1" strike="noStrike">
              <a:latin typeface="Arial"/>
            </a:endParaRPr>
          </a:p>
          <a:p>
            <a:pPr lvl="4" marL="2160000" indent="-216000" algn="ctr">
              <a:spcBef>
                <a:spcPts val="283"/>
              </a:spcBef>
              <a:buClr>
                <a:srgbClr val="000000"/>
              </a:buClr>
              <a:buSzPct val="45000"/>
              <a:buFont typeface="Wingdings" charset="2"/>
              <a:buChar char=""/>
            </a:pPr>
            <a:r>
              <a:rPr b="0" lang="en-IN" sz="1800" spc="-1" strike="noStrike">
                <a:latin typeface="Arial"/>
              </a:rPr>
              <a:t>Fifth Outline Level</a:t>
            </a:r>
            <a:endParaRPr b="0" lang="en-IN" sz="1800" spc="-1" strike="noStrike">
              <a:latin typeface="Arial"/>
            </a:endParaRPr>
          </a:p>
          <a:p>
            <a:pPr lvl="5" marL="2592000" indent="-216000" algn="ctr">
              <a:spcBef>
                <a:spcPts val="283"/>
              </a:spcBef>
              <a:buClr>
                <a:srgbClr val="000000"/>
              </a:buClr>
              <a:buSzPct val="45000"/>
              <a:buFont typeface="Wingdings" charset="2"/>
              <a:buChar char=""/>
            </a:pPr>
            <a:r>
              <a:rPr b="0" lang="en-IN" sz="1800" spc="-1" strike="noStrike">
                <a:latin typeface="Arial"/>
              </a:rPr>
              <a:t>Sixth Outline Level</a:t>
            </a:r>
            <a:endParaRPr b="0" lang="en-IN" sz="1800" spc="-1" strike="noStrike">
              <a:latin typeface="Arial"/>
            </a:endParaRPr>
          </a:p>
          <a:p>
            <a:pPr lvl="6" marL="3024000" indent="-216000" algn="ctr">
              <a:spcBef>
                <a:spcPts val="283"/>
              </a:spcBef>
              <a:buClr>
                <a:srgbClr val="000000"/>
              </a:buClr>
              <a:buSzPct val="45000"/>
              <a:buFont typeface="Wingdings" charset="2"/>
              <a:buChar char=""/>
            </a:pPr>
            <a:r>
              <a:rPr b="0" lang="en-IN" sz="1800" spc="-1" strike="noStrike">
                <a:latin typeface="Arial"/>
              </a:rPr>
              <a:t>Seventh Outline Level</a:t>
            </a:r>
            <a:endParaRPr b="0" lang="en-IN" sz="1800" spc="-1" strike="noStrike">
              <a:latin typeface="Arial"/>
            </a:endParaRPr>
          </a:p>
        </p:txBody>
      </p:sp>
      <p:sp>
        <p:nvSpPr>
          <p:cNvPr id="120" name="PlaceHolder 3"/>
          <p:cNvSpPr>
            <a:spLocks noGrp="1"/>
          </p:cNvSpPr>
          <p:nvPr>
            <p:ph type="body"/>
          </p:nvPr>
        </p:nvSpPr>
        <p:spPr>
          <a:xfrm>
            <a:off x="5152680" y="1368000"/>
            <a:ext cx="4426560" cy="3796560"/>
          </a:xfrm>
          <a:prstGeom prst="rect">
            <a:avLst/>
          </a:prstGeom>
        </p:spPr>
        <p:txBody>
          <a:bodyPr lIns="0" rIns="0" tIns="0" bIns="0">
            <a:normAutofit/>
          </a:bodyPr>
          <a:p>
            <a:pPr marL="432000" indent="-324000" algn="ctr">
              <a:spcBef>
                <a:spcPts val="1417"/>
              </a:spcBef>
              <a:buClr>
                <a:srgbClr val="000000"/>
              </a:buClr>
              <a:buSzPct val="45000"/>
              <a:buFont typeface="Wingdings" charset="2"/>
              <a:buChar char=""/>
            </a:pPr>
            <a:r>
              <a:rPr b="0" lang="en-IN" sz="1800" spc="-1" strike="noStrike">
                <a:latin typeface="Arial"/>
              </a:rPr>
              <a:t>Click to edit the outline text format</a:t>
            </a:r>
            <a:endParaRPr b="0" lang="en-IN" sz="1800" spc="-1" strike="noStrike">
              <a:latin typeface="Arial"/>
            </a:endParaRPr>
          </a:p>
          <a:p>
            <a:pPr lvl="1" marL="864000" indent="-324000" algn="ctr">
              <a:spcBef>
                <a:spcPts val="1134"/>
              </a:spcBef>
              <a:buClr>
                <a:srgbClr val="000000"/>
              </a:buClr>
              <a:buSzPct val="75000"/>
              <a:buFont typeface="Symbol" charset="2"/>
              <a:buChar char=""/>
            </a:pPr>
            <a:r>
              <a:rPr b="0" lang="en-IN" sz="1800" spc="-1" strike="noStrike">
                <a:latin typeface="Arial"/>
              </a:rPr>
              <a:t>Second Outline Level</a:t>
            </a:r>
            <a:endParaRPr b="0" lang="en-IN" sz="1800" spc="-1" strike="noStrike">
              <a:latin typeface="Arial"/>
            </a:endParaRPr>
          </a:p>
          <a:p>
            <a:pPr lvl="2" marL="1296000" indent="-288000" algn="ctr">
              <a:spcBef>
                <a:spcPts val="850"/>
              </a:spcBef>
              <a:buClr>
                <a:srgbClr val="000000"/>
              </a:buClr>
              <a:buSzPct val="45000"/>
              <a:buFont typeface="Wingdings" charset="2"/>
              <a:buChar char=""/>
            </a:pPr>
            <a:r>
              <a:rPr b="0" lang="en-IN" sz="1800" spc="-1" strike="noStrike">
                <a:latin typeface="Arial"/>
              </a:rPr>
              <a:t>Third Outline Level</a:t>
            </a:r>
            <a:endParaRPr b="0" lang="en-IN" sz="1800" spc="-1" strike="noStrike">
              <a:latin typeface="Arial"/>
            </a:endParaRPr>
          </a:p>
          <a:p>
            <a:pPr lvl="3" marL="1728000" indent="-216000" algn="ctr">
              <a:spcBef>
                <a:spcPts val="567"/>
              </a:spcBef>
              <a:buClr>
                <a:srgbClr val="000000"/>
              </a:buClr>
              <a:buSzPct val="75000"/>
              <a:buFont typeface="Symbol" charset="2"/>
              <a:buChar char=""/>
            </a:pPr>
            <a:r>
              <a:rPr b="0" lang="en-IN" sz="1800" spc="-1" strike="noStrike">
                <a:latin typeface="Arial"/>
              </a:rPr>
              <a:t>Fourth Outline Level</a:t>
            </a:r>
            <a:endParaRPr b="0" lang="en-IN" sz="1800" spc="-1" strike="noStrike">
              <a:latin typeface="Arial"/>
            </a:endParaRPr>
          </a:p>
          <a:p>
            <a:pPr lvl="4" marL="2160000" indent="-216000" algn="ctr">
              <a:spcBef>
                <a:spcPts val="283"/>
              </a:spcBef>
              <a:buClr>
                <a:srgbClr val="000000"/>
              </a:buClr>
              <a:buSzPct val="45000"/>
              <a:buFont typeface="Wingdings" charset="2"/>
              <a:buChar char=""/>
            </a:pPr>
            <a:r>
              <a:rPr b="0" lang="en-IN" sz="1800" spc="-1" strike="noStrike">
                <a:latin typeface="Arial"/>
              </a:rPr>
              <a:t>Fifth Outline Level</a:t>
            </a:r>
            <a:endParaRPr b="0" lang="en-IN" sz="1800" spc="-1" strike="noStrike">
              <a:latin typeface="Arial"/>
            </a:endParaRPr>
          </a:p>
          <a:p>
            <a:pPr lvl="5" marL="2592000" indent="-216000" algn="ctr">
              <a:spcBef>
                <a:spcPts val="283"/>
              </a:spcBef>
              <a:buClr>
                <a:srgbClr val="000000"/>
              </a:buClr>
              <a:buSzPct val="45000"/>
              <a:buFont typeface="Wingdings" charset="2"/>
              <a:buChar char=""/>
            </a:pPr>
            <a:r>
              <a:rPr b="0" lang="en-IN" sz="1800" spc="-1" strike="noStrike">
                <a:latin typeface="Arial"/>
              </a:rPr>
              <a:t>Sixth Outline Level</a:t>
            </a:r>
            <a:endParaRPr b="0" lang="en-IN" sz="1800" spc="-1" strike="noStrike">
              <a:latin typeface="Arial"/>
            </a:endParaRPr>
          </a:p>
          <a:p>
            <a:pPr lvl="6" marL="3024000" indent="-216000" algn="ctr">
              <a:spcBef>
                <a:spcPts val="283"/>
              </a:spcBef>
              <a:buClr>
                <a:srgbClr val="000000"/>
              </a:buClr>
              <a:buSzPct val="45000"/>
              <a:buFont typeface="Wingdings" charset="2"/>
              <a:buChar char=""/>
            </a:pPr>
            <a:r>
              <a:rPr b="0" lang="en-IN" sz="1800" spc="-1" strike="noStrike">
                <a:latin typeface="Arial"/>
              </a:rPr>
              <a:t>Seventh Outline Level</a:t>
            </a:r>
            <a:endParaRPr b="0" lang="en-IN"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6.jpeg"/><Relationship Id="rId2" Type="http://schemas.openxmlformats.org/officeDocument/2006/relationships/image" Target="../media/image7.jpeg"/><Relationship Id="rId3" Type="http://schemas.openxmlformats.org/officeDocument/2006/relationships/image" Target="../media/image8.jpeg"/><Relationship Id="rId4"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40.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 name="CustomShape 1"/>
          <p:cNvSpPr/>
          <p:nvPr/>
        </p:nvSpPr>
        <p:spPr>
          <a:xfrm>
            <a:off x="2016360" y="2051640"/>
            <a:ext cx="6119280" cy="671040"/>
          </a:xfrm>
          <a:prstGeom prst="rect">
            <a:avLst/>
          </a:prstGeom>
          <a:noFill/>
          <a:ln>
            <a:noFill/>
          </a:ln>
        </p:spPr>
        <p:style>
          <a:lnRef idx="0"/>
          <a:fillRef idx="0"/>
          <a:effectRef idx="0"/>
          <a:fontRef idx="minor"/>
        </p:style>
        <p:txBody>
          <a:bodyPr lIns="0" rIns="0" tIns="0" bIns="0" anchor="ctr">
            <a:spAutoFit/>
          </a:bodyPr>
          <a:p>
            <a:pPr algn="ctr">
              <a:lnSpc>
                <a:spcPct val="100000"/>
              </a:lnSpc>
            </a:pPr>
            <a:r>
              <a:rPr b="1" lang="en-IN" sz="4400" spc="-1" strike="noStrike">
                <a:solidFill>
                  <a:srgbClr val="ffffff"/>
                </a:solidFill>
                <a:latin typeface="Arial"/>
              </a:rPr>
              <a:t>Smart Pulse Oximeter</a:t>
            </a:r>
            <a:endParaRPr b="0" lang="en-IN" sz="44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CustomShape 1"/>
          <p:cNvSpPr/>
          <p:nvPr/>
        </p:nvSpPr>
        <p:spPr>
          <a:xfrm>
            <a:off x="2376000" y="216000"/>
            <a:ext cx="5327280" cy="719280"/>
          </a:xfrm>
          <a:prstGeom prst="rect">
            <a:avLst/>
          </a:prstGeom>
          <a:noFill/>
          <a:ln>
            <a:noFill/>
          </a:ln>
        </p:spPr>
        <p:style>
          <a:lnRef idx="0"/>
          <a:fillRef idx="0"/>
          <a:effectRef idx="0"/>
          <a:fontRef idx="minor"/>
        </p:style>
        <p:txBody>
          <a:bodyPr lIns="0" rIns="0" tIns="0" bIns="0" anchor="ctr">
            <a:normAutofit/>
          </a:bodyPr>
          <a:p>
            <a:pPr algn="ctr">
              <a:lnSpc>
                <a:spcPct val="100000"/>
              </a:lnSpc>
            </a:pPr>
            <a:r>
              <a:rPr b="0" lang="en-IN" sz="3300" spc="-1" strike="noStrike">
                <a:solidFill>
                  <a:srgbClr val="ffffff"/>
                </a:solidFill>
                <a:latin typeface="Arial"/>
                <a:ea typeface="DejaVu Sans"/>
              </a:rPr>
              <a:t>Disturbance</a:t>
            </a:r>
            <a:endParaRPr b="0" lang="en-IN" sz="3300" spc="-1" strike="noStrike">
              <a:latin typeface="Arial"/>
            </a:endParaRPr>
          </a:p>
        </p:txBody>
      </p:sp>
      <p:sp>
        <p:nvSpPr>
          <p:cNvPr id="159" name="CustomShape 2"/>
          <p:cNvSpPr/>
          <p:nvPr/>
        </p:nvSpPr>
        <p:spPr>
          <a:xfrm>
            <a:off x="504000" y="1368000"/>
            <a:ext cx="9071280" cy="3796560"/>
          </a:xfrm>
          <a:prstGeom prst="rect">
            <a:avLst/>
          </a:prstGeom>
          <a:noFill/>
          <a:ln>
            <a:noFill/>
          </a:ln>
        </p:spPr>
        <p:style>
          <a:lnRef idx="0"/>
          <a:fillRef idx="0"/>
          <a:effectRef idx="0"/>
          <a:fontRef idx="minor"/>
        </p:style>
        <p:txBody>
          <a:bodyPr lIns="0" rIns="0" tIns="0" bIns="0">
            <a:normAutofit/>
          </a:bodyPr>
          <a:p>
            <a:pPr algn="ctr">
              <a:lnSpc>
                <a:spcPct val="100000"/>
              </a:lnSpc>
              <a:spcAft>
                <a:spcPts val="1060"/>
              </a:spcAft>
            </a:pPr>
            <a:endParaRPr b="0" lang="en-IN" sz="1800" spc="-1" strike="noStrike">
              <a:latin typeface="Arial"/>
            </a:endParaRPr>
          </a:p>
          <a:p>
            <a:pPr marL="432000" indent="-323280" algn="ctr">
              <a:lnSpc>
                <a:spcPct val="100000"/>
              </a:lnSpc>
              <a:spcAft>
                <a:spcPts val="1060"/>
              </a:spcAft>
              <a:buClr>
                <a:srgbClr val="ffffff"/>
              </a:buClr>
              <a:buSzPct val="45000"/>
              <a:buFont typeface="Wingdings" charset="2"/>
              <a:buChar char=""/>
            </a:pPr>
            <a:r>
              <a:rPr b="0" lang="en-IN" sz="3200" spc="-1" strike="noStrike">
                <a:solidFill>
                  <a:srgbClr val="ffffff"/>
                </a:solidFill>
                <a:latin typeface="Arial"/>
                <a:ea typeface="DejaVu Sans"/>
              </a:rPr>
              <a:t>Team Members  </a:t>
            </a:r>
            <a:endParaRPr b="0" lang="en-IN" sz="3200" spc="-1" strike="noStrike">
              <a:latin typeface="Arial"/>
            </a:endParaRPr>
          </a:p>
          <a:p>
            <a:pPr marL="432000" indent="-323280" algn="ctr">
              <a:lnSpc>
                <a:spcPct val="100000"/>
              </a:lnSpc>
              <a:spcAft>
                <a:spcPts val="1060"/>
              </a:spcAft>
              <a:buClr>
                <a:srgbClr val="ffffff"/>
              </a:buClr>
              <a:buSzPct val="45000"/>
              <a:buFont typeface="Wingdings" charset="2"/>
              <a:buChar char=""/>
            </a:pPr>
            <a:r>
              <a:rPr b="0" lang="en-IN" sz="2400" spc="-1" strike="noStrike">
                <a:solidFill>
                  <a:srgbClr val="ffffff"/>
                </a:solidFill>
                <a:latin typeface="Arial"/>
                <a:ea typeface="DejaVu Sans"/>
              </a:rPr>
              <a:t>Adwaith K S </a:t>
            </a:r>
            <a:endParaRPr b="0" lang="en-IN" sz="2400" spc="-1" strike="noStrike">
              <a:latin typeface="Arial"/>
            </a:endParaRPr>
          </a:p>
          <a:p>
            <a:pPr marL="432000" indent="-323280" algn="ctr">
              <a:lnSpc>
                <a:spcPct val="100000"/>
              </a:lnSpc>
              <a:spcAft>
                <a:spcPts val="1060"/>
              </a:spcAft>
              <a:buClr>
                <a:srgbClr val="ffffff"/>
              </a:buClr>
              <a:buSzPct val="45000"/>
              <a:buFont typeface="Wingdings" charset="2"/>
              <a:buChar char=""/>
            </a:pPr>
            <a:r>
              <a:rPr b="0" lang="en-IN" sz="2400" spc="-1" strike="noStrike">
                <a:solidFill>
                  <a:srgbClr val="ffffff"/>
                </a:solidFill>
                <a:latin typeface="Arial"/>
                <a:ea typeface="DejaVu Sans"/>
              </a:rPr>
              <a:t>Arathy Sadan</a:t>
            </a:r>
            <a:endParaRPr b="0" lang="en-IN" sz="2400" spc="-1" strike="noStrike">
              <a:latin typeface="Arial"/>
            </a:endParaRPr>
          </a:p>
          <a:p>
            <a:pPr marL="432000" indent="-323280" algn="ctr">
              <a:lnSpc>
                <a:spcPct val="100000"/>
              </a:lnSpc>
              <a:spcAft>
                <a:spcPts val="1060"/>
              </a:spcAft>
              <a:buClr>
                <a:srgbClr val="ffffff"/>
              </a:buClr>
              <a:buSzPct val="45000"/>
              <a:buFont typeface="Wingdings" charset="2"/>
              <a:buChar char=""/>
            </a:pPr>
            <a:r>
              <a:rPr b="0" lang="en-IN" sz="2400" spc="-1" strike="noStrike">
                <a:solidFill>
                  <a:srgbClr val="ffffff"/>
                </a:solidFill>
                <a:latin typeface="Arial"/>
                <a:ea typeface="DejaVu Sans"/>
              </a:rPr>
              <a:t>Liyons Varghese</a:t>
            </a:r>
            <a:endParaRPr b="0" lang="en-IN" sz="2400" spc="-1" strike="noStrike">
              <a:latin typeface="Arial"/>
            </a:endParaRPr>
          </a:p>
          <a:p>
            <a:pPr marL="432000" indent="-323280" algn="ctr">
              <a:lnSpc>
                <a:spcPct val="100000"/>
              </a:lnSpc>
              <a:spcAft>
                <a:spcPts val="1060"/>
              </a:spcAft>
              <a:buClr>
                <a:srgbClr val="ffffff"/>
              </a:buClr>
              <a:buSzPct val="45000"/>
              <a:buFont typeface="Wingdings" charset="2"/>
              <a:buChar char=""/>
            </a:pPr>
            <a:r>
              <a:rPr b="0" lang="en-IN" sz="2400" spc="-1" strike="noStrike">
                <a:solidFill>
                  <a:srgbClr val="ffffff"/>
                </a:solidFill>
                <a:latin typeface="Arial"/>
                <a:ea typeface="DejaVu Sans"/>
              </a:rPr>
              <a:t>Libin Koruth Varkey</a:t>
            </a:r>
            <a:endParaRPr b="0" lang="en-IN" sz="2400" spc="-1" strike="noStrike">
              <a:latin typeface="Arial"/>
            </a:endParaRPr>
          </a:p>
          <a:p>
            <a:pPr algn="ctr">
              <a:lnSpc>
                <a:spcPct val="100000"/>
              </a:lnSpc>
              <a:spcAft>
                <a:spcPts val="1060"/>
              </a:spcAft>
            </a:pPr>
            <a:endParaRPr b="0" lang="en-IN" sz="2400" spc="-1" strike="noStrike">
              <a:latin typeface="Arial"/>
            </a:endParaRPr>
          </a:p>
          <a:p>
            <a:pPr algn="ctr">
              <a:lnSpc>
                <a:spcPct val="100000"/>
              </a:lnSpc>
              <a:spcAft>
                <a:spcPts val="1060"/>
              </a:spcAft>
            </a:pP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CustomShape 1"/>
          <p:cNvSpPr/>
          <p:nvPr/>
        </p:nvSpPr>
        <p:spPr>
          <a:xfrm>
            <a:off x="2376000" y="240120"/>
            <a:ext cx="5327280" cy="671040"/>
          </a:xfrm>
          <a:prstGeom prst="rect">
            <a:avLst/>
          </a:prstGeom>
          <a:noFill/>
          <a:ln>
            <a:noFill/>
          </a:ln>
        </p:spPr>
        <p:style>
          <a:lnRef idx="0"/>
          <a:fillRef idx="0"/>
          <a:effectRef idx="0"/>
          <a:fontRef idx="minor"/>
        </p:style>
        <p:txBody>
          <a:bodyPr lIns="0" rIns="0" tIns="0" bIns="0" anchor="ctr">
            <a:spAutoFit/>
          </a:bodyPr>
          <a:p>
            <a:pPr algn="ctr">
              <a:lnSpc>
                <a:spcPct val="100000"/>
              </a:lnSpc>
            </a:pPr>
            <a:r>
              <a:rPr b="0" lang="en-IN" sz="4400" spc="-1" strike="noStrike">
                <a:solidFill>
                  <a:srgbClr val="ffffff"/>
                </a:solidFill>
                <a:latin typeface="Arial"/>
              </a:rPr>
              <a:t>Problem Statement</a:t>
            </a:r>
            <a:endParaRPr b="0" lang="en-IN" sz="4400" spc="-1" strike="noStrike">
              <a:latin typeface="Arial"/>
            </a:endParaRPr>
          </a:p>
        </p:txBody>
      </p:sp>
      <p:sp>
        <p:nvSpPr>
          <p:cNvPr id="161" name="CustomShape 2"/>
          <p:cNvSpPr/>
          <p:nvPr/>
        </p:nvSpPr>
        <p:spPr>
          <a:xfrm>
            <a:off x="504000" y="1368000"/>
            <a:ext cx="9071280" cy="3796560"/>
          </a:xfrm>
          <a:prstGeom prst="rect">
            <a:avLst/>
          </a:prstGeom>
          <a:noFill/>
          <a:ln>
            <a:noFill/>
          </a:ln>
        </p:spPr>
        <p:style>
          <a:lnRef idx="0"/>
          <a:fillRef idx="0"/>
          <a:effectRef idx="0"/>
          <a:fontRef idx="minor"/>
        </p:style>
        <p:txBody>
          <a:bodyPr lIns="0" rIns="0" tIns="0" bIns="0">
            <a:normAutofit fontScale="24000"/>
          </a:bodyPr>
          <a:p>
            <a:pPr marL="432000" indent="-323640" algn="just">
              <a:lnSpc>
                <a:spcPct val="100000"/>
              </a:lnSpc>
              <a:spcBef>
                <a:spcPts val="1417"/>
              </a:spcBef>
              <a:buClr>
                <a:srgbClr val="000000"/>
              </a:buClr>
              <a:buSzPct val="45000"/>
              <a:buFont typeface="Wingdings" charset="2"/>
              <a:buChar char=""/>
            </a:pPr>
            <a:r>
              <a:rPr b="0" lang="en-IN" sz="3600" spc="-1" strike="noStrike">
                <a:solidFill>
                  <a:srgbClr val="ffffff"/>
                </a:solidFill>
                <a:latin typeface="Arial"/>
              </a:rPr>
              <a:t>Area : Education</a:t>
            </a:r>
            <a:endParaRPr b="0" lang="en-IN" sz="3600" spc="-1" strike="noStrike">
              <a:latin typeface="Arial"/>
            </a:endParaRPr>
          </a:p>
          <a:p>
            <a:pPr marL="432000" indent="-323640" algn="just">
              <a:lnSpc>
                <a:spcPct val="100000"/>
              </a:lnSpc>
              <a:spcBef>
                <a:spcPts val="1417"/>
              </a:spcBef>
              <a:buClr>
                <a:srgbClr val="000000"/>
              </a:buClr>
              <a:buSzPct val="45000"/>
              <a:buFont typeface="Wingdings" charset="2"/>
              <a:buChar char=""/>
            </a:pPr>
            <a:r>
              <a:rPr b="0" lang="en-IN" sz="3600" spc="-1" strike="noStrike">
                <a:solidFill>
                  <a:srgbClr val="ffffff"/>
                </a:solidFill>
                <a:latin typeface="Arial"/>
              </a:rPr>
              <a:t>Problem : During covid-19 lot of people lost their life due to breathing difficulty. This is due to the oxygen saturation in blood decreases. The person undergo treatment at home or in quarantine can use pulse oximeter to identify the oxygen saturation level in his/her blood. But if he/she suddenly collapse due to breathing difficulty and if there is no one nearby him rescue is difficult. </a:t>
            </a:r>
            <a:endParaRPr b="0" lang="en-IN" sz="3600" spc="-1" strike="noStrike">
              <a:latin typeface="Arial"/>
            </a:endParaRPr>
          </a:p>
          <a:p>
            <a:pPr marL="432000" indent="-323640" algn="just">
              <a:lnSpc>
                <a:spcPct val="100000"/>
              </a:lnSpc>
              <a:spcBef>
                <a:spcPts val="1417"/>
              </a:spcBef>
              <a:buClr>
                <a:srgbClr val="000000"/>
              </a:buClr>
              <a:buSzPct val="45000"/>
              <a:buFont typeface="Wingdings" charset="2"/>
              <a:buChar char=""/>
            </a:pPr>
            <a:r>
              <a:rPr b="0" lang="en-IN" sz="3600" spc="-1" strike="noStrike">
                <a:solidFill>
                  <a:srgbClr val="ffffff"/>
                </a:solidFill>
                <a:latin typeface="Arial"/>
              </a:rPr>
              <a:t>Solution : The smart pulse oximeter designed by us is connected to an android phone via bluetooth. If the oxygen saturation in their blood suddenly drop a warning message is send to the hospital software. Thus the rescue team can save this person</a:t>
            </a:r>
            <a:endParaRPr b="0" lang="en-IN" sz="36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CustomShape 1"/>
          <p:cNvSpPr/>
          <p:nvPr/>
        </p:nvSpPr>
        <p:spPr>
          <a:xfrm>
            <a:off x="2376000" y="216000"/>
            <a:ext cx="5327280" cy="719280"/>
          </a:xfrm>
          <a:prstGeom prst="rect">
            <a:avLst/>
          </a:prstGeom>
          <a:noFill/>
          <a:ln>
            <a:noFill/>
          </a:ln>
        </p:spPr>
        <p:style>
          <a:lnRef idx="0"/>
          <a:fillRef idx="0"/>
          <a:effectRef idx="0"/>
          <a:fontRef idx="minor"/>
        </p:style>
        <p:txBody>
          <a:bodyPr lIns="0" rIns="0" tIns="0" bIns="0" anchor="ctr">
            <a:normAutofit/>
          </a:bodyPr>
          <a:p>
            <a:pPr algn="ctr">
              <a:lnSpc>
                <a:spcPct val="100000"/>
              </a:lnSpc>
            </a:pPr>
            <a:r>
              <a:rPr b="0" lang="en-IN" sz="3300" spc="-1" strike="noStrike">
                <a:solidFill>
                  <a:srgbClr val="ffffff"/>
                </a:solidFill>
                <a:latin typeface="Arial"/>
                <a:ea typeface="DejaVu Sans"/>
              </a:rPr>
              <a:t>Abstract</a:t>
            </a:r>
            <a:endParaRPr b="0" lang="en-IN" sz="3300" spc="-1" strike="noStrike">
              <a:latin typeface="Arial"/>
            </a:endParaRPr>
          </a:p>
        </p:txBody>
      </p:sp>
      <p:sp>
        <p:nvSpPr>
          <p:cNvPr id="163" name="CustomShape 2"/>
          <p:cNvSpPr/>
          <p:nvPr/>
        </p:nvSpPr>
        <p:spPr>
          <a:xfrm>
            <a:off x="540000" y="1368000"/>
            <a:ext cx="9071280" cy="3796560"/>
          </a:xfrm>
          <a:prstGeom prst="rect">
            <a:avLst/>
          </a:prstGeom>
          <a:noFill/>
          <a:ln>
            <a:noFill/>
          </a:ln>
        </p:spPr>
        <p:style>
          <a:lnRef idx="0"/>
          <a:fillRef idx="0"/>
          <a:effectRef idx="0"/>
          <a:fontRef idx="minor"/>
        </p:style>
        <p:txBody>
          <a:bodyPr lIns="0" rIns="0" tIns="0" bIns="0">
            <a:normAutofit fontScale="48000"/>
          </a:bodyPr>
          <a:p>
            <a:pPr algn="just">
              <a:lnSpc>
                <a:spcPct val="100000"/>
              </a:lnSpc>
              <a:spcAft>
                <a:spcPts val="1060"/>
              </a:spcAft>
            </a:pPr>
            <a:endParaRPr b="0" lang="en-IN" sz="1800" spc="-1" strike="noStrike">
              <a:latin typeface="Arial"/>
            </a:endParaRPr>
          </a:p>
          <a:p>
            <a:pPr marL="432000" indent="-323280" algn="just">
              <a:lnSpc>
                <a:spcPct val="100000"/>
              </a:lnSpc>
              <a:spcAft>
                <a:spcPts val="1060"/>
              </a:spcAft>
              <a:buClr>
                <a:srgbClr val="ffffff"/>
              </a:buClr>
              <a:buSzPct val="45000"/>
              <a:buFont typeface="Wingdings" charset="2"/>
              <a:buChar char=""/>
            </a:pPr>
            <a:r>
              <a:rPr b="0" lang="en-IN" sz="2400" spc="-1" strike="noStrike">
                <a:solidFill>
                  <a:srgbClr val="ffffff"/>
                </a:solidFill>
                <a:latin typeface="Arial"/>
                <a:ea typeface="DejaVu Sans"/>
              </a:rPr>
              <a:t>             </a:t>
            </a:r>
            <a:r>
              <a:rPr b="0" lang="en-IN" sz="2400" spc="-1" strike="noStrike">
                <a:solidFill>
                  <a:srgbClr val="ffffff"/>
                </a:solidFill>
                <a:latin typeface="Arial"/>
                <a:ea typeface="DejaVu Sans"/>
              </a:rPr>
              <a:t>The whole World is greatly affected by the current COVID-19 pandemic caused due to emerging novel Coronavirus which specifically attacks on the respiratory system and reduces oxygen carrying capacity to develop hypoxia/dyspnoea. The severely affected COVID-19 patients require ventilators to survive and to fulfil the need of oxygen. Pulse oximeter can be significantly used to observe the oxygen saturation in quarantine or hospitalised patients. Thus, pulse oximeter has become a game-changer in COVID-19 pandemic to detect the oxygen requirement in patients.</a:t>
            </a:r>
            <a:endParaRPr b="0" lang="en-IN" sz="2400" spc="-1" strike="noStrike">
              <a:latin typeface="Arial"/>
            </a:endParaRPr>
          </a:p>
          <a:p>
            <a:pPr marL="432000" indent="-323280" algn="just">
              <a:lnSpc>
                <a:spcPct val="100000"/>
              </a:lnSpc>
              <a:spcAft>
                <a:spcPts val="1060"/>
              </a:spcAft>
              <a:buClr>
                <a:srgbClr val="ffffff"/>
              </a:buClr>
              <a:buSzPct val="45000"/>
              <a:buFont typeface="Wingdings" charset="2"/>
              <a:buChar char=""/>
            </a:pPr>
            <a:r>
              <a:rPr b="0" lang="en-IN" sz="2400" spc="-1" strike="noStrike">
                <a:solidFill>
                  <a:srgbClr val="ffffff"/>
                </a:solidFill>
                <a:latin typeface="Arial"/>
                <a:ea typeface="DejaVu Sans"/>
              </a:rPr>
              <a:t>             </a:t>
            </a:r>
            <a:r>
              <a:rPr b="0" lang="en-IN" sz="2400" spc="-1" strike="noStrike">
                <a:solidFill>
                  <a:srgbClr val="ffffff"/>
                </a:solidFill>
                <a:latin typeface="Arial"/>
                <a:ea typeface="DejaVu Sans"/>
              </a:rPr>
              <a:t>So a person met with COVID-19 treating himself at home or person is under quarantine at home can use bluetooth pulse oximeter designed by us .This bluetooth pulse oximeter is connected to an android application, if oxygen saturation level decreases a warning message to the nearby hospital  through the android application. Thus we can rescue that person.</a:t>
            </a:r>
            <a:endParaRPr b="0" lang="en-IN" sz="2400" spc="-1" strike="noStrike">
              <a:latin typeface="Arial"/>
            </a:endParaRPr>
          </a:p>
          <a:p>
            <a:pPr>
              <a:lnSpc>
                <a:spcPct val="100000"/>
              </a:lnSpc>
              <a:spcAft>
                <a:spcPts val="422"/>
              </a:spcAft>
            </a:pP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 name="CustomShape 1"/>
          <p:cNvSpPr/>
          <p:nvPr/>
        </p:nvSpPr>
        <p:spPr>
          <a:xfrm>
            <a:off x="2376000" y="216000"/>
            <a:ext cx="5327280" cy="719280"/>
          </a:xfrm>
          <a:prstGeom prst="rect">
            <a:avLst/>
          </a:prstGeom>
          <a:noFill/>
          <a:ln>
            <a:noFill/>
          </a:ln>
        </p:spPr>
        <p:style>
          <a:lnRef idx="0"/>
          <a:fillRef idx="0"/>
          <a:effectRef idx="0"/>
          <a:fontRef idx="minor"/>
        </p:style>
        <p:txBody>
          <a:bodyPr lIns="0" rIns="0" tIns="0" bIns="0" anchor="ctr">
            <a:normAutofit/>
          </a:bodyPr>
          <a:p>
            <a:pPr algn="ctr">
              <a:lnSpc>
                <a:spcPct val="100000"/>
              </a:lnSpc>
            </a:pPr>
            <a:r>
              <a:rPr b="0" lang="en-IN" sz="3300" spc="-1" strike="noStrike">
                <a:solidFill>
                  <a:srgbClr val="ffffff"/>
                </a:solidFill>
                <a:latin typeface="Arial"/>
                <a:ea typeface="DejaVu Sans"/>
              </a:rPr>
              <a:t>Working</a:t>
            </a:r>
            <a:endParaRPr b="0" lang="en-IN" sz="3300" spc="-1" strike="noStrike">
              <a:latin typeface="Arial"/>
            </a:endParaRPr>
          </a:p>
        </p:txBody>
      </p:sp>
      <p:sp>
        <p:nvSpPr>
          <p:cNvPr id="165" name="CustomShape 2"/>
          <p:cNvSpPr/>
          <p:nvPr/>
        </p:nvSpPr>
        <p:spPr>
          <a:xfrm>
            <a:off x="576000" y="2520000"/>
            <a:ext cx="2159280" cy="1871280"/>
          </a:xfrm>
          <a:prstGeom prst="flowChartProcess">
            <a:avLst/>
          </a:prstGeom>
          <a:solidFill>
            <a:srgbClr val="cfe7f5"/>
          </a:solidFill>
          <a:ln>
            <a:solidFill>
              <a:srgbClr val="808080"/>
            </a:solidFill>
          </a:ln>
        </p:spPr>
        <p:style>
          <a:lnRef idx="0"/>
          <a:fillRef idx="0"/>
          <a:effectRef idx="0"/>
          <a:fontRef idx="minor"/>
        </p:style>
        <p:txBody>
          <a:bodyPr wrap="none" lIns="90000" rIns="90000" tIns="45000" bIns="45000" anchor="ctr">
            <a:noAutofit/>
          </a:bodyPr>
          <a:p>
            <a:pPr algn="ctr">
              <a:lnSpc>
                <a:spcPct val="100000"/>
              </a:lnSpc>
            </a:pPr>
            <a:r>
              <a:rPr b="0" lang="en-IN" sz="1800" spc="-1" strike="noStrike">
                <a:solidFill>
                  <a:srgbClr val="000000"/>
                </a:solidFill>
                <a:latin typeface="Arial"/>
                <a:ea typeface="DejaVu Sans"/>
              </a:rPr>
              <a:t>Pulse </a:t>
            </a:r>
            <a:endParaRPr b="0" lang="en-IN" sz="1800" spc="-1" strike="noStrike">
              <a:latin typeface="Arial"/>
            </a:endParaRPr>
          </a:p>
          <a:p>
            <a:pPr algn="ctr">
              <a:lnSpc>
                <a:spcPct val="100000"/>
              </a:lnSpc>
            </a:pPr>
            <a:r>
              <a:rPr b="0" lang="en-IN" sz="1800" spc="-1" strike="noStrike">
                <a:solidFill>
                  <a:srgbClr val="000000"/>
                </a:solidFill>
                <a:latin typeface="Arial"/>
                <a:ea typeface="DejaVu Sans"/>
              </a:rPr>
              <a:t>oximeter</a:t>
            </a:r>
            <a:endParaRPr b="0" lang="en-IN" sz="1800" spc="-1" strike="noStrike">
              <a:latin typeface="Arial"/>
            </a:endParaRPr>
          </a:p>
        </p:txBody>
      </p:sp>
      <p:sp>
        <p:nvSpPr>
          <p:cNvPr id="166" name="CustomShape 3"/>
          <p:cNvSpPr/>
          <p:nvPr/>
        </p:nvSpPr>
        <p:spPr>
          <a:xfrm>
            <a:off x="3744000" y="2520000"/>
            <a:ext cx="2159280" cy="1871280"/>
          </a:xfrm>
          <a:prstGeom prst="flowChartProcess">
            <a:avLst/>
          </a:prstGeom>
          <a:solidFill>
            <a:srgbClr val="cfe7f5"/>
          </a:solidFill>
          <a:ln>
            <a:solidFill>
              <a:srgbClr val="808080"/>
            </a:solidFill>
          </a:ln>
        </p:spPr>
        <p:style>
          <a:lnRef idx="0"/>
          <a:fillRef idx="0"/>
          <a:effectRef idx="0"/>
          <a:fontRef idx="minor"/>
        </p:style>
        <p:txBody>
          <a:bodyPr wrap="none" lIns="90000" rIns="90000" tIns="45000" bIns="45000" anchor="ctr">
            <a:noAutofit/>
          </a:bodyPr>
          <a:p>
            <a:pPr algn="ctr">
              <a:lnSpc>
                <a:spcPct val="100000"/>
              </a:lnSpc>
            </a:pPr>
            <a:r>
              <a:rPr b="0" lang="en-IN" sz="1800" spc="-1" strike="noStrike">
                <a:solidFill>
                  <a:srgbClr val="000000"/>
                </a:solidFill>
                <a:latin typeface="Arial"/>
                <a:ea typeface="DejaVu Sans"/>
              </a:rPr>
              <a:t>Android </a:t>
            </a:r>
            <a:endParaRPr b="0" lang="en-IN" sz="1800" spc="-1" strike="noStrike">
              <a:latin typeface="Arial"/>
            </a:endParaRPr>
          </a:p>
          <a:p>
            <a:pPr algn="ctr">
              <a:lnSpc>
                <a:spcPct val="100000"/>
              </a:lnSpc>
            </a:pPr>
            <a:r>
              <a:rPr b="0" lang="en-IN" sz="1800" spc="-1" strike="noStrike">
                <a:solidFill>
                  <a:srgbClr val="000000"/>
                </a:solidFill>
                <a:latin typeface="Arial"/>
                <a:ea typeface="DejaVu Sans"/>
              </a:rPr>
              <a:t>Application</a:t>
            </a:r>
            <a:endParaRPr b="0" lang="en-IN" sz="1800" spc="-1" strike="noStrike">
              <a:latin typeface="Arial"/>
            </a:endParaRPr>
          </a:p>
        </p:txBody>
      </p:sp>
      <p:sp>
        <p:nvSpPr>
          <p:cNvPr id="167" name="CustomShape 4"/>
          <p:cNvSpPr/>
          <p:nvPr/>
        </p:nvSpPr>
        <p:spPr>
          <a:xfrm>
            <a:off x="6912000" y="2520000"/>
            <a:ext cx="2015280" cy="1871280"/>
          </a:xfrm>
          <a:prstGeom prst="flowChartProcess">
            <a:avLst/>
          </a:prstGeom>
          <a:solidFill>
            <a:srgbClr val="cfe7f5"/>
          </a:solidFill>
          <a:ln>
            <a:solidFill>
              <a:srgbClr val="808080"/>
            </a:solidFill>
          </a:ln>
        </p:spPr>
        <p:style>
          <a:lnRef idx="0"/>
          <a:fillRef idx="0"/>
          <a:effectRef idx="0"/>
          <a:fontRef idx="minor"/>
        </p:style>
        <p:txBody>
          <a:bodyPr wrap="none" lIns="90000" rIns="90000" tIns="45000" bIns="45000" anchor="ctr">
            <a:noAutofit/>
          </a:bodyPr>
          <a:p>
            <a:pPr algn="ctr">
              <a:lnSpc>
                <a:spcPct val="100000"/>
              </a:lnSpc>
            </a:pPr>
            <a:r>
              <a:rPr b="0" lang="en-IN" sz="1800" spc="-1" strike="noStrike">
                <a:solidFill>
                  <a:srgbClr val="000000"/>
                </a:solidFill>
                <a:latin typeface="Arial"/>
                <a:ea typeface="DejaVu Sans"/>
              </a:rPr>
              <a:t>Hospital-side</a:t>
            </a:r>
            <a:endParaRPr b="0" lang="en-IN" sz="1800" spc="-1" strike="noStrike">
              <a:latin typeface="Arial"/>
            </a:endParaRPr>
          </a:p>
          <a:p>
            <a:pPr algn="ctr">
              <a:lnSpc>
                <a:spcPct val="100000"/>
              </a:lnSpc>
            </a:pPr>
            <a:r>
              <a:rPr b="0" lang="en-IN" sz="1800" spc="-1" strike="noStrike">
                <a:solidFill>
                  <a:srgbClr val="000000"/>
                </a:solidFill>
                <a:latin typeface="Arial"/>
                <a:ea typeface="DejaVu Sans"/>
              </a:rPr>
              <a:t>software</a:t>
            </a:r>
            <a:endParaRPr b="0" lang="en-IN" sz="1800" spc="-1" strike="noStrike">
              <a:latin typeface="Arial"/>
            </a:endParaRPr>
          </a:p>
        </p:txBody>
      </p:sp>
      <p:sp>
        <p:nvSpPr>
          <p:cNvPr id="168" name="CustomShape 5"/>
          <p:cNvSpPr/>
          <p:nvPr/>
        </p:nvSpPr>
        <p:spPr>
          <a:xfrm>
            <a:off x="2736000" y="3168000"/>
            <a:ext cx="1007280" cy="719280"/>
          </a:xfrm>
          <a:custGeom>
            <a:avLst/>
            <a:gdLst/>
            <a:ahLst/>
            <a:rect l="l" t="t" r="r" b="b"/>
            <a:pathLst>
              <a:path w="2802" h="2002">
                <a:moveTo>
                  <a:pt x="0" y="500"/>
                </a:moveTo>
                <a:lnTo>
                  <a:pt x="2100" y="500"/>
                </a:lnTo>
                <a:lnTo>
                  <a:pt x="2100" y="0"/>
                </a:lnTo>
                <a:lnTo>
                  <a:pt x="2801" y="1000"/>
                </a:lnTo>
                <a:lnTo>
                  <a:pt x="2100" y="2001"/>
                </a:lnTo>
                <a:lnTo>
                  <a:pt x="2100" y="1500"/>
                </a:lnTo>
                <a:lnTo>
                  <a:pt x="0" y="1500"/>
                </a:lnTo>
                <a:lnTo>
                  <a:pt x="0" y="500"/>
                </a:lnTo>
              </a:path>
            </a:pathLst>
          </a:custGeom>
          <a:solidFill>
            <a:srgbClr val="cfe7f5"/>
          </a:solidFill>
          <a:ln>
            <a:solidFill>
              <a:srgbClr val="808080"/>
            </a:solidFill>
          </a:ln>
        </p:spPr>
        <p:style>
          <a:lnRef idx="0"/>
          <a:fillRef idx="0"/>
          <a:effectRef idx="0"/>
          <a:fontRef idx="minor"/>
        </p:style>
      </p:sp>
      <p:sp>
        <p:nvSpPr>
          <p:cNvPr id="169" name="CustomShape 6"/>
          <p:cNvSpPr/>
          <p:nvPr/>
        </p:nvSpPr>
        <p:spPr>
          <a:xfrm>
            <a:off x="5904000" y="3168000"/>
            <a:ext cx="1007280" cy="719280"/>
          </a:xfrm>
          <a:custGeom>
            <a:avLst/>
            <a:gdLst/>
            <a:ahLst/>
            <a:rect l="l" t="t" r="r" b="b"/>
            <a:pathLst>
              <a:path w="2802" h="2002">
                <a:moveTo>
                  <a:pt x="0" y="500"/>
                </a:moveTo>
                <a:lnTo>
                  <a:pt x="2100" y="500"/>
                </a:lnTo>
                <a:lnTo>
                  <a:pt x="2100" y="0"/>
                </a:lnTo>
                <a:lnTo>
                  <a:pt x="2801" y="1000"/>
                </a:lnTo>
                <a:lnTo>
                  <a:pt x="2100" y="2001"/>
                </a:lnTo>
                <a:lnTo>
                  <a:pt x="2100" y="1500"/>
                </a:lnTo>
                <a:lnTo>
                  <a:pt x="0" y="1500"/>
                </a:lnTo>
                <a:lnTo>
                  <a:pt x="0" y="500"/>
                </a:lnTo>
              </a:path>
            </a:pathLst>
          </a:custGeom>
          <a:solidFill>
            <a:srgbClr val="cfe7f5"/>
          </a:solidFill>
          <a:ln>
            <a:solidFill>
              <a:srgbClr val="808080"/>
            </a:solidFill>
          </a:ln>
        </p:spPr>
        <p:style>
          <a:lnRef idx="0"/>
          <a:fillRef idx="0"/>
          <a:effectRef idx="0"/>
          <a:fontRef idx="minor"/>
        </p:style>
      </p:sp>
      <p:sp>
        <p:nvSpPr>
          <p:cNvPr id="170" name="CustomShape 7"/>
          <p:cNvSpPr/>
          <p:nvPr/>
        </p:nvSpPr>
        <p:spPr>
          <a:xfrm>
            <a:off x="3024000" y="1512000"/>
            <a:ext cx="791640" cy="503640"/>
          </a:xfrm>
          <a:prstGeom prst="rect">
            <a:avLst/>
          </a:prstGeom>
          <a:noFill/>
          <a:ln>
            <a:noFill/>
          </a:ln>
        </p:spPr>
        <p:style>
          <a:lnRef idx="0"/>
          <a:fillRef idx="0"/>
          <a:effectRef idx="0"/>
          <a:fontRef idx="minor"/>
        </p:style>
      </p:sp>
      <p:sp>
        <p:nvSpPr>
          <p:cNvPr id="171" name="CustomShape 8"/>
          <p:cNvSpPr/>
          <p:nvPr/>
        </p:nvSpPr>
        <p:spPr>
          <a:xfrm>
            <a:off x="2672280" y="2736000"/>
            <a:ext cx="1143360" cy="303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IN" sz="1400" spc="-1" strike="noStrike">
                <a:latin typeface="Arial"/>
              </a:rPr>
              <a:t> </a:t>
            </a:r>
            <a:r>
              <a:rPr b="0" lang="en-IN" sz="1400" spc="-1" strike="noStrike">
                <a:latin typeface="Arial"/>
              </a:rPr>
              <a:t>Bluetooth</a:t>
            </a: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 name="CustomShape 1"/>
          <p:cNvSpPr/>
          <p:nvPr/>
        </p:nvSpPr>
        <p:spPr>
          <a:xfrm>
            <a:off x="2376000" y="216000"/>
            <a:ext cx="5327280" cy="719280"/>
          </a:xfrm>
          <a:prstGeom prst="rect">
            <a:avLst/>
          </a:prstGeom>
          <a:noFill/>
          <a:ln>
            <a:noFill/>
          </a:ln>
        </p:spPr>
        <p:style>
          <a:lnRef idx="0"/>
          <a:fillRef idx="0"/>
          <a:effectRef idx="0"/>
          <a:fontRef idx="minor"/>
        </p:style>
        <p:txBody>
          <a:bodyPr lIns="0" rIns="0" tIns="0" bIns="0" anchor="ctr">
            <a:normAutofit/>
          </a:bodyPr>
          <a:p>
            <a:pPr algn="ctr">
              <a:lnSpc>
                <a:spcPct val="100000"/>
              </a:lnSpc>
            </a:pPr>
            <a:r>
              <a:rPr b="0" lang="en-IN" sz="2800" spc="-1" strike="noStrike">
                <a:solidFill>
                  <a:srgbClr val="ffffff"/>
                </a:solidFill>
                <a:latin typeface="Arial"/>
                <a:ea typeface="DejaVu Sans"/>
              </a:rPr>
              <a:t>Components(pulse oximeter)</a:t>
            </a:r>
            <a:endParaRPr b="0" lang="en-IN" sz="2800" spc="-1" strike="noStrike">
              <a:latin typeface="Arial"/>
            </a:endParaRPr>
          </a:p>
        </p:txBody>
      </p:sp>
      <p:graphicFrame>
        <p:nvGraphicFramePr>
          <p:cNvPr id="173" name="Table 2"/>
          <p:cNvGraphicFramePr/>
          <p:nvPr/>
        </p:nvGraphicFramePr>
        <p:xfrm>
          <a:off x="2639160" y="1306080"/>
          <a:ext cx="5075280" cy="3806280"/>
        </p:xfrm>
        <a:graphic>
          <a:graphicData uri="http://schemas.openxmlformats.org/drawingml/2006/table">
            <a:tbl>
              <a:tblPr/>
              <a:tblGrid>
                <a:gridCol w="2537640"/>
                <a:gridCol w="2538000"/>
              </a:tblGrid>
              <a:tr h="347760">
                <a:tc gridSpan="2">
                  <a:txBody>
                    <a:bodyPr lIns="90000" rIns="90000">
                      <a:noAutofit/>
                    </a:bodyPr>
                    <a:p>
                      <a:pPr algn="ctr">
                        <a:lnSpc>
                          <a:spcPct val="100000"/>
                        </a:lnSpc>
                      </a:pPr>
                      <a:r>
                        <a:rPr b="0" lang="en-IN" sz="1800" spc="-1" strike="noStrike">
                          <a:latin typeface="Arial"/>
                        </a:rPr>
                        <a:t>Hardware Specification</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hMerge="1">
                  <a:tcPr marL="90000" marR="90000">
                    <a:solidFill>
                      <a:srgbClr val="729fcf"/>
                    </a:solidFill>
                  </a:tcPr>
                </a:tc>
              </a:tr>
              <a:tr h="617400">
                <a:tc>
                  <a:txBody>
                    <a:bodyPr lIns="90000" rIns="90000">
                      <a:noAutofit/>
                    </a:bodyPr>
                    <a:p>
                      <a:pPr algn="ctr">
                        <a:lnSpc>
                          <a:spcPct val="100000"/>
                        </a:lnSpc>
                      </a:pPr>
                      <a:r>
                        <a:rPr b="0" lang="en-IN" sz="1500" spc="-1" strike="noStrike">
                          <a:latin typeface="Arial"/>
                        </a:rPr>
                        <a:t>Red LED</a:t>
                      </a:r>
                      <a:endParaRPr b="0" lang="en-IN" sz="15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pPr algn="ctr">
                        <a:lnSpc>
                          <a:spcPct val="100000"/>
                        </a:lnSpc>
                      </a:pPr>
                      <a:r>
                        <a:rPr b="0" lang="en-IN" sz="1200" spc="-1" strike="noStrike">
                          <a:latin typeface="Arial"/>
                        </a:rPr>
                        <a:t>Maximum current allowed = 30 mA</a:t>
                      </a:r>
                      <a:endParaRPr b="0" lang="en-IN" sz="1200" spc="-1" strike="noStrike">
                        <a:latin typeface="Arial"/>
                      </a:endParaRPr>
                    </a:p>
                    <a:p>
                      <a:pPr algn="ctr">
                        <a:lnSpc>
                          <a:spcPct val="100000"/>
                        </a:lnSpc>
                      </a:pPr>
                      <a:r>
                        <a:rPr b="0" lang="en-IN" sz="1200" spc="-1" strike="noStrike">
                          <a:latin typeface="Arial"/>
                        </a:rPr>
                        <a:t>Power supply = 9 V</a:t>
                      </a:r>
                      <a:endParaRPr b="0" lang="en-IN" sz="1200" spc="-1" strike="noStrike">
                        <a:latin typeface="Arial"/>
                      </a:endParaRPr>
                    </a:p>
                    <a:p>
                      <a:pPr algn="ctr">
                        <a:lnSpc>
                          <a:spcPct val="100000"/>
                        </a:lnSpc>
                      </a:pPr>
                      <a:r>
                        <a:rPr b="0" lang="en-IN" sz="1200" spc="-1" strike="noStrike">
                          <a:latin typeface="Arial"/>
                        </a:rPr>
                        <a:t>Current limiting </a:t>
                      </a:r>
                      <a:r>
                        <a:rPr b="0" lang="en-IN" sz="1300" spc="-1" strike="noStrike">
                          <a:latin typeface="Arial"/>
                        </a:rPr>
                        <a:t>resistor = 330Ω</a:t>
                      </a:r>
                      <a:endParaRPr b="0" lang="en-IN" sz="13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603720">
                <a:tc>
                  <a:txBody>
                    <a:bodyPr lIns="90000" rIns="90000">
                      <a:noAutofit/>
                    </a:bodyPr>
                    <a:p>
                      <a:pPr algn="ctr">
                        <a:lnSpc>
                          <a:spcPct val="100000"/>
                        </a:lnSpc>
                      </a:pPr>
                      <a:r>
                        <a:rPr b="0" lang="en-IN" sz="1500" spc="-1" strike="noStrike">
                          <a:latin typeface="Arial"/>
                        </a:rPr>
                        <a:t>Infrared LED</a:t>
                      </a:r>
                      <a:endParaRPr b="0" lang="en-IN" sz="15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oAutofit/>
                    </a:bodyPr>
                    <a:p>
                      <a:pPr algn="ctr">
                        <a:lnSpc>
                          <a:spcPct val="100000"/>
                        </a:lnSpc>
                      </a:pPr>
                      <a:r>
                        <a:rPr b="0" lang="en-IN" sz="1100" spc="-1" strike="noStrike">
                          <a:latin typeface="Arial"/>
                        </a:rPr>
                        <a:t>M</a:t>
                      </a:r>
                      <a:r>
                        <a:rPr b="0" lang="en-IN" sz="1200" spc="-1" strike="noStrike">
                          <a:latin typeface="Arial"/>
                        </a:rPr>
                        <a:t>aximum current allowed = 50 mA</a:t>
                      </a:r>
                      <a:endParaRPr b="0" lang="en-IN" sz="1200" spc="-1" strike="noStrike">
                        <a:latin typeface="Arial"/>
                      </a:endParaRPr>
                    </a:p>
                    <a:p>
                      <a:pPr algn="ctr">
                        <a:lnSpc>
                          <a:spcPct val="100000"/>
                        </a:lnSpc>
                      </a:pPr>
                      <a:r>
                        <a:rPr b="0" lang="en-IN" sz="1200" spc="-1" strike="noStrike">
                          <a:latin typeface="Arial"/>
                        </a:rPr>
                        <a:t>Power supply = 9 V</a:t>
                      </a:r>
                      <a:endParaRPr b="0" lang="en-IN" sz="1200" spc="-1" strike="noStrike">
                        <a:latin typeface="Arial"/>
                      </a:endParaRPr>
                    </a:p>
                    <a:p>
                      <a:pPr algn="ctr">
                        <a:lnSpc>
                          <a:spcPct val="100000"/>
                        </a:lnSpc>
                      </a:pPr>
                      <a:r>
                        <a:rPr b="0" lang="en-IN" sz="1200" spc="-1" strike="noStrike">
                          <a:latin typeface="Arial"/>
                        </a:rPr>
                        <a:t>Current limiting resistor = 220Ω</a:t>
                      </a:r>
                      <a:endParaRPr b="0" lang="en-IN"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603720">
                <a:tc>
                  <a:txBody>
                    <a:bodyPr lIns="90000" rIns="90000">
                      <a:noAutofit/>
                    </a:bodyPr>
                    <a:p>
                      <a:pPr algn="ctr">
                        <a:lnSpc>
                          <a:spcPct val="100000"/>
                        </a:lnSpc>
                      </a:pPr>
                      <a:r>
                        <a:rPr b="0" lang="en-IN" sz="1500" spc="-1" strike="noStrike">
                          <a:latin typeface="Arial"/>
                        </a:rPr>
                        <a:t>Non-inverting amplifier</a:t>
                      </a:r>
                      <a:endParaRPr b="0" lang="en-IN" sz="15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pPr algn="ctr">
                        <a:lnSpc>
                          <a:spcPct val="100000"/>
                        </a:lnSpc>
                      </a:pPr>
                      <a:r>
                        <a:rPr b="0" lang="en-IN" sz="1200" spc="-1" strike="noStrike">
                          <a:latin typeface="Arial"/>
                        </a:rPr>
                        <a:t>Gain ~ 85</a:t>
                      </a:r>
                      <a:endParaRPr b="0" lang="en-IN" sz="1200" spc="-1" strike="noStrike">
                        <a:latin typeface="Arial"/>
                      </a:endParaRPr>
                    </a:p>
                    <a:p>
                      <a:pPr algn="ctr">
                        <a:lnSpc>
                          <a:spcPct val="100000"/>
                        </a:lnSpc>
                      </a:pPr>
                      <a:r>
                        <a:rPr b="0" lang="en-IN" sz="1200" spc="-1" strike="noStrike">
                          <a:latin typeface="Arial"/>
                        </a:rPr>
                        <a:t>Single supply amplifier used</a:t>
                      </a:r>
                      <a:endParaRPr b="0" lang="en-IN" sz="1200" spc="-1" strike="noStrike">
                        <a:latin typeface="Arial"/>
                      </a:endParaRPr>
                    </a:p>
                    <a:p>
                      <a:pPr algn="ctr">
                        <a:lnSpc>
                          <a:spcPct val="100000"/>
                        </a:lnSpc>
                      </a:pPr>
                      <a:r>
                        <a:rPr b="0" lang="en-IN" sz="1200" spc="-1" strike="noStrike">
                          <a:latin typeface="Arial"/>
                        </a:rPr>
                        <a:t>Power supply +9 V</a:t>
                      </a:r>
                      <a:endParaRPr b="0" lang="en-IN"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303480">
                <a:tc>
                  <a:txBody>
                    <a:bodyPr lIns="90000" rIns="90000">
                      <a:noAutofit/>
                    </a:bodyPr>
                    <a:p>
                      <a:pPr algn="ctr">
                        <a:lnSpc>
                          <a:spcPct val="100000"/>
                        </a:lnSpc>
                      </a:pPr>
                      <a:r>
                        <a:rPr b="0" lang="en-IN" sz="1500" spc="-1" strike="noStrike">
                          <a:latin typeface="Arial"/>
                        </a:rPr>
                        <a:t>Low pass filter</a:t>
                      </a:r>
                      <a:endParaRPr b="0" lang="en-IN" sz="15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oAutofit/>
                    </a:bodyPr>
                    <a:p>
                      <a:pPr algn="ctr">
                        <a:lnSpc>
                          <a:spcPct val="100000"/>
                        </a:lnSpc>
                      </a:pPr>
                      <a:r>
                        <a:rPr b="0" lang="en-IN" sz="1300" spc="-1" strike="noStrike">
                          <a:latin typeface="Arial"/>
                        </a:rPr>
                        <a:t>Cut off frequency = 15 Hz</a:t>
                      </a:r>
                      <a:endParaRPr b="0" lang="en-IN" sz="13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347760">
                <a:tc gridSpan="2">
                  <a:txBody>
                    <a:bodyPr lIns="90000" rIns="90000">
                      <a:noAutofit/>
                    </a:bodyPr>
                    <a:p>
                      <a:pPr algn="ctr">
                        <a:lnSpc>
                          <a:spcPct val="100000"/>
                        </a:lnSpc>
                      </a:pPr>
                      <a:r>
                        <a:rPr b="0" lang="en-IN" sz="1800" spc="-1" strike="noStrike">
                          <a:latin typeface="Arial"/>
                        </a:rPr>
                        <a:t>Sensor Specification</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hMerge="1">
                  <a:tcPr marL="90000" marR="90000">
                    <a:solidFill>
                      <a:srgbClr val="729fcf"/>
                    </a:solidFill>
                  </a:tcPr>
                </a:tc>
              </a:tr>
              <a:tr h="491400">
                <a:tc>
                  <a:txBody>
                    <a:bodyPr lIns="90000" rIns="90000">
                      <a:noAutofit/>
                    </a:bodyPr>
                    <a:p>
                      <a:pPr algn="ctr">
                        <a:lnSpc>
                          <a:spcPct val="100000"/>
                        </a:lnSpc>
                      </a:pPr>
                      <a:r>
                        <a:rPr b="0" lang="en-IN" sz="1400" spc="-1" strike="noStrike">
                          <a:latin typeface="Arial"/>
                        </a:rPr>
                        <a:t>Effective measuring range</a:t>
                      </a:r>
                      <a:endParaRPr b="0" lang="en-IN" sz="14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oAutofit/>
                    </a:bodyPr>
                    <a:p>
                      <a:pPr algn="ctr">
                        <a:lnSpc>
                          <a:spcPct val="100000"/>
                        </a:lnSpc>
                      </a:pPr>
                      <a:r>
                        <a:rPr b="0" lang="en-IN" sz="1400" spc="-1" strike="noStrike">
                          <a:latin typeface="Arial"/>
                        </a:rPr>
                        <a:t>Pulse rate: 35 –250 bpm</a:t>
                      </a:r>
                      <a:endParaRPr b="0" lang="en-IN" sz="1400" spc="-1" strike="noStrike">
                        <a:latin typeface="Arial"/>
                      </a:endParaRPr>
                    </a:p>
                    <a:p>
                      <a:pPr algn="ctr">
                        <a:lnSpc>
                          <a:spcPct val="100000"/>
                        </a:lnSpc>
                      </a:pPr>
                      <a:r>
                        <a:rPr b="0" lang="en-IN" sz="1400" spc="-1" strike="noStrike">
                          <a:latin typeface="Arial"/>
                        </a:rPr>
                        <a:t>Oxygen saturation: 0 –100%</a:t>
                      </a:r>
                      <a:endParaRPr b="0" lang="en-IN" sz="14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491400">
                <a:tc>
                  <a:txBody>
                    <a:bodyPr lIns="90000" rIns="90000">
                      <a:noAutofit/>
                    </a:bodyPr>
                    <a:p>
                      <a:pPr algn="ctr">
                        <a:lnSpc>
                          <a:spcPct val="100000"/>
                        </a:lnSpc>
                      </a:pPr>
                      <a:r>
                        <a:rPr b="0" lang="en-IN" sz="1400" spc="-1" strike="noStrike">
                          <a:latin typeface="Arial"/>
                        </a:rPr>
                        <a:t>Accuracy</a:t>
                      </a:r>
                      <a:endParaRPr b="0" lang="en-IN" sz="14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pPr algn="ctr">
                        <a:lnSpc>
                          <a:spcPct val="100000"/>
                        </a:lnSpc>
                      </a:pPr>
                      <a:r>
                        <a:rPr b="0" lang="en-IN" sz="1400" spc="-1" strike="noStrike">
                          <a:latin typeface="Arial"/>
                        </a:rPr>
                        <a:t>Pulse rate: ±3%Oxygen saturation: ±3%</a:t>
                      </a:r>
                      <a:endParaRPr b="0" lang="en-IN" sz="14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bl>
          </a:graphicData>
        </a:graphic>
      </p:graphicFrame>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CustomShape 1"/>
          <p:cNvSpPr/>
          <p:nvPr/>
        </p:nvSpPr>
        <p:spPr>
          <a:xfrm>
            <a:off x="2376000" y="240120"/>
            <a:ext cx="5327280" cy="671040"/>
          </a:xfrm>
          <a:prstGeom prst="rect">
            <a:avLst/>
          </a:prstGeom>
          <a:noFill/>
          <a:ln>
            <a:noFill/>
          </a:ln>
        </p:spPr>
        <p:style>
          <a:lnRef idx="0"/>
          <a:fillRef idx="0"/>
          <a:effectRef idx="0"/>
          <a:fontRef idx="minor"/>
        </p:style>
        <p:txBody>
          <a:bodyPr lIns="0" rIns="0" tIns="0" bIns="0" anchor="ctr">
            <a:spAutoFit/>
          </a:bodyPr>
          <a:p>
            <a:pPr algn="ctr">
              <a:lnSpc>
                <a:spcPct val="100000"/>
              </a:lnSpc>
            </a:pPr>
            <a:r>
              <a:rPr b="0" lang="en-IN" sz="4400" spc="-1" strike="noStrike">
                <a:solidFill>
                  <a:srgbClr val="ffffff"/>
                </a:solidFill>
                <a:latin typeface="Arial"/>
              </a:rPr>
              <a:t>Diagram</a:t>
            </a:r>
            <a:endParaRPr b="0" lang="en-IN" sz="4400" spc="-1" strike="noStrike">
              <a:latin typeface="Arial"/>
            </a:endParaRPr>
          </a:p>
        </p:txBody>
      </p:sp>
      <p:pic>
        <p:nvPicPr>
          <p:cNvPr id="175" name="" descr=""/>
          <p:cNvPicPr/>
          <p:nvPr/>
        </p:nvPicPr>
        <p:blipFill>
          <a:blip r:embed="rId1"/>
          <a:stretch/>
        </p:blipFill>
        <p:spPr>
          <a:xfrm>
            <a:off x="1408680" y="1183680"/>
            <a:ext cx="7158960" cy="4026240"/>
          </a:xfrm>
          <a:prstGeom prst="rect">
            <a:avLst/>
          </a:prstGeom>
          <a:ln>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6" name="TextShape 1"/>
          <p:cNvSpPr txBox="1"/>
          <p:nvPr/>
        </p:nvSpPr>
        <p:spPr>
          <a:xfrm>
            <a:off x="3024000" y="266760"/>
            <a:ext cx="4176000" cy="813240"/>
          </a:xfrm>
          <a:prstGeom prst="rect">
            <a:avLst/>
          </a:prstGeom>
          <a:noFill/>
          <a:ln>
            <a:noFill/>
          </a:ln>
        </p:spPr>
        <p:txBody>
          <a:bodyPr lIns="90000" rIns="90000" tIns="45000" bIns="45000">
            <a:noAutofit/>
          </a:bodyPr>
          <a:p>
            <a:pPr algn="ctr"/>
            <a:r>
              <a:rPr b="0" lang="en-IN" sz="4400" spc="-1" strike="noStrike">
                <a:solidFill>
                  <a:srgbClr val="ffffff"/>
                </a:solidFill>
                <a:latin typeface="Arial"/>
              </a:rPr>
              <a:t>Mobile Interface</a:t>
            </a:r>
            <a:endParaRPr b="0" lang="en-IN" sz="4400" spc="-1" strike="noStrike">
              <a:solidFill>
                <a:srgbClr val="ffffff"/>
              </a:solidFill>
              <a:latin typeface="Arial"/>
            </a:endParaRPr>
          </a:p>
        </p:txBody>
      </p:sp>
      <p:pic>
        <p:nvPicPr>
          <p:cNvPr id="177" name="" descr=""/>
          <p:cNvPicPr/>
          <p:nvPr/>
        </p:nvPicPr>
        <p:blipFill>
          <a:blip r:embed="rId1"/>
          <a:stretch/>
        </p:blipFill>
        <p:spPr>
          <a:xfrm>
            <a:off x="3456000" y="1224000"/>
            <a:ext cx="3106800" cy="4067640"/>
          </a:xfrm>
          <a:prstGeom prst="rect">
            <a:avLst/>
          </a:prstGeom>
          <a:ln>
            <a:noFill/>
          </a:ln>
        </p:spPr>
      </p:pic>
      <p:pic>
        <p:nvPicPr>
          <p:cNvPr id="178" name="" descr=""/>
          <p:cNvPicPr/>
          <p:nvPr/>
        </p:nvPicPr>
        <p:blipFill>
          <a:blip r:embed="rId2"/>
          <a:stretch/>
        </p:blipFill>
        <p:spPr>
          <a:xfrm>
            <a:off x="864000" y="1676160"/>
            <a:ext cx="2160000" cy="3723840"/>
          </a:xfrm>
          <a:prstGeom prst="rect">
            <a:avLst/>
          </a:prstGeom>
          <a:ln>
            <a:noFill/>
          </a:ln>
        </p:spPr>
      </p:pic>
      <p:pic>
        <p:nvPicPr>
          <p:cNvPr id="179" name="" descr=""/>
          <p:cNvPicPr/>
          <p:nvPr/>
        </p:nvPicPr>
        <p:blipFill>
          <a:blip r:embed="rId3"/>
          <a:stretch/>
        </p:blipFill>
        <p:spPr>
          <a:xfrm>
            <a:off x="7170840" y="1584000"/>
            <a:ext cx="2424600" cy="3798360"/>
          </a:xfrm>
          <a:prstGeom prst="rect">
            <a:avLst/>
          </a:prstGeom>
          <a:ln>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0" name="CustomShape 1"/>
          <p:cNvSpPr/>
          <p:nvPr/>
        </p:nvSpPr>
        <p:spPr>
          <a:xfrm>
            <a:off x="2376000" y="216000"/>
            <a:ext cx="5327280" cy="719280"/>
          </a:xfrm>
          <a:prstGeom prst="rect">
            <a:avLst/>
          </a:prstGeom>
          <a:noFill/>
          <a:ln>
            <a:noFill/>
          </a:ln>
        </p:spPr>
        <p:style>
          <a:lnRef idx="0"/>
          <a:fillRef idx="0"/>
          <a:effectRef idx="0"/>
          <a:fontRef idx="minor"/>
        </p:style>
        <p:txBody>
          <a:bodyPr lIns="0" rIns="0" tIns="0" bIns="0" anchor="ctr">
            <a:normAutofit/>
          </a:bodyPr>
          <a:p>
            <a:pPr algn="ctr">
              <a:lnSpc>
                <a:spcPct val="100000"/>
              </a:lnSpc>
            </a:pPr>
            <a:r>
              <a:rPr b="0" lang="en-IN" sz="3300" spc="-1" strike="noStrike">
                <a:solidFill>
                  <a:srgbClr val="ffffff"/>
                </a:solidFill>
                <a:latin typeface="Arial"/>
                <a:ea typeface="DejaVu Sans"/>
              </a:rPr>
              <a:t>Software Specification</a:t>
            </a:r>
            <a:endParaRPr b="0" lang="en-IN" sz="3300" spc="-1" strike="noStrike">
              <a:latin typeface="Arial"/>
            </a:endParaRPr>
          </a:p>
        </p:txBody>
      </p:sp>
      <p:sp>
        <p:nvSpPr>
          <p:cNvPr id="181" name="CustomShape 2"/>
          <p:cNvSpPr/>
          <p:nvPr/>
        </p:nvSpPr>
        <p:spPr>
          <a:xfrm>
            <a:off x="504000" y="1368000"/>
            <a:ext cx="9071280" cy="3796560"/>
          </a:xfrm>
          <a:prstGeom prst="rect">
            <a:avLst/>
          </a:prstGeom>
          <a:noFill/>
          <a:ln>
            <a:noFill/>
          </a:ln>
        </p:spPr>
        <p:style>
          <a:lnRef idx="0"/>
          <a:fillRef idx="0"/>
          <a:effectRef idx="0"/>
          <a:fontRef idx="minor"/>
        </p:style>
      </p:sp>
      <p:sp>
        <p:nvSpPr>
          <p:cNvPr id="182" name="CustomShape 3"/>
          <p:cNvSpPr/>
          <p:nvPr/>
        </p:nvSpPr>
        <p:spPr>
          <a:xfrm>
            <a:off x="576000" y="1512000"/>
            <a:ext cx="4607640" cy="3220560"/>
          </a:xfrm>
          <a:prstGeom prst="rect">
            <a:avLst/>
          </a:prstGeom>
          <a:noFill/>
          <a:ln>
            <a:noFill/>
          </a:ln>
        </p:spPr>
        <p:style>
          <a:lnRef idx="0"/>
          <a:fillRef idx="0"/>
          <a:effectRef idx="0"/>
          <a:fontRef idx="minor"/>
        </p:style>
        <p:txBody>
          <a:bodyPr lIns="0" rIns="0" tIns="0" bIns="0">
            <a:normAutofit/>
          </a:bodyPr>
          <a:p>
            <a:pPr marL="432000" indent="-323640">
              <a:lnSpc>
                <a:spcPct val="100000"/>
              </a:lnSpc>
              <a:spcAft>
                <a:spcPts val="1060"/>
              </a:spcAft>
              <a:buClr>
                <a:srgbClr val="000000"/>
              </a:buClr>
              <a:buSzPct val="45000"/>
              <a:buFont typeface="Wingdings" charset="2"/>
              <a:buChar char=""/>
            </a:pPr>
            <a:r>
              <a:rPr b="0" lang="en-IN" sz="2400" spc="-1" strike="noStrike">
                <a:solidFill>
                  <a:srgbClr val="ffffff"/>
                </a:solidFill>
                <a:latin typeface="Arial"/>
              </a:rPr>
              <a:t>IDE : Android Studio</a:t>
            </a:r>
            <a:endParaRPr b="0" lang="en-IN" sz="2400" spc="-1" strike="noStrike">
              <a:latin typeface="Arial"/>
            </a:endParaRPr>
          </a:p>
          <a:p>
            <a:pPr marL="432000" indent="-323640">
              <a:lnSpc>
                <a:spcPct val="100000"/>
              </a:lnSpc>
              <a:spcAft>
                <a:spcPts val="1060"/>
              </a:spcAft>
              <a:buClr>
                <a:srgbClr val="000000"/>
              </a:buClr>
              <a:buSzPct val="45000"/>
              <a:buFont typeface="Wingdings" charset="2"/>
              <a:buChar char=""/>
            </a:pPr>
            <a:r>
              <a:rPr b="0" lang="en-IN" sz="2400" spc="-1" strike="noStrike">
                <a:solidFill>
                  <a:srgbClr val="ffffff"/>
                </a:solidFill>
                <a:latin typeface="Arial"/>
              </a:rPr>
              <a:t>Programming language : Java</a:t>
            </a:r>
            <a:endParaRPr b="0" lang="en-IN" sz="2400" spc="-1" strike="noStrike">
              <a:latin typeface="Arial"/>
            </a:endParaRPr>
          </a:p>
          <a:p>
            <a:pPr marL="432000" indent="-323640">
              <a:lnSpc>
                <a:spcPct val="100000"/>
              </a:lnSpc>
              <a:spcAft>
                <a:spcPts val="1060"/>
              </a:spcAft>
              <a:buClr>
                <a:srgbClr val="000000"/>
              </a:buClr>
              <a:buSzPct val="45000"/>
              <a:buFont typeface="Wingdings" charset="2"/>
              <a:buChar char=""/>
            </a:pPr>
            <a:r>
              <a:rPr b="0" lang="en-IN" sz="2400" spc="-1" strike="noStrike">
                <a:solidFill>
                  <a:srgbClr val="ffffff"/>
                </a:solidFill>
                <a:latin typeface="Arial"/>
              </a:rPr>
              <a:t>Arduino Board (nano 2009 ~Rs. 2000 )</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44</TotalTime>
  <Application>LibreOffice/6.4.6.2$Linux_X86_64 LibreOffice_project/40$Build-2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2021-06-17T12:05:16Z</dcterms:created>
  <dc:creator/>
  <dc:description/>
  <dc:language>en-IN</dc:language>
  <cp:lastModifiedBy/>
  <dcterms:modified xsi:type="dcterms:W3CDTF">2021-06-18T10:57:25Z</dcterms:modified>
  <cp:revision>10</cp:revision>
  <dc:subject/>
  <dc:title>Metropolis</dc:title>
</cp:coreProperties>
</file>