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_rels/presentation.xml.rels" ContentType="application/vnd.openxmlformats-package.relationships+xml"/>
  <Override PartName="/ppt/media/image1.png" ContentType="image/png"/>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28" name="PlaceHolder 2"/>
          <p:cNvSpPr>
            <a:spLocks noGrp="1"/>
          </p:cNvSpPr>
          <p:nvPr>
            <p:ph type="body"/>
          </p:nvPr>
        </p:nvSpPr>
        <p:spPr>
          <a:xfrm>
            <a:off x="504000" y="1368000"/>
            <a:ext cx="907200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29" name="PlaceHolder 3"/>
          <p:cNvSpPr>
            <a:spLocks noGrp="1"/>
          </p:cNvSpPr>
          <p:nvPr>
            <p:ph type="body"/>
          </p:nvPr>
        </p:nvSpPr>
        <p:spPr>
          <a:xfrm>
            <a:off x="504000" y="3351600"/>
            <a:ext cx="9072000" cy="1811160"/>
          </a:xfrm>
          <a:prstGeom prst="rect">
            <a:avLst/>
          </a:prstGeom>
        </p:spPr>
        <p:txBody>
          <a:bodyPr lIns="0" rIns="0" tIns="0" bIns="0">
            <a:normAutofit/>
          </a:bodyPr>
          <a:p>
            <a:endParaRPr b="0" lang="en-IN" sz="24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31" name="PlaceHolder 2"/>
          <p:cNvSpPr>
            <a:spLocks noGrp="1"/>
          </p:cNvSpPr>
          <p:nvPr>
            <p:ph type="body"/>
          </p:nvPr>
        </p:nvSpPr>
        <p:spPr>
          <a:xfrm>
            <a:off x="504000" y="13680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32" name="PlaceHolder 3"/>
          <p:cNvSpPr>
            <a:spLocks noGrp="1"/>
          </p:cNvSpPr>
          <p:nvPr>
            <p:ph type="body"/>
          </p:nvPr>
        </p:nvSpPr>
        <p:spPr>
          <a:xfrm>
            <a:off x="5152680" y="13680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33" name="PlaceHolder 4"/>
          <p:cNvSpPr>
            <a:spLocks noGrp="1"/>
          </p:cNvSpPr>
          <p:nvPr>
            <p:ph type="body"/>
          </p:nvPr>
        </p:nvSpPr>
        <p:spPr>
          <a:xfrm>
            <a:off x="504000" y="33516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34" name="PlaceHolder 5"/>
          <p:cNvSpPr>
            <a:spLocks noGrp="1"/>
          </p:cNvSpPr>
          <p:nvPr>
            <p:ph type="body"/>
          </p:nvPr>
        </p:nvSpPr>
        <p:spPr>
          <a:xfrm>
            <a:off x="5152680" y="33516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36" name="PlaceHolder 2"/>
          <p:cNvSpPr>
            <a:spLocks noGrp="1"/>
          </p:cNvSpPr>
          <p:nvPr>
            <p:ph type="body"/>
          </p:nvPr>
        </p:nvSpPr>
        <p:spPr>
          <a:xfrm>
            <a:off x="504000" y="1368000"/>
            <a:ext cx="292104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37" name="PlaceHolder 3"/>
          <p:cNvSpPr>
            <a:spLocks noGrp="1"/>
          </p:cNvSpPr>
          <p:nvPr>
            <p:ph type="body"/>
          </p:nvPr>
        </p:nvSpPr>
        <p:spPr>
          <a:xfrm>
            <a:off x="3571560" y="1368000"/>
            <a:ext cx="292104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38" name="PlaceHolder 4"/>
          <p:cNvSpPr>
            <a:spLocks noGrp="1"/>
          </p:cNvSpPr>
          <p:nvPr>
            <p:ph type="body"/>
          </p:nvPr>
        </p:nvSpPr>
        <p:spPr>
          <a:xfrm>
            <a:off x="6639120" y="1368000"/>
            <a:ext cx="292104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39" name="PlaceHolder 5"/>
          <p:cNvSpPr>
            <a:spLocks noGrp="1"/>
          </p:cNvSpPr>
          <p:nvPr>
            <p:ph type="body"/>
          </p:nvPr>
        </p:nvSpPr>
        <p:spPr>
          <a:xfrm>
            <a:off x="504000" y="3351600"/>
            <a:ext cx="292104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40" name="PlaceHolder 6"/>
          <p:cNvSpPr>
            <a:spLocks noGrp="1"/>
          </p:cNvSpPr>
          <p:nvPr>
            <p:ph type="body"/>
          </p:nvPr>
        </p:nvSpPr>
        <p:spPr>
          <a:xfrm>
            <a:off x="3571560" y="3351600"/>
            <a:ext cx="292104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41" name="PlaceHolder 7"/>
          <p:cNvSpPr>
            <a:spLocks noGrp="1"/>
          </p:cNvSpPr>
          <p:nvPr>
            <p:ph type="body"/>
          </p:nvPr>
        </p:nvSpPr>
        <p:spPr>
          <a:xfrm>
            <a:off x="6639120" y="3351600"/>
            <a:ext cx="2921040" cy="1811160"/>
          </a:xfrm>
          <a:prstGeom prst="rect">
            <a:avLst/>
          </a:prstGeom>
        </p:spPr>
        <p:txBody>
          <a:bodyPr lIns="0" rIns="0" tIns="0" bIns="0">
            <a:normAutofit/>
          </a:bodyPr>
          <a:p>
            <a:endParaRPr b="0" lang="en-IN" sz="24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7" name="PlaceHolder 2"/>
          <p:cNvSpPr>
            <a:spLocks noGrp="1"/>
          </p:cNvSpPr>
          <p:nvPr>
            <p:ph type="subTitle"/>
          </p:nvPr>
        </p:nvSpPr>
        <p:spPr>
          <a:xfrm>
            <a:off x="504000" y="1368000"/>
            <a:ext cx="9072000" cy="3797280"/>
          </a:xfrm>
          <a:prstGeom prst="rect">
            <a:avLst/>
          </a:prstGeom>
        </p:spPr>
        <p:txBody>
          <a:bodyPr lIns="0" rIns="0" tIns="0" bIns="0" anchor="ctr">
            <a:spAutoFit/>
          </a:bodyPr>
          <a:p>
            <a:pPr algn="ctr"/>
            <a:endParaRPr b="0" lang="en-IN" sz="32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9" name="PlaceHolder 2"/>
          <p:cNvSpPr>
            <a:spLocks noGrp="1"/>
          </p:cNvSpPr>
          <p:nvPr>
            <p:ph type="body"/>
          </p:nvPr>
        </p:nvSpPr>
        <p:spPr>
          <a:xfrm>
            <a:off x="504000" y="1368000"/>
            <a:ext cx="9072000" cy="3797280"/>
          </a:xfrm>
          <a:prstGeom prst="rect">
            <a:avLst/>
          </a:prstGeom>
        </p:spPr>
        <p:txBody>
          <a:bodyPr lIns="0" rIns="0" tIns="0" bIns="0">
            <a:normAutofit/>
          </a:bodyPr>
          <a:p>
            <a:endParaRPr b="0" lang="en-IN" sz="24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11" name="PlaceHolder 2"/>
          <p:cNvSpPr>
            <a:spLocks noGrp="1"/>
          </p:cNvSpPr>
          <p:nvPr>
            <p:ph type="body"/>
          </p:nvPr>
        </p:nvSpPr>
        <p:spPr>
          <a:xfrm>
            <a:off x="504000" y="1368000"/>
            <a:ext cx="4426920" cy="3797280"/>
          </a:xfrm>
          <a:prstGeom prst="rect">
            <a:avLst/>
          </a:prstGeom>
        </p:spPr>
        <p:txBody>
          <a:bodyPr lIns="0" rIns="0" tIns="0" bIns="0">
            <a:normAutofit/>
          </a:bodyPr>
          <a:p>
            <a:endParaRPr b="0" lang="en-IN" sz="2400" spc="-1" strike="noStrike">
              <a:solidFill>
                <a:srgbClr val="ffffff"/>
              </a:solidFill>
              <a:latin typeface="Arial"/>
            </a:endParaRPr>
          </a:p>
        </p:txBody>
      </p:sp>
      <p:sp>
        <p:nvSpPr>
          <p:cNvPr id="12" name="PlaceHolder 3"/>
          <p:cNvSpPr>
            <a:spLocks noGrp="1"/>
          </p:cNvSpPr>
          <p:nvPr>
            <p:ph type="body"/>
          </p:nvPr>
        </p:nvSpPr>
        <p:spPr>
          <a:xfrm>
            <a:off x="5152680" y="1368000"/>
            <a:ext cx="4426920" cy="3797280"/>
          </a:xfrm>
          <a:prstGeom prst="rect">
            <a:avLst/>
          </a:prstGeom>
        </p:spPr>
        <p:txBody>
          <a:bodyPr lIns="0" rIns="0" tIns="0" bIns="0">
            <a:normAutofit/>
          </a:bodyPr>
          <a:p>
            <a:endParaRPr b="0" lang="en-IN" sz="24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376000" y="216000"/>
            <a:ext cx="5328000" cy="3338640"/>
          </a:xfrm>
          <a:prstGeom prst="rect">
            <a:avLst/>
          </a:prstGeom>
        </p:spPr>
        <p:txBody>
          <a:bodyPr lIns="0" rIns="0" tIns="0" bIns="0" anchor="ctr">
            <a:spAutoFit/>
          </a:bodyPr>
          <a:p>
            <a:pPr algn="ctr"/>
            <a:endParaRPr b="0" lang="en-IN"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16" name="PlaceHolder 2"/>
          <p:cNvSpPr>
            <a:spLocks noGrp="1"/>
          </p:cNvSpPr>
          <p:nvPr>
            <p:ph type="body"/>
          </p:nvPr>
        </p:nvSpPr>
        <p:spPr>
          <a:xfrm>
            <a:off x="504000" y="13680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17" name="PlaceHolder 3"/>
          <p:cNvSpPr>
            <a:spLocks noGrp="1"/>
          </p:cNvSpPr>
          <p:nvPr>
            <p:ph type="body"/>
          </p:nvPr>
        </p:nvSpPr>
        <p:spPr>
          <a:xfrm>
            <a:off x="5152680" y="1368000"/>
            <a:ext cx="4426920" cy="3797280"/>
          </a:xfrm>
          <a:prstGeom prst="rect">
            <a:avLst/>
          </a:prstGeom>
        </p:spPr>
        <p:txBody>
          <a:bodyPr lIns="0" rIns="0" tIns="0" bIns="0">
            <a:normAutofit/>
          </a:bodyPr>
          <a:p>
            <a:endParaRPr b="0" lang="en-IN" sz="2400" spc="-1" strike="noStrike">
              <a:solidFill>
                <a:srgbClr val="ffffff"/>
              </a:solidFill>
              <a:latin typeface="Arial"/>
            </a:endParaRPr>
          </a:p>
        </p:txBody>
      </p:sp>
      <p:sp>
        <p:nvSpPr>
          <p:cNvPr id="18" name="PlaceHolder 4"/>
          <p:cNvSpPr>
            <a:spLocks noGrp="1"/>
          </p:cNvSpPr>
          <p:nvPr>
            <p:ph type="body"/>
          </p:nvPr>
        </p:nvSpPr>
        <p:spPr>
          <a:xfrm>
            <a:off x="504000" y="33516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20" name="PlaceHolder 2"/>
          <p:cNvSpPr>
            <a:spLocks noGrp="1"/>
          </p:cNvSpPr>
          <p:nvPr>
            <p:ph type="body"/>
          </p:nvPr>
        </p:nvSpPr>
        <p:spPr>
          <a:xfrm>
            <a:off x="504000" y="1368000"/>
            <a:ext cx="4426920" cy="3797280"/>
          </a:xfrm>
          <a:prstGeom prst="rect">
            <a:avLst/>
          </a:prstGeom>
        </p:spPr>
        <p:txBody>
          <a:bodyPr lIns="0" rIns="0" tIns="0" bIns="0">
            <a:normAutofit/>
          </a:bodyPr>
          <a:p>
            <a:endParaRPr b="0" lang="en-IN" sz="2400" spc="-1" strike="noStrike">
              <a:solidFill>
                <a:srgbClr val="ffffff"/>
              </a:solidFill>
              <a:latin typeface="Arial"/>
            </a:endParaRPr>
          </a:p>
        </p:txBody>
      </p:sp>
      <p:sp>
        <p:nvSpPr>
          <p:cNvPr id="21" name="PlaceHolder 3"/>
          <p:cNvSpPr>
            <a:spLocks noGrp="1"/>
          </p:cNvSpPr>
          <p:nvPr>
            <p:ph type="body"/>
          </p:nvPr>
        </p:nvSpPr>
        <p:spPr>
          <a:xfrm>
            <a:off x="5152680" y="13680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22" name="PlaceHolder 4"/>
          <p:cNvSpPr>
            <a:spLocks noGrp="1"/>
          </p:cNvSpPr>
          <p:nvPr>
            <p:ph type="body"/>
          </p:nvPr>
        </p:nvSpPr>
        <p:spPr>
          <a:xfrm>
            <a:off x="5152680" y="33516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376000" y="216000"/>
            <a:ext cx="5328000" cy="720000"/>
          </a:xfrm>
          <a:prstGeom prst="rect">
            <a:avLst/>
          </a:prstGeom>
        </p:spPr>
        <p:txBody>
          <a:bodyPr lIns="0" rIns="0" tIns="0" bIns="0" anchor="ctr">
            <a:normAutofit/>
          </a:bodyPr>
          <a:p>
            <a:pPr algn="ctr"/>
            <a:endParaRPr b="0" lang="en-IN" sz="3300" spc="-1" strike="noStrike">
              <a:solidFill>
                <a:srgbClr val="ffffff"/>
              </a:solidFill>
              <a:latin typeface="Arial"/>
            </a:endParaRPr>
          </a:p>
        </p:txBody>
      </p:sp>
      <p:sp>
        <p:nvSpPr>
          <p:cNvPr id="24" name="PlaceHolder 2"/>
          <p:cNvSpPr>
            <a:spLocks noGrp="1"/>
          </p:cNvSpPr>
          <p:nvPr>
            <p:ph type="body"/>
          </p:nvPr>
        </p:nvSpPr>
        <p:spPr>
          <a:xfrm>
            <a:off x="504000" y="13680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25" name="PlaceHolder 3"/>
          <p:cNvSpPr>
            <a:spLocks noGrp="1"/>
          </p:cNvSpPr>
          <p:nvPr>
            <p:ph type="body"/>
          </p:nvPr>
        </p:nvSpPr>
        <p:spPr>
          <a:xfrm>
            <a:off x="5152680" y="1368000"/>
            <a:ext cx="4426920" cy="1811160"/>
          </a:xfrm>
          <a:prstGeom prst="rect">
            <a:avLst/>
          </a:prstGeom>
        </p:spPr>
        <p:txBody>
          <a:bodyPr lIns="0" rIns="0" tIns="0" bIns="0">
            <a:normAutofit/>
          </a:bodyPr>
          <a:p>
            <a:endParaRPr b="0" lang="en-IN" sz="2400" spc="-1" strike="noStrike">
              <a:solidFill>
                <a:srgbClr val="ffffff"/>
              </a:solidFill>
              <a:latin typeface="Arial"/>
            </a:endParaRPr>
          </a:p>
        </p:txBody>
      </p:sp>
      <p:sp>
        <p:nvSpPr>
          <p:cNvPr id="26" name="PlaceHolder 4"/>
          <p:cNvSpPr>
            <a:spLocks noGrp="1"/>
          </p:cNvSpPr>
          <p:nvPr>
            <p:ph type="body"/>
          </p:nvPr>
        </p:nvSpPr>
        <p:spPr>
          <a:xfrm>
            <a:off x="504000" y="3351600"/>
            <a:ext cx="9072000" cy="1811160"/>
          </a:xfrm>
          <a:prstGeom prst="rect">
            <a:avLst/>
          </a:prstGeom>
        </p:spPr>
        <p:txBody>
          <a:bodyPr lIns="0" rIns="0" tIns="0" bIns="0">
            <a:normAutofit/>
          </a:bodyPr>
          <a:p>
            <a:endParaRPr b="0" lang="en-IN" sz="24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000" cy="5670000"/>
          </a:xfrm>
          <a:prstGeom prst="rect">
            <a:avLst/>
          </a:prstGeom>
          <a:ln>
            <a:noFill/>
          </a:ln>
        </p:spPr>
      </p:pic>
      <p:sp>
        <p:nvSpPr>
          <p:cNvPr id="1" name="PlaceHolder 1"/>
          <p:cNvSpPr>
            <a:spLocks noGrp="1"/>
          </p:cNvSpPr>
          <p:nvPr>
            <p:ph type="title"/>
          </p:nvPr>
        </p:nvSpPr>
        <p:spPr>
          <a:xfrm>
            <a:off x="2376000" y="216000"/>
            <a:ext cx="5328000" cy="720000"/>
          </a:xfrm>
          <a:prstGeom prst="rect">
            <a:avLst/>
          </a:prstGeom>
        </p:spPr>
        <p:txBody>
          <a:bodyPr lIns="0" rIns="0" tIns="0" bIns="0" anchor="ctr">
            <a:normAutofit fontScale="66000"/>
          </a:bodyPr>
          <a:p>
            <a:pPr algn="ctr"/>
            <a:r>
              <a:rPr b="0" lang="en-IN" sz="3300" spc="-1" strike="noStrike">
                <a:solidFill>
                  <a:srgbClr val="ffffff"/>
                </a:solidFill>
                <a:latin typeface="Arial"/>
              </a:rPr>
              <a:t>Click to edit </a:t>
            </a:r>
            <a:r>
              <a:rPr b="0" lang="en-IN" sz="3300" spc="-1" strike="noStrike">
                <a:solidFill>
                  <a:srgbClr val="ffffff"/>
                </a:solidFill>
                <a:latin typeface="Arial"/>
              </a:rPr>
              <a:t>the title text </a:t>
            </a:r>
            <a:r>
              <a:rPr b="0" lang="en-IN" sz="3300" spc="-1" strike="noStrike">
                <a:solidFill>
                  <a:srgbClr val="ffffff"/>
                </a:solidFill>
                <a:latin typeface="Arial"/>
              </a:rPr>
              <a:t>format</a:t>
            </a:r>
            <a:endParaRPr b="0" lang="en-IN" sz="3300" spc="-1" strike="noStrike">
              <a:solidFill>
                <a:srgbClr val="ffffff"/>
              </a:solidFill>
              <a:latin typeface="Arial"/>
            </a:endParaRPr>
          </a:p>
        </p:txBody>
      </p:sp>
      <p:sp>
        <p:nvSpPr>
          <p:cNvPr id="2" name="PlaceHolder 2"/>
          <p:cNvSpPr>
            <a:spLocks noGrp="1"/>
          </p:cNvSpPr>
          <p:nvPr>
            <p:ph type="body"/>
          </p:nvPr>
        </p:nvSpPr>
        <p:spPr>
          <a:xfrm>
            <a:off x="504000" y="1368000"/>
            <a:ext cx="9072000" cy="3797280"/>
          </a:xfrm>
          <a:prstGeom prst="rect">
            <a:avLst/>
          </a:prstGeom>
        </p:spPr>
        <p:txBody>
          <a:bodyPr lIns="0" rIns="0" tIns="0" bIns="0">
            <a:normAutofit/>
          </a:bodyPr>
          <a:p>
            <a:pPr marL="432000" indent="-324000">
              <a:spcAft>
                <a:spcPts val="1060"/>
              </a:spcAft>
              <a:buClr>
                <a:srgbClr val="ffffff"/>
              </a:buClr>
              <a:buSzPct val="45000"/>
              <a:buFont typeface="Wingdings" charset="2"/>
              <a:buChar char=""/>
            </a:pPr>
            <a:r>
              <a:rPr b="0" lang="en-IN" sz="2400" spc="-1" strike="noStrike">
                <a:solidFill>
                  <a:srgbClr val="ffffff"/>
                </a:solidFill>
                <a:latin typeface="Arial"/>
              </a:rPr>
              <a:t>Click to edit the outline text format</a:t>
            </a:r>
            <a:endParaRPr b="0" lang="en-IN" sz="2400" spc="-1" strike="noStrike">
              <a:solidFill>
                <a:srgbClr val="ffffff"/>
              </a:solidFill>
              <a:latin typeface="Arial"/>
            </a:endParaRPr>
          </a:p>
          <a:p>
            <a:pPr lvl="1" marL="864000" indent="-324000">
              <a:spcAft>
                <a:spcPts val="848"/>
              </a:spcAft>
              <a:buClr>
                <a:srgbClr val="ffffff"/>
              </a:buClr>
              <a:buSzPct val="75000"/>
              <a:buFont typeface="Symbol" charset="2"/>
              <a:buChar char=""/>
            </a:pPr>
            <a:r>
              <a:rPr b="0" lang="en-IN" sz="2100" spc="-1" strike="noStrike">
                <a:solidFill>
                  <a:srgbClr val="ffffff"/>
                </a:solidFill>
                <a:latin typeface="Arial"/>
              </a:rPr>
              <a:t>Second Outline Level</a:t>
            </a:r>
            <a:endParaRPr b="0" lang="en-IN" sz="2100" spc="-1" strike="noStrike">
              <a:solidFill>
                <a:srgbClr val="ffffff"/>
              </a:solidFill>
              <a:latin typeface="Arial"/>
            </a:endParaRPr>
          </a:p>
          <a:p>
            <a:pPr lvl="2" marL="1296000" indent="-288000">
              <a:spcAft>
                <a:spcPts val="635"/>
              </a:spcAft>
              <a:buClr>
                <a:srgbClr val="ffffff"/>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1728000" indent="-216000">
              <a:spcAft>
                <a:spcPts val="422"/>
              </a:spcAft>
              <a:buClr>
                <a:srgbClr val="ffffff"/>
              </a:buClr>
              <a:buSzPct val="75000"/>
              <a:buFont typeface="Symbol"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2160000" indent="-216000">
              <a:spcAft>
                <a:spcPts val="210"/>
              </a:spcAft>
              <a:buClr>
                <a:srgbClr val="ffffff"/>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2592000" indent="-216000">
              <a:spcAft>
                <a:spcPts val="210"/>
              </a:spcAft>
              <a:buClr>
                <a:srgbClr val="ffffff"/>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3024000" indent="-216000">
              <a:spcAft>
                <a:spcPts val="210"/>
              </a:spcAft>
              <a:buClr>
                <a:srgbClr val="ffffff"/>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3" name="PlaceHolder 3"/>
          <p:cNvSpPr>
            <a:spLocks noGrp="1"/>
          </p:cNvSpPr>
          <p:nvPr>
            <p:ph type="dt"/>
          </p:nvPr>
        </p:nvSpPr>
        <p:spPr>
          <a:xfrm>
            <a:off x="504000" y="5328000"/>
            <a:ext cx="2348280" cy="228240"/>
          </a:xfrm>
          <a:prstGeom prst="rect">
            <a:avLst/>
          </a:prstGeom>
        </p:spPr>
        <p:txBody>
          <a:bodyPr lIns="0" rIns="0" tIns="0" bIns="0">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4" name="PlaceHolder 4"/>
          <p:cNvSpPr>
            <a:spLocks noGrp="1"/>
          </p:cNvSpPr>
          <p:nvPr>
            <p:ph type="ftr"/>
          </p:nvPr>
        </p:nvSpPr>
        <p:spPr>
          <a:xfrm>
            <a:off x="3447360" y="5328000"/>
            <a:ext cx="3195000" cy="228240"/>
          </a:xfrm>
          <a:prstGeom prst="rect">
            <a:avLst/>
          </a:prstGeom>
        </p:spPr>
        <p:txBody>
          <a:bodyPr lIns="0" rIns="0" tIns="0" bIns="0">
            <a:noAutofit/>
          </a:bodyPr>
          <a:p>
            <a:pPr algn="ct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5" name="PlaceHolder 5"/>
          <p:cNvSpPr>
            <a:spLocks noGrp="1"/>
          </p:cNvSpPr>
          <p:nvPr>
            <p:ph type="sldNum"/>
          </p:nvPr>
        </p:nvSpPr>
        <p:spPr>
          <a:xfrm>
            <a:off x="7227360" y="5328000"/>
            <a:ext cx="2348280" cy="228240"/>
          </a:xfrm>
          <a:prstGeom prst="rect">
            <a:avLst/>
          </a:prstGeom>
        </p:spPr>
        <p:txBody>
          <a:bodyPr lIns="0" rIns="0" tIns="0" bIns="0">
            <a:noAutofit/>
          </a:bodyPr>
          <a:p>
            <a:pPr algn="r"/>
            <a:fld id="{8F332324-901C-4410-AD7A-E0AE83FA99F8}"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IN" sz="3300" spc="-1" strike="noStrike">
                <a:solidFill>
                  <a:srgbClr val="ffffff"/>
                </a:solidFill>
                <a:latin typeface="Arial"/>
              </a:rPr>
              <a:t>Disturbance</a:t>
            </a:r>
            <a:endParaRPr b="0" lang="en-IN" sz="3300" spc="-1" strike="noStrike">
              <a:solidFill>
                <a:srgbClr val="ffffff"/>
              </a:solidFill>
              <a:latin typeface="Arial"/>
            </a:endParaRPr>
          </a:p>
        </p:txBody>
      </p:sp>
      <p:sp>
        <p:nvSpPr>
          <p:cNvPr id="43" name="TextShape 2"/>
          <p:cNvSpPr txBox="1"/>
          <p:nvPr/>
        </p:nvSpPr>
        <p:spPr>
          <a:xfrm>
            <a:off x="504000" y="1368000"/>
            <a:ext cx="9072000" cy="3797280"/>
          </a:xfrm>
          <a:prstGeom prst="rect">
            <a:avLst/>
          </a:prstGeom>
          <a:noFill/>
          <a:ln>
            <a:noFill/>
          </a:ln>
        </p:spPr>
        <p:txBody>
          <a:bodyPr lIns="0" rIns="0" tIns="0" bIns="0">
            <a:normAutofit/>
          </a:bodyPr>
          <a:p>
            <a:pPr marL="432000" indent="-324000" algn="ctr">
              <a:spcAft>
                <a:spcPts val="1060"/>
              </a:spcAft>
              <a:buClr>
                <a:srgbClr val="ffffff"/>
              </a:buClr>
              <a:buSzPct val="45000"/>
              <a:buFont typeface="Wingdings" charset="2"/>
              <a:buChar char=""/>
            </a:pPr>
            <a:endParaRPr b="0" lang="en-IN" sz="2400" spc="-1" strike="noStrike">
              <a:solidFill>
                <a:srgbClr val="ffffff"/>
              </a:solidFill>
              <a:latin typeface="Arial"/>
            </a:endParaRPr>
          </a:p>
          <a:p>
            <a:pPr marL="432000" indent="-324000" algn="ctr">
              <a:spcAft>
                <a:spcPts val="1060"/>
              </a:spcAft>
              <a:buClr>
                <a:srgbClr val="ffffff"/>
              </a:buClr>
              <a:buSzPct val="45000"/>
              <a:buFont typeface="Wingdings" charset="2"/>
              <a:buChar char=""/>
            </a:pPr>
            <a:r>
              <a:rPr b="0" lang="en-IN" sz="3200" spc="-1" strike="noStrike">
                <a:solidFill>
                  <a:srgbClr val="ffffff"/>
                </a:solidFill>
                <a:latin typeface="Arial"/>
              </a:rPr>
              <a:t>Team Members</a:t>
            </a:r>
            <a:endParaRPr b="0" lang="en-IN" sz="3200" spc="-1" strike="noStrike">
              <a:solidFill>
                <a:srgbClr val="ffffff"/>
              </a:solidFill>
              <a:latin typeface="Arial"/>
            </a:endParaRPr>
          </a:p>
          <a:p>
            <a:pPr marL="432000" indent="-324000" algn="ctr">
              <a:spcAft>
                <a:spcPts val="1060"/>
              </a:spcAft>
              <a:buClr>
                <a:srgbClr val="ffffff"/>
              </a:buClr>
              <a:buSzPct val="45000"/>
              <a:buFont typeface="Wingdings" charset="2"/>
              <a:buChar char=""/>
            </a:pPr>
            <a:r>
              <a:rPr b="0" lang="en-IN" sz="2400" spc="-1" strike="noStrike">
                <a:solidFill>
                  <a:srgbClr val="ffffff"/>
                </a:solidFill>
                <a:latin typeface="Arial"/>
              </a:rPr>
              <a:t>Adwaith K S</a:t>
            </a:r>
            <a:endParaRPr b="0" lang="en-IN" sz="2400" spc="-1" strike="noStrike">
              <a:solidFill>
                <a:srgbClr val="ffffff"/>
              </a:solidFill>
              <a:latin typeface="Arial"/>
            </a:endParaRPr>
          </a:p>
          <a:p>
            <a:pPr marL="432000" indent="-324000" algn="ctr">
              <a:spcAft>
                <a:spcPts val="1060"/>
              </a:spcAft>
              <a:buClr>
                <a:srgbClr val="ffffff"/>
              </a:buClr>
              <a:buSzPct val="45000"/>
              <a:buFont typeface="Wingdings" charset="2"/>
              <a:buChar char=""/>
            </a:pPr>
            <a:r>
              <a:rPr b="0" lang="en-IN" sz="2400" spc="-1" strike="noStrike">
                <a:solidFill>
                  <a:srgbClr val="ffffff"/>
                </a:solidFill>
                <a:latin typeface="Arial"/>
              </a:rPr>
              <a:t>Arathy Sadan</a:t>
            </a:r>
            <a:endParaRPr b="0" lang="en-IN" sz="2400" spc="-1" strike="noStrike">
              <a:solidFill>
                <a:srgbClr val="ffffff"/>
              </a:solidFill>
              <a:latin typeface="Arial"/>
            </a:endParaRPr>
          </a:p>
          <a:p>
            <a:pPr marL="432000" indent="-324000" algn="ctr">
              <a:spcAft>
                <a:spcPts val="1060"/>
              </a:spcAft>
              <a:buClr>
                <a:srgbClr val="ffffff"/>
              </a:buClr>
              <a:buSzPct val="45000"/>
              <a:buFont typeface="Wingdings" charset="2"/>
              <a:buChar char=""/>
            </a:pPr>
            <a:r>
              <a:rPr b="0" lang="en-IN" sz="2400" spc="-1" strike="noStrike">
                <a:solidFill>
                  <a:srgbClr val="ffffff"/>
                </a:solidFill>
                <a:latin typeface="Arial"/>
              </a:rPr>
              <a:t>Liyons Varghese</a:t>
            </a:r>
            <a:endParaRPr b="0" lang="en-IN" sz="2400" spc="-1" strike="noStrike">
              <a:solidFill>
                <a:srgbClr val="ffffff"/>
              </a:solidFill>
              <a:latin typeface="Arial"/>
            </a:endParaRPr>
          </a:p>
          <a:p>
            <a:pPr marL="432000" indent="-324000" algn="ctr">
              <a:spcAft>
                <a:spcPts val="1060"/>
              </a:spcAft>
              <a:buClr>
                <a:srgbClr val="ffffff"/>
              </a:buClr>
              <a:buSzPct val="45000"/>
              <a:buFont typeface="Wingdings" charset="2"/>
              <a:buChar char=""/>
            </a:pPr>
            <a:r>
              <a:rPr b="0" lang="en-IN" sz="2400" spc="-1" strike="noStrike">
                <a:solidFill>
                  <a:srgbClr val="ffffff"/>
                </a:solidFill>
                <a:latin typeface="Arial"/>
              </a:rPr>
              <a:t>Libin Koruth Varkey</a:t>
            </a:r>
            <a:endParaRPr b="0" lang="en-IN" sz="2400" spc="-1" strike="noStrike">
              <a:solidFill>
                <a:srgbClr val="ffffff"/>
              </a:solidFill>
              <a:latin typeface="Arial"/>
            </a:endParaRPr>
          </a:p>
          <a:p>
            <a:pPr marL="432000" indent="-324000" algn="ctr">
              <a:spcAft>
                <a:spcPts val="1060"/>
              </a:spcAft>
              <a:buClr>
                <a:srgbClr val="ffffff"/>
              </a:buClr>
              <a:buSzPct val="45000"/>
              <a:buFont typeface="Wingdings" charset="2"/>
              <a:buChar char=""/>
            </a:pPr>
            <a:endParaRPr b="0" lang="en-IN" sz="2400" spc="-1" strike="noStrike">
              <a:solidFill>
                <a:srgbClr val="ffffff"/>
              </a:solidFill>
              <a:latin typeface="Arial"/>
            </a:endParaRPr>
          </a:p>
          <a:p>
            <a:pPr marL="432000" indent="-324000" algn="ctr">
              <a:spcAft>
                <a:spcPts val="1060"/>
              </a:spcAft>
              <a:buClr>
                <a:srgbClr val="ffffff"/>
              </a:buClr>
              <a:buSzPct val="45000"/>
              <a:buFont typeface="Wingdings" charset="2"/>
              <a:buChar char=""/>
            </a:pP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IN" sz="3300" spc="-1" strike="noStrike">
                <a:solidFill>
                  <a:srgbClr val="ffffff"/>
                </a:solidFill>
                <a:latin typeface="Arial"/>
              </a:rPr>
              <a:t>Abstract</a:t>
            </a:r>
            <a:endParaRPr b="0" lang="en-IN" sz="3300" spc="-1" strike="noStrike">
              <a:solidFill>
                <a:srgbClr val="ffffff"/>
              </a:solidFill>
              <a:latin typeface="Arial"/>
            </a:endParaRPr>
          </a:p>
        </p:txBody>
      </p:sp>
      <p:sp>
        <p:nvSpPr>
          <p:cNvPr id="45" name="TextShape 2"/>
          <p:cNvSpPr txBox="1"/>
          <p:nvPr/>
        </p:nvSpPr>
        <p:spPr>
          <a:xfrm>
            <a:off x="540000" y="1368000"/>
            <a:ext cx="9072000" cy="3797280"/>
          </a:xfrm>
          <a:prstGeom prst="rect">
            <a:avLst/>
          </a:prstGeom>
          <a:noFill/>
          <a:ln>
            <a:noFill/>
          </a:ln>
        </p:spPr>
        <p:txBody>
          <a:bodyPr lIns="0" rIns="0" tIns="0" bIns="0">
            <a:normAutofit fontScale="44000"/>
          </a:bodyPr>
          <a:p>
            <a:pPr marL="432000" indent="-324000">
              <a:spcAft>
                <a:spcPts val="1060"/>
              </a:spcAft>
              <a:buClr>
                <a:srgbClr val="ffffff"/>
              </a:buClr>
              <a:buSzPct val="45000"/>
              <a:buFont typeface="Wingdings" charset="2"/>
              <a:buChar char=""/>
            </a:pPr>
            <a:r>
              <a:rPr b="0" lang="en-IN" sz="2400" spc="-1" strike="noStrike">
                <a:solidFill>
                  <a:srgbClr val="ffffff"/>
                </a:solidFill>
                <a:latin typeface="Arial"/>
              </a:rPr>
              <a:t>Area : Health</a:t>
            </a:r>
            <a:endParaRPr b="0" lang="en-IN"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IN" sz="2400" spc="-1" strike="noStrike">
                <a:solidFill>
                  <a:srgbClr val="ffffff"/>
                </a:solidFill>
                <a:latin typeface="Arial"/>
              </a:rPr>
              <a:t>The whole World is greatly affected by the current COVID-19 pandemic caused due to emerging novel Coronavirus which specifically attacks on the respiratory system and reduces oxygen carrying capacity to develop hypoxia/dyspnoea. The severely affected COVID-19 patients require ventilators to survive and to fulfil the need of oxygen. Pulse oximeter can be significantly used to observe the oxygen saturation in quarantine or hospitalised patients. Thus, pulse oximeter has become a game-changer in COVID-19 pandemic to detect the oxygen requirement in patients.</a:t>
            </a:r>
            <a:endParaRPr b="0" lang="en-IN"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IN" sz="2400" spc="-1" strike="noStrike">
                <a:solidFill>
                  <a:srgbClr val="ffffff"/>
                </a:solidFill>
                <a:latin typeface="Arial"/>
              </a:rPr>
              <a:t>So a person met with COVID-19 treating himself at home or person is under quarantine at home can use bluetooth pulse oximeter designed by us .This bluetooth pulse oximeter is connected to an android application, if oxygen saturation level decreases </a:t>
            </a:r>
            <a:r>
              <a:rPr b="0" lang="en-IN" sz="2400" spc="-1" strike="noStrike">
                <a:solidFill>
                  <a:srgbClr val="ffffff"/>
                </a:solidFill>
                <a:latin typeface="Arial"/>
              </a:rPr>
              <a:t>a warning message to the nearby hospital  through the android application. Thus we can rescue that person.</a:t>
            </a:r>
            <a:endParaRPr b="0" lang="en-IN" sz="2400" spc="-1" strike="noStrike">
              <a:solidFill>
                <a:srgbClr val="ffffff"/>
              </a:solidFill>
              <a:latin typeface="Arial"/>
            </a:endParaRPr>
          </a:p>
          <a:p>
            <a:pPr lvl="4" marL="2160000" indent="-216000">
              <a:spcAft>
                <a:spcPts val="210"/>
              </a:spcAft>
              <a:buClr>
                <a:srgbClr val="ffffff"/>
              </a:buClr>
              <a:buSzPct val="45000"/>
              <a:buFont typeface="Wingdings" charset="2"/>
              <a:buChar char=""/>
            </a:pPr>
            <a:r>
              <a:rPr b="0" lang="en-IN" sz="1500" spc="-1" strike="noStrike">
                <a:solidFill>
                  <a:srgbClr val="ffffff"/>
                </a:solidFill>
                <a:latin typeface="Arial"/>
              </a:rPr>
              <a:t> </a:t>
            </a:r>
            <a:endParaRPr b="0" lang="en-IN" sz="1500" spc="-1" strike="noStrike">
              <a:solidFill>
                <a:srgbClr val="ffffff"/>
              </a:solidFill>
              <a:latin typeface="Arial"/>
            </a:endParaRPr>
          </a:p>
          <a:p>
            <a:pPr lvl="3" marL="1728000" indent="-216000">
              <a:spcAft>
                <a:spcPts val="422"/>
              </a:spcAft>
              <a:buClr>
                <a:srgbClr val="ffffff"/>
              </a:buClr>
              <a:buSzPct val="75000"/>
              <a:buFont typeface="Symbol" charset="2"/>
              <a:buChar char=""/>
            </a:pPr>
            <a:endParaRPr b="0" lang="en-IN" sz="15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IN" sz="3300" spc="-1" strike="noStrike">
                <a:solidFill>
                  <a:srgbClr val="ffffff"/>
                </a:solidFill>
                <a:latin typeface="Arial"/>
              </a:rPr>
              <a:t>Working</a:t>
            </a:r>
            <a:endParaRPr b="0" lang="en-IN" sz="3300" spc="-1" strike="noStrike">
              <a:solidFill>
                <a:srgbClr val="ffffff"/>
              </a:solidFill>
              <a:latin typeface="Arial"/>
            </a:endParaRPr>
          </a:p>
        </p:txBody>
      </p:sp>
      <p:sp>
        <p:nvSpPr>
          <p:cNvPr id="47" name="CustomShape 2"/>
          <p:cNvSpPr/>
          <p:nvPr/>
        </p:nvSpPr>
        <p:spPr>
          <a:xfrm>
            <a:off x="576000" y="2520000"/>
            <a:ext cx="2160000" cy="1872000"/>
          </a:xfrm>
          <a:prstGeom prst="flowChartProcess">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Pulse </a:t>
            </a:r>
            <a:endParaRPr b="0" lang="en-IN" sz="1800" spc="-1" strike="noStrike">
              <a:latin typeface="Arial"/>
            </a:endParaRPr>
          </a:p>
          <a:p>
            <a:pPr algn="ctr"/>
            <a:r>
              <a:rPr b="0" lang="en-IN" sz="1800" spc="-1" strike="noStrike">
                <a:latin typeface="Arial"/>
              </a:rPr>
              <a:t>oximeter</a:t>
            </a:r>
            <a:endParaRPr b="0" lang="en-IN" sz="1800" spc="-1" strike="noStrike">
              <a:latin typeface="Arial"/>
            </a:endParaRPr>
          </a:p>
        </p:txBody>
      </p:sp>
      <p:sp>
        <p:nvSpPr>
          <p:cNvPr id="48" name="CustomShape 3"/>
          <p:cNvSpPr/>
          <p:nvPr/>
        </p:nvSpPr>
        <p:spPr>
          <a:xfrm>
            <a:off x="3744000" y="2520000"/>
            <a:ext cx="2160000" cy="1872000"/>
          </a:xfrm>
          <a:prstGeom prst="flowChartProcess">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Android </a:t>
            </a:r>
            <a:endParaRPr b="0" lang="en-IN" sz="1800" spc="-1" strike="noStrike">
              <a:latin typeface="Arial"/>
            </a:endParaRPr>
          </a:p>
          <a:p>
            <a:pPr algn="ctr"/>
            <a:r>
              <a:rPr b="0" lang="en-IN" sz="1800" spc="-1" strike="noStrike">
                <a:latin typeface="Arial"/>
              </a:rPr>
              <a:t>Application</a:t>
            </a:r>
            <a:endParaRPr b="0" lang="en-IN" sz="1800" spc="-1" strike="noStrike">
              <a:latin typeface="Arial"/>
            </a:endParaRPr>
          </a:p>
        </p:txBody>
      </p:sp>
      <p:sp>
        <p:nvSpPr>
          <p:cNvPr id="49" name="CustomShape 4"/>
          <p:cNvSpPr/>
          <p:nvPr/>
        </p:nvSpPr>
        <p:spPr>
          <a:xfrm>
            <a:off x="6912000" y="2520000"/>
            <a:ext cx="2016000" cy="1872000"/>
          </a:xfrm>
          <a:prstGeom prst="flowChartProcess">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Hospital-side</a:t>
            </a:r>
            <a:endParaRPr b="0" lang="en-IN" sz="1800" spc="-1" strike="noStrike">
              <a:latin typeface="Arial"/>
            </a:endParaRPr>
          </a:p>
          <a:p>
            <a:pPr algn="ctr"/>
            <a:r>
              <a:rPr b="0" lang="en-IN" sz="1800" spc="-1" strike="noStrike">
                <a:latin typeface="Arial"/>
              </a:rPr>
              <a:t>software</a:t>
            </a:r>
            <a:endParaRPr b="0" lang="en-IN" sz="1800" spc="-1" strike="noStrike">
              <a:latin typeface="Arial"/>
            </a:endParaRPr>
          </a:p>
        </p:txBody>
      </p:sp>
      <p:sp>
        <p:nvSpPr>
          <p:cNvPr id="50" name="CustomShape 5"/>
          <p:cNvSpPr/>
          <p:nvPr/>
        </p:nvSpPr>
        <p:spPr>
          <a:xfrm>
            <a:off x="2736000" y="3168000"/>
            <a:ext cx="1008000" cy="720000"/>
          </a:xfrm>
          <a:custGeom>
            <a:avLst/>
            <a:gdLst/>
            <a:ahLst/>
            <a:rect l="0" t="0" r="r" b="b"/>
            <a:pathLst>
              <a:path w="2802" h="2002">
                <a:moveTo>
                  <a:pt x="0" y="500"/>
                </a:moveTo>
                <a:lnTo>
                  <a:pt x="2100" y="500"/>
                </a:lnTo>
                <a:lnTo>
                  <a:pt x="2100" y="0"/>
                </a:lnTo>
                <a:lnTo>
                  <a:pt x="2801" y="1000"/>
                </a:lnTo>
                <a:lnTo>
                  <a:pt x="2100" y="2001"/>
                </a:lnTo>
                <a:lnTo>
                  <a:pt x="2100" y="1500"/>
                </a:lnTo>
                <a:lnTo>
                  <a:pt x="0" y="1500"/>
                </a:lnTo>
                <a:lnTo>
                  <a:pt x="0" y="500"/>
                </a:lnTo>
              </a:path>
            </a:pathLst>
          </a:custGeom>
          <a:solidFill>
            <a:srgbClr val="cfe7f5"/>
          </a:solidFill>
          <a:ln>
            <a:solidFill>
              <a:srgbClr val="808080"/>
            </a:solidFill>
          </a:ln>
        </p:spPr>
        <p:style>
          <a:lnRef idx="0"/>
          <a:fillRef idx="0"/>
          <a:effectRef idx="0"/>
          <a:fontRef idx="minor"/>
        </p:style>
      </p:sp>
      <p:sp>
        <p:nvSpPr>
          <p:cNvPr id="51" name="CustomShape 6"/>
          <p:cNvSpPr/>
          <p:nvPr/>
        </p:nvSpPr>
        <p:spPr>
          <a:xfrm>
            <a:off x="5904000" y="3168000"/>
            <a:ext cx="1008000" cy="720000"/>
          </a:xfrm>
          <a:custGeom>
            <a:avLst/>
            <a:gdLst/>
            <a:ahLst/>
            <a:rect l="0" t="0" r="r" b="b"/>
            <a:pathLst>
              <a:path w="2802" h="2002">
                <a:moveTo>
                  <a:pt x="0" y="500"/>
                </a:moveTo>
                <a:lnTo>
                  <a:pt x="2100" y="500"/>
                </a:lnTo>
                <a:lnTo>
                  <a:pt x="2100" y="0"/>
                </a:lnTo>
                <a:lnTo>
                  <a:pt x="2801" y="1000"/>
                </a:lnTo>
                <a:lnTo>
                  <a:pt x="2100" y="2001"/>
                </a:lnTo>
                <a:lnTo>
                  <a:pt x="2100" y="1500"/>
                </a:lnTo>
                <a:lnTo>
                  <a:pt x="0" y="1500"/>
                </a:lnTo>
                <a:lnTo>
                  <a:pt x="0" y="500"/>
                </a:lnTo>
              </a:path>
            </a:pathLst>
          </a:custGeom>
          <a:solidFill>
            <a:srgbClr val="cfe7f5"/>
          </a:solidFill>
          <a:ln>
            <a:solidFill>
              <a:srgbClr val="80808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IN" sz="2800" spc="-1" strike="noStrike">
                <a:solidFill>
                  <a:srgbClr val="ffffff"/>
                </a:solidFill>
                <a:latin typeface="Arial"/>
              </a:rPr>
              <a:t>Components(pulse oximeter)</a:t>
            </a:r>
            <a:endParaRPr b="0" lang="en-IN" sz="2800" spc="-1" strike="noStrike">
              <a:solidFill>
                <a:srgbClr val="ffffff"/>
              </a:solidFill>
              <a:latin typeface="Arial"/>
            </a:endParaRPr>
          </a:p>
        </p:txBody>
      </p:sp>
      <p:graphicFrame>
        <p:nvGraphicFramePr>
          <p:cNvPr id="53" name="Table 2"/>
          <p:cNvGraphicFramePr/>
          <p:nvPr/>
        </p:nvGraphicFramePr>
        <p:xfrm>
          <a:off x="2639160" y="1306080"/>
          <a:ext cx="5075280" cy="3848760"/>
        </p:xfrm>
        <a:graphic>
          <a:graphicData uri="http://schemas.openxmlformats.org/drawingml/2006/table">
            <a:tbl>
              <a:tblPr/>
              <a:tblGrid>
                <a:gridCol w="2537640"/>
                <a:gridCol w="2538000"/>
              </a:tblGrid>
              <a:tr h="-452160">
                <a:tc gridSpan="2">
                  <a:txBody>
                    <a:bodyPr lIns="90000" rIns="90000" tIns="46800" bIns="46800">
                      <a:noAutofit/>
                    </a:bodyPr>
                    <a:p>
                      <a:pPr algn="ctr"/>
                      <a:r>
                        <a:rPr b="0" lang="en-IN" sz="1800" spc="-1" strike="noStrike">
                          <a:latin typeface="Arial"/>
                        </a:rPr>
                        <a:t>Hardware Specification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tIns="46800" bIns="46800">
                      <a:noAutofit/>
                    </a:bodyPr>
                    <a:p>
                      <a:pPr algn="ctr"/>
                      <a:r>
                        <a:rPr b="0" lang="en-IN" sz="1500" spc="-1" strike="noStrike">
                          <a:latin typeface="Arial"/>
                        </a:rPr>
                        <a:t>Red LED</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IN" sz="1200" spc="-1" strike="noStrike">
                          <a:latin typeface="Arial"/>
                        </a:rPr>
                        <a:t>Maximum current allowed = 30 mA</a:t>
                      </a:r>
                      <a:endParaRPr b="0" lang="en-IN" sz="1200" spc="-1" strike="noStrike">
                        <a:latin typeface="Arial"/>
                      </a:endParaRPr>
                    </a:p>
                    <a:p>
                      <a:pPr algn="ctr"/>
                      <a:r>
                        <a:rPr b="0" lang="en-IN" sz="1200" spc="-1" strike="noStrike">
                          <a:latin typeface="Arial"/>
                        </a:rPr>
                        <a:t>Power supply = 9 V</a:t>
                      </a:r>
                      <a:endParaRPr b="0" lang="en-IN" sz="1200" spc="-1" strike="noStrike">
                        <a:latin typeface="Arial"/>
                      </a:endParaRPr>
                    </a:p>
                    <a:p>
                      <a:pPr algn="ctr"/>
                      <a:r>
                        <a:rPr b="0" lang="en-IN" sz="1200" spc="-1" strike="noStrike">
                          <a:latin typeface="Arial"/>
                        </a:rPr>
                        <a:t>Current limiting </a:t>
                      </a:r>
                      <a:r>
                        <a:rPr b="0" lang="en-IN" sz="1300" spc="-1" strike="noStrike">
                          <a:latin typeface="Arial"/>
                        </a:rPr>
                        <a:t>resistor = 330Ω</a:t>
                      </a:r>
                      <a:endParaRPr b="0" lang="en-IN"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oAutofit/>
                    </a:bodyPr>
                    <a:p>
                      <a:pPr algn="ctr"/>
                      <a:r>
                        <a:rPr b="0" lang="en-IN" sz="1500" spc="-1" strike="noStrike">
                          <a:latin typeface="Arial"/>
                        </a:rPr>
                        <a:t>Infrared LED</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IN" sz="1100" spc="-1" strike="noStrike">
                          <a:latin typeface="Arial"/>
                        </a:rPr>
                        <a:t>M</a:t>
                      </a:r>
                      <a:r>
                        <a:rPr b="0" lang="en-IN" sz="1200" spc="-1" strike="noStrike">
                          <a:latin typeface="Arial"/>
                        </a:rPr>
                        <a:t>aximum current allowed = 50 mA</a:t>
                      </a:r>
                      <a:endParaRPr b="0" lang="en-IN" sz="1200" spc="-1" strike="noStrike">
                        <a:latin typeface="Arial"/>
                      </a:endParaRPr>
                    </a:p>
                    <a:p>
                      <a:pPr algn="ctr"/>
                      <a:r>
                        <a:rPr b="0" lang="en-IN" sz="1200" spc="-1" strike="noStrike">
                          <a:latin typeface="Arial"/>
                        </a:rPr>
                        <a:t>Power supply = 9 V</a:t>
                      </a:r>
                      <a:endParaRPr b="0" lang="en-IN" sz="1200" spc="-1" strike="noStrike">
                        <a:latin typeface="Arial"/>
                      </a:endParaRPr>
                    </a:p>
                    <a:p>
                      <a:pPr algn="ctr"/>
                      <a:r>
                        <a:rPr b="0" lang="en-IN" sz="1200" spc="-1" strike="noStrike">
                          <a:latin typeface="Arial"/>
                        </a:rPr>
                        <a:t>Current limiting resistor = 220Ω</a:t>
                      </a:r>
                      <a:endParaRPr b="0" lang="en-IN"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oAutofit/>
                    </a:bodyPr>
                    <a:p>
                      <a:pPr algn="ctr"/>
                      <a:r>
                        <a:rPr b="0" lang="en-IN" sz="1500" spc="-1" strike="noStrike">
                          <a:latin typeface="Arial"/>
                        </a:rPr>
                        <a:t>Non-inverting amplifier</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IN" sz="1200" spc="-1" strike="noStrike">
                          <a:latin typeface="Arial"/>
                        </a:rPr>
                        <a:t>Gain ~ 85</a:t>
                      </a:r>
                      <a:endParaRPr b="0" lang="en-IN" sz="1200" spc="-1" strike="noStrike">
                        <a:latin typeface="Arial"/>
                      </a:endParaRPr>
                    </a:p>
                    <a:p>
                      <a:pPr algn="ctr"/>
                      <a:r>
                        <a:rPr b="0" lang="en-IN" sz="1200" spc="-1" strike="noStrike">
                          <a:latin typeface="Arial"/>
                        </a:rPr>
                        <a:t>Single supply amplifier used</a:t>
                      </a:r>
                      <a:endParaRPr b="0" lang="en-IN" sz="1200" spc="-1" strike="noStrike">
                        <a:latin typeface="Arial"/>
                      </a:endParaRPr>
                    </a:p>
                    <a:p>
                      <a:pPr algn="ctr"/>
                      <a:r>
                        <a:rPr b="0" lang="en-IN" sz="1200" spc="-1" strike="noStrike">
                          <a:latin typeface="Arial"/>
                        </a:rPr>
                        <a:t>Power supply +9 V</a:t>
                      </a:r>
                      <a:endParaRPr b="0" lang="en-IN"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oAutofit/>
                    </a:bodyPr>
                    <a:p>
                      <a:pPr algn="ctr"/>
                      <a:r>
                        <a:rPr b="0" lang="en-IN" sz="1500" spc="-1" strike="noStrike">
                          <a:latin typeface="Arial"/>
                        </a:rPr>
                        <a:t>Low pass filter</a:t>
                      </a:r>
                      <a:endParaRPr b="0" lang="en-IN"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IN" sz="1300" spc="-1" strike="noStrike">
                          <a:latin typeface="Arial"/>
                        </a:rPr>
                        <a:t>Cut off frequency = 15 Hz</a:t>
                      </a:r>
                      <a:endParaRPr b="0" lang="en-IN"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gridSpan="2">
                  <a:txBody>
                    <a:bodyPr lIns="90000" rIns="90000" tIns="46800" bIns="46800">
                      <a:noAutofit/>
                    </a:bodyPr>
                    <a:p>
                      <a:pPr algn="ctr"/>
                      <a:r>
                        <a:rPr b="0" lang="en-IN" sz="1800" spc="-1" strike="noStrike">
                          <a:latin typeface="Arial"/>
                        </a:rPr>
                        <a:t>Sensor Specification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oAutofit/>
                    </a:bodyPr>
                    <a:p>
                      <a:pPr algn="ctr"/>
                      <a:r>
                        <a:rPr b="0" lang="en-IN" sz="1400" spc="-1" strike="noStrike">
                          <a:latin typeface="Arial"/>
                        </a:rPr>
                        <a:t>Effective measuring range</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IN" sz="1400" spc="-1" strike="noStrike">
                          <a:latin typeface="Arial"/>
                        </a:rPr>
                        <a:t>Pulse rate: 35 –250 bpm</a:t>
                      </a:r>
                      <a:endParaRPr b="0" lang="en-IN" sz="1400" spc="-1" strike="noStrike">
                        <a:latin typeface="Arial"/>
                      </a:endParaRPr>
                    </a:p>
                    <a:p>
                      <a:pPr algn="ctr"/>
                      <a:r>
                        <a:rPr b="0" lang="en-IN" sz="1400" spc="-1" strike="noStrike">
                          <a:latin typeface="Arial"/>
                        </a:rPr>
                        <a:t>Oxygen saturation: 0 –100%</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oAutofit/>
                    </a:bodyPr>
                    <a:p>
                      <a:pPr algn="ctr"/>
                      <a:r>
                        <a:rPr b="0" lang="en-IN" sz="1400" spc="-1" strike="noStrike">
                          <a:latin typeface="Arial"/>
                        </a:rPr>
                        <a:t>Accuracy</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IN" sz="1400" spc="-1" strike="noStrike">
                          <a:latin typeface="Arial"/>
                        </a:rPr>
                        <a:t>Pulse rate: ±3%Oxygen saturation: ±3%</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2376000" y="216000"/>
            <a:ext cx="5328000" cy="720000"/>
          </a:xfrm>
          <a:prstGeom prst="rect">
            <a:avLst/>
          </a:prstGeom>
          <a:noFill/>
          <a:ln>
            <a:noFill/>
          </a:ln>
        </p:spPr>
        <p:txBody>
          <a:bodyPr lIns="0" rIns="0" tIns="0" bIns="0" anchor="ctr">
            <a:normAutofit/>
          </a:bodyPr>
          <a:p>
            <a:pPr algn="ctr"/>
            <a:r>
              <a:rPr b="0" lang="en-IN" sz="3300" spc="-1" strike="noStrike">
                <a:solidFill>
                  <a:srgbClr val="ffffff"/>
                </a:solidFill>
                <a:latin typeface="Arial"/>
              </a:rPr>
              <a:t>Software </a:t>
            </a:r>
            <a:r>
              <a:rPr b="0" lang="en-IN" sz="3300" spc="-1" strike="noStrike">
                <a:solidFill>
                  <a:srgbClr val="ffffff"/>
                </a:solidFill>
                <a:latin typeface="Arial"/>
              </a:rPr>
              <a:t>Specification</a:t>
            </a:r>
            <a:endParaRPr b="0" lang="en-IN" sz="3300" spc="-1" strike="noStrike">
              <a:solidFill>
                <a:srgbClr val="ffffff"/>
              </a:solidFill>
              <a:latin typeface="Arial"/>
            </a:endParaRPr>
          </a:p>
        </p:txBody>
      </p:sp>
      <p:sp>
        <p:nvSpPr>
          <p:cNvPr id="55" name="TextShape 2"/>
          <p:cNvSpPr txBox="1"/>
          <p:nvPr/>
        </p:nvSpPr>
        <p:spPr>
          <a:xfrm>
            <a:off x="504000" y="1368000"/>
            <a:ext cx="9072000" cy="3797280"/>
          </a:xfrm>
          <a:prstGeom prst="rect">
            <a:avLst/>
          </a:prstGeom>
          <a:noFill/>
          <a:ln>
            <a:noFill/>
          </a:ln>
        </p:spPr>
        <p:txBody>
          <a:bodyPr lIns="0" rIns="0" tIns="0" bIns="0">
            <a:normAutofit/>
          </a:bodyPr>
          <a:p>
            <a:pPr marL="432000" indent="-324000">
              <a:spcAft>
                <a:spcPts val="1060"/>
              </a:spcAft>
              <a:buClr>
                <a:srgbClr val="ffffff"/>
              </a:buClr>
              <a:buSzPct val="45000"/>
              <a:buFont typeface="Wingdings" charset="2"/>
              <a:buChar char=""/>
            </a:pPr>
            <a:r>
              <a:rPr b="0" lang="en-IN" sz="2400" spc="-1" strike="noStrike">
                <a:solidFill>
                  <a:srgbClr val="ffffff"/>
                </a:solidFill>
                <a:latin typeface="Arial"/>
              </a:rPr>
              <a:t>IDE : Android Studio</a:t>
            </a:r>
            <a:endParaRPr b="0" lang="en-IN" sz="2400" spc="-1" strike="noStrike">
              <a:solidFill>
                <a:srgbClr val="ffffff"/>
              </a:solidFill>
              <a:latin typeface="Arial"/>
            </a:endParaRPr>
          </a:p>
          <a:p>
            <a:pPr marL="432000" indent="-324000">
              <a:spcAft>
                <a:spcPts val="1060"/>
              </a:spcAft>
              <a:buClr>
                <a:srgbClr val="ffffff"/>
              </a:buClr>
              <a:buSzPct val="45000"/>
              <a:buFont typeface="Wingdings" charset="2"/>
              <a:buChar char=""/>
            </a:pPr>
            <a:r>
              <a:rPr b="0" lang="en-IN" sz="2400" spc="-1" strike="noStrike">
                <a:solidFill>
                  <a:srgbClr val="ffffff"/>
                </a:solidFill>
                <a:latin typeface="Arial"/>
              </a:rPr>
              <a:t>Programming language : Java</a:t>
            </a:r>
            <a:endParaRPr b="0" lang="en-IN" sz="2400" spc="-1" strike="noStrike">
              <a:solidFill>
                <a:srgbClr val="ffffff"/>
              </a:solidFill>
              <a:latin typeface="Arial"/>
            </a:endParaRPr>
          </a:p>
          <a:p>
            <a:pPr marL="432000" indent="-324000">
              <a:spcAft>
                <a:spcPts val="1060"/>
              </a:spcAft>
              <a:buClr>
                <a:srgbClr val="ffffff"/>
              </a:buClr>
              <a:buSzPct val="45000"/>
              <a:buFont typeface="Wingdings" charset="2"/>
              <a:buChar char=""/>
            </a:pPr>
            <a:endParaRPr b="0" lang="en-IN" sz="2400" spc="-1" strike="noStrike">
              <a:solidFill>
                <a:srgbClr val="ffffff"/>
              </a:solidFill>
              <a:latin typeface="Arial"/>
            </a:endParaRPr>
          </a:p>
          <a:p>
            <a:pPr marL="432000" indent="-324000">
              <a:spcAft>
                <a:spcPts val="1060"/>
              </a:spcAft>
              <a:buClr>
                <a:srgbClr val="ffffff"/>
              </a:buClr>
              <a:buSzPct val="45000"/>
              <a:buFont typeface="Wingdings" charset="2"/>
              <a:buChar char=""/>
            </a:pPr>
            <a:endParaRPr b="0" lang="en-IN" sz="24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LibreOffice/6.1.5.2$Linux_X86_64 LibreOffice_project/90f8dcf33c87b3705e78202e3df5142b201bd805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2021-06-17T12:05:16Z</dcterms:created>
  <dc:creator/>
  <dc:description/>
  <dc:language>en-IN</dc:language>
  <cp:lastModifiedBy/>
  <dcterms:modified xsi:type="dcterms:W3CDTF">2021-06-17T15:27:58Z</dcterms:modified>
  <cp:revision>5</cp:revision>
  <dc:subject/>
  <dc:title>Metropolis</dc:title>
</cp:coreProperties>
</file>