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72b13923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72b13923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72a51e8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72a51e8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72a51e8f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72a51e8f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72a51e8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72a51e8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72a51e8f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72a51e8f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72a51e8f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72a51e8f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72b13923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72b13923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72a51e8f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72a51e8f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72a51e8f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72a51e8f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07f219c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07f219c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07f219c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07f219c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72b1392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72b1392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72b13923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72b13923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72b13923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72b13923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>
                <a:solidFill>
                  <a:srgbClr val="A64D79"/>
                </a:solidFill>
              </a:rPr>
              <a:t>MEDIGITZ</a:t>
            </a:r>
            <a:endParaRPr sz="5100" b="1">
              <a:solidFill>
                <a:srgbClr val="A64D7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rgbClr val="B7B7B7"/>
                </a:solidFill>
              </a:rPr>
              <a:t>                   yo</a:t>
            </a:r>
            <a:r>
              <a:rPr lang="en" sz="1533" b="1" i="1">
                <a:solidFill>
                  <a:srgbClr val="B7B7B7"/>
                </a:solidFill>
              </a:rPr>
              <a:t>ur child’s health companion</a:t>
            </a:r>
            <a:endParaRPr sz="1533" b="1" i="1">
              <a:solidFill>
                <a:srgbClr val="B7B7B7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874750" y="3210050"/>
            <a:ext cx="2664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4D79"/>
                </a:solidFill>
              </a:rPr>
              <a:t>Developed by,</a:t>
            </a:r>
            <a:endParaRPr sz="1600"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99999"/>
                </a:solidFill>
              </a:rPr>
              <a:t>EXCEPTION HANDLERS</a:t>
            </a:r>
            <a:endParaRPr sz="1600" b="1">
              <a:solidFill>
                <a:srgbClr val="99999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42800" y="1747550"/>
            <a:ext cx="15864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25" y="1437700"/>
            <a:ext cx="1686050" cy="1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➔"/>
            </a:pPr>
            <a:r>
              <a:rPr lang="en">
                <a:solidFill>
                  <a:srgbClr val="6AA84F"/>
                </a:solidFill>
              </a:rPr>
              <a:t>CHATBOT FACILITY FOR CONSULTATION APPOINTMENT BOOKING</a:t>
            </a:r>
            <a:endParaRPr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➔"/>
            </a:pPr>
            <a:r>
              <a:rPr lang="en">
                <a:solidFill>
                  <a:srgbClr val="6AA84F"/>
                </a:solidFill>
              </a:rPr>
              <a:t>PROVIDES A PLATFORM TO COMMUNICATE YOUR WORRIES/DOUBTS  AND WE WILL PROVIDE EFFICIENT SOLUTIONS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SAMPLE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892350" y="409000"/>
            <a:ext cx="44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25" y="198275"/>
            <a:ext cx="4102275" cy="37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5230250" y="855175"/>
            <a:ext cx="3408300" cy="3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750" y="167275"/>
            <a:ext cx="4499100" cy="4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552225" y="185900"/>
            <a:ext cx="7156800" cy="1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We believe that health not only depends on physical fitness, but also in </a:t>
            </a:r>
            <a:r>
              <a:rPr lang="en" sz="2400" u="sng">
                <a:solidFill>
                  <a:srgbClr val="6AA84F"/>
                </a:solidFill>
              </a:rPr>
              <a:t>mental growth   </a:t>
            </a:r>
            <a:endParaRPr sz="2400" u="sng">
              <a:solidFill>
                <a:srgbClr val="6AA84F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437700" y="2528375"/>
            <a:ext cx="4697400" cy="19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805600" y="1883875"/>
            <a:ext cx="6519300" cy="2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75" y="1511350"/>
            <a:ext cx="6593425" cy="34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62075" y="545325"/>
            <a:ext cx="3656100" cy="14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ADD-ON FEATURE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2"/>
          </p:nvPr>
        </p:nvSpPr>
        <p:spPr>
          <a:xfrm>
            <a:off x="584975" y="2803075"/>
            <a:ext cx="3133200" cy="16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are providing elementary learning materials to kids to accelerate their learning at an early stage. 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"/>
          </p:nvPr>
        </p:nvSpPr>
        <p:spPr>
          <a:xfrm>
            <a:off x="487450" y="2093850"/>
            <a:ext cx="3133200" cy="20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Infant learning simplified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4610550" y="545325"/>
            <a:ext cx="3656100" cy="2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350" y="681675"/>
            <a:ext cx="4959150" cy="34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SERVICES </a:t>
            </a:r>
            <a:r>
              <a:rPr lang="en">
                <a:solidFill>
                  <a:srgbClr val="C27BA0"/>
                </a:solidFill>
              </a:rPr>
              <a:t>MEDIGITZ</a:t>
            </a:r>
            <a:r>
              <a:rPr lang="en">
                <a:solidFill>
                  <a:schemeClr val="accent3"/>
                </a:solidFill>
              </a:rPr>
              <a:t> OFFER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Get your child vaccinated on time</a:t>
            </a:r>
            <a:endParaRPr sz="2400">
              <a:solidFill>
                <a:srgbClr val="6AA84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Book a consultation appointment</a:t>
            </a:r>
            <a:endParaRPr sz="2400">
              <a:solidFill>
                <a:srgbClr val="6AA84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Your kid’s personalized nutrition chart</a:t>
            </a:r>
            <a:endParaRPr sz="2400">
              <a:solidFill>
                <a:srgbClr val="6AA84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Inspect your child’s health</a:t>
            </a:r>
            <a:endParaRPr sz="2400">
              <a:solidFill>
                <a:srgbClr val="6AA84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Get advice for efficient parenting through chatbot facilities</a:t>
            </a:r>
            <a:endParaRPr sz="2400">
              <a:solidFill>
                <a:srgbClr val="6AA84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Pave new ways to your child’s learning</a:t>
            </a:r>
            <a:endParaRPr sz="24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1486975" y="780050"/>
            <a:ext cx="6594000" cy="3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2218275" y="1913575"/>
            <a:ext cx="48633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38761D"/>
                </a:solidFill>
              </a:rPr>
              <a:t>THANK YOU</a:t>
            </a:r>
            <a:endParaRPr sz="53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90250" y="161125"/>
            <a:ext cx="7614900" cy="19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20"/>
              <a:buChar char="❖"/>
            </a:pPr>
            <a:r>
              <a:rPr lang="en" sz="1920">
                <a:solidFill>
                  <a:srgbClr val="6AA84F"/>
                </a:solidFill>
              </a:rPr>
              <a:t>Each year </a:t>
            </a:r>
            <a:r>
              <a:rPr lang="en" sz="1920">
                <a:solidFill>
                  <a:srgbClr val="FF00FF"/>
                </a:solidFill>
              </a:rPr>
              <a:t>2.1 million children</a:t>
            </a:r>
            <a:r>
              <a:rPr lang="en" sz="1920">
                <a:solidFill>
                  <a:srgbClr val="6AA84F"/>
                </a:solidFill>
              </a:rPr>
              <a:t> are  </a:t>
            </a:r>
            <a:r>
              <a:rPr lang="en" sz="1920">
                <a:solidFill>
                  <a:srgbClr val="FF00FF"/>
                </a:solidFill>
              </a:rPr>
              <a:t>undervaccinated</a:t>
            </a:r>
            <a:r>
              <a:rPr lang="en" sz="1920">
                <a:solidFill>
                  <a:srgbClr val="6AA84F"/>
                </a:solidFill>
              </a:rPr>
              <a:t>.</a:t>
            </a:r>
            <a:endParaRPr sz="192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>
                <a:solidFill>
                  <a:srgbClr val="6AA84F"/>
                </a:solidFill>
              </a:rPr>
              <a:t>      They are at increased risk of life threatening diseases</a:t>
            </a:r>
            <a:endParaRPr sz="1920">
              <a:solidFill>
                <a:srgbClr val="6AA84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135025" y="892375"/>
            <a:ext cx="2454000" cy="2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837575" y="805600"/>
            <a:ext cx="2652300" cy="22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90250" y="1400525"/>
            <a:ext cx="82245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❖"/>
            </a:pPr>
            <a:r>
              <a:rPr lang="en" sz="1800" dirty="0">
                <a:solidFill>
                  <a:srgbClr val="6AA84F"/>
                </a:solidFill>
              </a:rPr>
              <a:t>Many parents are </a:t>
            </a:r>
            <a:r>
              <a:rPr lang="en" sz="1800" dirty="0">
                <a:solidFill>
                  <a:srgbClr val="FF00FF"/>
                </a:solidFill>
              </a:rPr>
              <a:t>unaware about the vaccination</a:t>
            </a:r>
            <a:r>
              <a:rPr lang="en" sz="1800" dirty="0">
                <a:solidFill>
                  <a:srgbClr val="6AA84F"/>
                </a:solidFill>
              </a:rPr>
              <a:t> that must be given to kids  at regular intervals.This ignorance can even cost the life of innocent </a:t>
            </a:r>
            <a:r>
              <a:rPr lang="en" sz="1800" dirty="0" smtClean="0">
                <a:solidFill>
                  <a:srgbClr val="6AA84F"/>
                </a:solidFill>
              </a:rPr>
              <a:t>kids</a:t>
            </a:r>
            <a:endParaRPr sz="1800"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❖"/>
            </a:pPr>
            <a:r>
              <a:rPr lang="en" sz="1800" dirty="0">
                <a:solidFill>
                  <a:srgbClr val="FF00FF"/>
                </a:solidFill>
              </a:rPr>
              <a:t>Unhealthy food styles</a:t>
            </a:r>
            <a:r>
              <a:rPr lang="en" sz="1800" dirty="0">
                <a:solidFill>
                  <a:srgbClr val="6AA84F"/>
                </a:solidFill>
              </a:rPr>
              <a:t> of children are making them vulnerable to many </a:t>
            </a:r>
            <a:r>
              <a:rPr lang="en" sz="1800" dirty="0">
                <a:solidFill>
                  <a:srgbClr val="FF00FF"/>
                </a:solidFill>
              </a:rPr>
              <a:t>lifestyle diseases</a:t>
            </a:r>
            <a:endParaRPr sz="1800">
              <a:solidFill>
                <a:srgbClr val="FF00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❖"/>
            </a:pPr>
            <a:r>
              <a:rPr lang="en" sz="1800" dirty="0">
                <a:solidFill>
                  <a:srgbClr val="6AA84F"/>
                </a:solidFill>
              </a:rPr>
              <a:t>Many children are now facing </a:t>
            </a:r>
            <a:r>
              <a:rPr lang="en" sz="1800" dirty="0">
                <a:solidFill>
                  <a:srgbClr val="FF00FF"/>
                </a:solidFill>
              </a:rPr>
              <a:t>obesity and undergrowth.</a:t>
            </a:r>
            <a:r>
              <a:rPr lang="en" sz="1800" dirty="0">
                <a:solidFill>
                  <a:srgbClr val="6AA84F"/>
                </a:solidFill>
              </a:rPr>
              <a:t> This is due to not tracking growth rate according to child’s age</a:t>
            </a:r>
            <a:endParaRPr sz="1800"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❖"/>
            </a:pPr>
            <a:r>
              <a:rPr lang="en" sz="1800" dirty="0">
                <a:solidFill>
                  <a:srgbClr val="6AA84F"/>
                </a:solidFill>
              </a:rPr>
              <a:t>Young parents are generally </a:t>
            </a:r>
            <a:r>
              <a:rPr lang="en" sz="1800" dirty="0">
                <a:solidFill>
                  <a:srgbClr val="FF00FF"/>
                </a:solidFill>
              </a:rPr>
              <a:t>confused and worried about parenting</a:t>
            </a:r>
            <a:r>
              <a:rPr lang="en" sz="1800" dirty="0">
                <a:solidFill>
                  <a:srgbClr val="6AA84F"/>
                </a:solidFill>
              </a:rPr>
              <a:t>. If there is no one to guide them, it will affect the overall development of their child.</a:t>
            </a:r>
            <a:endParaRPr sz="1800"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8761D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-855175" y="5081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47875" y="2974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32100" y="161125"/>
            <a:ext cx="7138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rgbClr val="00FFFF"/>
                </a:solidFill>
              </a:rPr>
              <a:t>       </a:t>
            </a:r>
            <a:r>
              <a:rPr lang="en" sz="1900" u="sng">
                <a:solidFill>
                  <a:srgbClr val="00FFFF"/>
                </a:solidFill>
              </a:rPr>
              <a:t>PROBLEM STATEMENTS WE CONSIDERED</a:t>
            </a:r>
            <a:r>
              <a:rPr lang="en" u="sng">
                <a:solidFill>
                  <a:srgbClr val="00FFFF"/>
                </a:solidFill>
              </a:rPr>
              <a:t>….</a:t>
            </a:r>
            <a:endParaRPr u="sng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94750" y="341275"/>
            <a:ext cx="7812600" cy="44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WE </a:t>
            </a:r>
            <a:endParaRPr sz="42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   OFFER </a:t>
            </a:r>
            <a:endParaRPr sz="42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        </a:t>
            </a:r>
            <a:r>
              <a:rPr lang="en" sz="4200" u="sng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SINGLE SOLUTION </a:t>
            </a:r>
            <a:endParaRPr sz="4200" u="sng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                   FOR ALL THESE</a:t>
            </a:r>
            <a:endParaRPr sz="42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</a:rPr>
              <a:t>       </a:t>
            </a:r>
            <a:r>
              <a:rPr lang="en" sz="4200">
                <a:solidFill>
                  <a:srgbClr val="D9D2E9"/>
                </a:solidFill>
              </a:rPr>
              <a:t>- </a:t>
            </a:r>
            <a:r>
              <a:rPr lang="en" sz="42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MEDIGITZ</a:t>
            </a:r>
            <a:endParaRPr sz="420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609425" y="475350"/>
            <a:ext cx="8361300" cy="4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1600" cy="50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83525" y="247875"/>
            <a:ext cx="7806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A64D79"/>
                </a:solidFill>
              </a:rPr>
              <a:t>MEDIGITZ ENSURES IMMUNISATION ,MAKING KIDS HEALTHY </a:t>
            </a:r>
            <a:endParaRPr u="sng">
              <a:solidFill>
                <a:srgbClr val="A64D79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❏"/>
            </a:pPr>
            <a:r>
              <a:rPr lang="en">
                <a:solidFill>
                  <a:srgbClr val="6AA84F"/>
                </a:solidFill>
              </a:rPr>
              <a:t>Ensure child’s physical health by providing vaccination at right time</a:t>
            </a:r>
            <a:endParaRPr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AA84F"/>
                </a:solidFill>
              </a:rPr>
              <a:t>HHHHH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25" y="1925275"/>
            <a:ext cx="3524800" cy="26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846050" y="1896275"/>
            <a:ext cx="31233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410675" y="2311475"/>
            <a:ext cx="23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180675" y="1958250"/>
            <a:ext cx="2850600" cy="2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225" y="1958250"/>
            <a:ext cx="2850600" cy="25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488725" y="185900"/>
            <a:ext cx="85206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C0000"/>
                </a:solidFill>
              </a:rPr>
              <a:t>HOW IT WORKS?</a:t>
            </a:r>
            <a:endParaRPr u="sng">
              <a:solidFill>
                <a:srgbClr val="CC0000"/>
              </a:solidFill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5" y="1042500"/>
            <a:ext cx="7608375" cy="37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849675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38761D"/>
                </a:solidFill>
              </a:rPr>
              <a:t>SAY </a:t>
            </a:r>
            <a:r>
              <a:rPr lang="en" sz="4600">
                <a:solidFill>
                  <a:srgbClr val="CC4125"/>
                </a:solidFill>
              </a:rPr>
              <a:t>NO</a:t>
            </a:r>
            <a:r>
              <a:rPr lang="en" sz="4600">
                <a:solidFill>
                  <a:srgbClr val="38761D"/>
                </a:solidFill>
              </a:rPr>
              <a:t> TO MALNUTRITION AND UNHEALTHY FOOD ROUTINE WITH </a:t>
            </a:r>
            <a:r>
              <a:rPr lang="en" sz="4600">
                <a:solidFill>
                  <a:srgbClr val="A64D79"/>
                </a:solidFill>
              </a:rPr>
              <a:t>MEDIGITZ</a:t>
            </a:r>
            <a:endParaRPr sz="46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5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accent5"/>
                </a:solidFill>
              </a:rPr>
              <a:t>WE PROVIDE</a:t>
            </a:r>
            <a:r>
              <a:rPr lang="en" sz="2620">
                <a:solidFill>
                  <a:schemeClr val="accent5"/>
                </a:solidFill>
              </a:rPr>
              <a:t> </a:t>
            </a:r>
            <a:r>
              <a:rPr lang="en" sz="1720">
                <a:solidFill>
                  <a:schemeClr val="accent5"/>
                </a:solidFill>
              </a:rPr>
              <a:t>AGE WISE </a:t>
            </a:r>
            <a:r>
              <a:rPr lang="en" sz="1720">
                <a:solidFill>
                  <a:schemeClr val="accent5"/>
                </a:solidFill>
                <a:highlight>
                  <a:schemeClr val="accent6"/>
                </a:highlight>
              </a:rPr>
              <a:t>DIET CHART RECOMMENDATIONS</a:t>
            </a:r>
            <a:endParaRPr sz="1720">
              <a:solidFill>
                <a:schemeClr val="accent5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4300"/>
            <a:ext cx="57489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6606000" y="1747550"/>
            <a:ext cx="2317800" cy="29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525" y="1574025"/>
            <a:ext cx="2781075" cy="28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TRACKER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FF"/>
                </a:solidFill>
              </a:rPr>
              <a:t>Helps to identify your kid’s health status- underweight,overweight or normal weight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1945850" y="1648400"/>
            <a:ext cx="2342400" cy="20079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268100" y="2217025"/>
            <a:ext cx="193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BMI CALCULATOR</a:t>
            </a:r>
            <a:endParaRPr sz="1900"/>
          </a:p>
        </p:txBody>
      </p:sp>
      <p:cxnSp>
        <p:nvCxnSpPr>
          <p:cNvPr id="121" name="Google Shape;121;p21"/>
          <p:cNvCxnSpPr/>
          <p:nvPr/>
        </p:nvCxnSpPr>
        <p:spPr>
          <a:xfrm rot="10800000" flipH="1">
            <a:off x="805550" y="2020125"/>
            <a:ext cx="1140300" cy="24900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855175" y="3098500"/>
            <a:ext cx="991500" cy="0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21"/>
          <p:cNvSpPr txBox="1"/>
          <p:nvPr/>
        </p:nvSpPr>
        <p:spPr>
          <a:xfrm>
            <a:off x="904750" y="1697975"/>
            <a:ext cx="7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Height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941950" y="309850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Weight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 rot="10800000" flipH="1">
            <a:off x="4288250" y="2640050"/>
            <a:ext cx="1338600" cy="123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1"/>
          <p:cNvSpPr txBox="1"/>
          <p:nvPr/>
        </p:nvSpPr>
        <p:spPr>
          <a:xfrm>
            <a:off x="4399850" y="2342450"/>
            <a:ext cx="10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Assess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5738400" y="1722775"/>
            <a:ext cx="2516100" cy="1933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135025" y="2082200"/>
            <a:ext cx="2119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WE WILL PROVIDE REPORTS AND PERSONALIZED RECOMMENDATIONS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PresentationFormat>On-screen Show (16:9)</PresentationFormat>
  <Paragraphs>52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Dark</vt:lpstr>
      <vt:lpstr>MEDIGITZ                    your child’s health companion</vt:lpstr>
      <vt:lpstr>Each year 2.1 million children are  undervaccinated.       They are at increased risk of life threatening diseases</vt:lpstr>
      <vt:lpstr>WE     OFFER          SINGLE SOLUTION                     FOR ALL THESE        - MEDIGITZ</vt:lpstr>
      <vt:lpstr>Slide 4</vt:lpstr>
      <vt:lpstr>MEDIGITZ ENSURES IMMUNISATION ,MAKING KIDS HEALTHY </vt:lpstr>
      <vt:lpstr>HOW IT WORKS?</vt:lpstr>
      <vt:lpstr>SAY NO TO MALNUTRITION AND UNHEALTHY FOOD ROUTINE WITH MEDIGITZ</vt:lpstr>
      <vt:lpstr>WE PROVIDE AGE WISE DIET CHART RECOMMENDATIONS </vt:lpstr>
      <vt:lpstr>GROWTH TRACKER</vt:lpstr>
      <vt:lpstr>CHATBOT FACILITY FOR CONSULTATION APPOINTMENT BOOKING  PROVIDES A PLATFORM TO COMMUNICATE YOUR WORRIES/DOUBTS  AND WE WILL PROVIDE EFFICIENT SOLUTIONS</vt:lpstr>
      <vt:lpstr>Slide 11</vt:lpstr>
      <vt:lpstr>We believe that health not only depends on physical fitness, but also in mental growth   </vt:lpstr>
      <vt:lpstr>ADD-ON FEATURE</vt:lpstr>
      <vt:lpstr>SERVICES MEDIGITZ OFFER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MEDIGITZ                    your child’s health companion</dc:title>
  <cp:lastModifiedBy>RINTU REJI</cp:lastModifiedBy>
  <cp:revision>1</cp:revision>
  <dcterms:modified xsi:type="dcterms:W3CDTF">2021-06-17T08:45:55Z</dcterms:modified>
</cp:coreProperties>
</file>