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FFC0067C-80AA-42F2-AD68-8D6D98A1CC7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65238487-9E03-4536-9A8E-45D2E6A338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876800"/>
            <a:ext cx="7061200" cy="1495425"/>
          </a:xfrm>
        </p:spPr>
        <p:txBody>
          <a:bodyPr/>
          <a:lstStyle/>
          <a:p>
            <a:r>
              <a:rPr lang="en-US" sz="2800" b="1" dirty="0" err="1" smtClean="0">
                <a:ln>
                  <a:solidFill>
                    <a:srgbClr val="7030A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Saurabh</a:t>
            </a:r>
            <a:r>
              <a:rPr lang="en-US" sz="2800" b="1" dirty="0" smtClean="0">
                <a:ln>
                  <a:solidFill>
                    <a:srgbClr val="7030A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paulson-pta19cs043@cek.ac.in</a:t>
            </a:r>
          </a:p>
          <a:p>
            <a:r>
              <a:rPr lang="en-US" sz="2800" b="1" dirty="0" err="1" smtClean="0">
                <a:ln>
                  <a:solidFill>
                    <a:srgbClr val="7030A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Shain</a:t>
            </a:r>
            <a:r>
              <a:rPr lang="en-US" sz="2800" b="1" dirty="0" smtClean="0">
                <a:ln>
                  <a:solidFill>
                    <a:srgbClr val="7030A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Sajan-pta19cs045@cek.ac.in</a:t>
            </a:r>
          </a:p>
          <a:p>
            <a:r>
              <a:rPr lang="en-US" sz="2800" b="1" dirty="0" err="1" smtClean="0">
                <a:ln>
                  <a:solidFill>
                    <a:srgbClr val="7030A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Sidharth</a:t>
            </a:r>
            <a:r>
              <a:rPr lang="en-US" sz="2800" b="1" dirty="0" smtClean="0">
                <a:ln>
                  <a:solidFill>
                    <a:srgbClr val="7030A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S Nair-pta19cs047@cek.ac.in</a:t>
            </a:r>
          </a:p>
          <a:p>
            <a:endParaRPr lang="en-US" sz="2800" b="1" dirty="0" smtClean="0">
              <a:ln>
                <a:solidFill>
                  <a:srgbClr val="0070C0"/>
                </a:solidFill>
              </a:ln>
              <a:solidFill>
                <a:srgbClr val="0000CC"/>
              </a:solidFill>
            </a:endParaRPr>
          </a:p>
          <a:p>
            <a:endParaRPr lang="en-US" sz="2800" b="1" dirty="0" smtClean="0">
              <a:ln>
                <a:solidFill>
                  <a:srgbClr val="0070C0"/>
                </a:solidFill>
              </a:ln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362200"/>
            <a:ext cx="4013200" cy="125984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HEALTH TECH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781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/>
              <a:t>When faced with a sudden injury, seconds count in determining what steps are necessary to get the appropriate medical attention.</a:t>
            </a:r>
          </a:p>
          <a:p>
            <a:pPr fontAlgn="base"/>
            <a:r>
              <a:rPr lang="en-US" sz="2400" dirty="0"/>
              <a:t>Mobile EMT is a mobile solution that provides doctors with real-time access to your vital signs from anywhere in the world.</a:t>
            </a:r>
          </a:p>
          <a:p>
            <a:pPr fontAlgn="base"/>
            <a:r>
              <a:rPr lang="en-US" sz="2400" dirty="0"/>
              <a:t>The system allows doctors to evaluate patients remotely and determine whether specialist intervention or hospitalization is necessary, or provide general medical assistance.</a:t>
            </a:r>
          </a:p>
          <a:p>
            <a:pPr fontAlgn="base"/>
            <a:r>
              <a:rPr lang="en-US" sz="2400" dirty="0"/>
              <a:t>The idea is to equip EMTs with an app and a wireless device capable of recording vital signs. The device’s findings are then broadcast to doctors who specialize in treating the specific condition afflicting the patient.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EMT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22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In the developing world, child malnourishment is a pervasive and deadly problem. In India, a lack of centralization of the government’s nutrition centers limits their usefulness, leaving children in desperate need going without treatment.</a:t>
            </a:r>
          </a:p>
          <a:p>
            <a:pPr fontAlgn="base"/>
            <a:r>
              <a:rPr lang="en-US" sz="2400" dirty="0" err="1"/>
              <a:t>NutriLink</a:t>
            </a:r>
            <a:r>
              <a:rPr lang="en-US" sz="2400" dirty="0"/>
              <a:t> allows users to locate the nearest government-run nutrition centers across India using Google Maps, displaying all local centers in an easy to read interface.</a:t>
            </a:r>
          </a:p>
          <a:p>
            <a:pPr fontAlgn="base"/>
            <a:r>
              <a:rPr lang="en-US" sz="2400" dirty="0"/>
              <a:t>It can provide real-time information about capacity and bed availability at the centers, as well as contact information and directions.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NutriLink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30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By combining sound analysis with artificial intelligence and deep learning, </a:t>
            </a:r>
            <a:r>
              <a:rPr lang="en-US" sz="2400" dirty="0" err="1"/>
              <a:t>VoiceMed</a:t>
            </a:r>
            <a:r>
              <a:rPr lang="en-US" sz="2400" dirty="0"/>
              <a:t> detects subtle signals in the sounds produced by the vocal apparatus. These signals are called </a:t>
            </a:r>
            <a:r>
              <a:rPr lang="en-US" sz="2400" b="1" dirty="0"/>
              <a:t>vocal biomarkers</a:t>
            </a:r>
            <a:r>
              <a:rPr lang="en-US" sz="2400" dirty="0"/>
              <a:t>.  There is a large body of research supporting the application of vocal biomarkers to diagnosis, screening and monitoring of diseases. The field is most advanced in diseases of the brain and the </a:t>
            </a:r>
            <a:r>
              <a:rPr lang="en-US" sz="2400" b="1" dirty="0"/>
              <a:t>nervous system</a:t>
            </a:r>
            <a:r>
              <a:rPr lang="en-US" sz="2400" dirty="0"/>
              <a:t>, the</a:t>
            </a:r>
            <a:r>
              <a:rPr lang="en-US" sz="2400" b="1" dirty="0"/>
              <a:t> respiratory system</a:t>
            </a:r>
            <a:r>
              <a:rPr lang="en-US" sz="2400" dirty="0"/>
              <a:t>  and </a:t>
            </a:r>
            <a:r>
              <a:rPr lang="en-US" sz="2400" b="1" dirty="0"/>
              <a:t>mental disorders</a:t>
            </a:r>
            <a:r>
              <a:rPr lang="en-US" sz="2400" dirty="0"/>
              <a:t>. For respiratory diseases, in addition to speech, other sounds such as breathing and coughing can provide important information about one’s health.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VoiceMeD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3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0185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40</TotalTime>
  <Words>81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BlackTie</vt:lpstr>
      <vt:lpstr>HEALTH TECH</vt:lpstr>
      <vt:lpstr>Mobile EMT</vt:lpstr>
      <vt:lpstr>NutriLink</vt:lpstr>
      <vt:lpstr>VoiceMeD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TECH</dc:title>
  <dc:creator>subash</dc:creator>
  <cp:lastModifiedBy>subash</cp:lastModifiedBy>
  <cp:revision>4</cp:revision>
  <dcterms:created xsi:type="dcterms:W3CDTF">2021-06-17T06:43:46Z</dcterms:created>
  <dcterms:modified xsi:type="dcterms:W3CDTF">2021-06-17T07:24:38Z</dcterms:modified>
</cp:coreProperties>
</file>