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6148-1223-4744-9839-D3282461B14F}" type="datetimeFigureOut">
              <a:rPr lang="en-US" smtClean="0"/>
              <a:t>2019-06-19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F3F1-735F-4964-9CA2-40AF8F2D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27909" y="2508068"/>
            <a:ext cx="8994825" cy="1605950"/>
            <a:chOff x="1227909" y="2508068"/>
            <a:chExt cx="8994825" cy="1605950"/>
          </a:xfrm>
        </p:grpSpPr>
        <p:sp>
          <p:nvSpPr>
            <p:cNvPr id="4" name="TextBox 3"/>
            <p:cNvSpPr txBox="1"/>
            <p:nvPr/>
          </p:nvSpPr>
          <p:spPr>
            <a:xfrm>
              <a:off x="1227909" y="309154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MFI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1465" y="3091542"/>
              <a:ext cx="882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Scoring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21188" y="2508068"/>
              <a:ext cx="190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reactivities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569" y="309154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Normalizing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17881" y="3744686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Cutoff selection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1773251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>
              <a:off x="4383147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>
            <a:xfrm flipV="1">
              <a:off x="6563886" y="2692734"/>
              <a:ext cx="1757302" cy="583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8" idx="1"/>
            </p:cNvCxnSpPr>
            <p:nvPr/>
          </p:nvCxnSpPr>
          <p:spPr>
            <a:xfrm>
              <a:off x="6563886" y="3276208"/>
              <a:ext cx="1853995" cy="6531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95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27909" y="2508068"/>
            <a:ext cx="8994825" cy="1605950"/>
            <a:chOff x="1227909" y="2508068"/>
            <a:chExt cx="8994825" cy="1605950"/>
          </a:xfrm>
        </p:grpSpPr>
        <p:sp>
          <p:nvSpPr>
            <p:cNvPr id="4" name="TextBox 3"/>
            <p:cNvSpPr txBox="1"/>
            <p:nvPr/>
          </p:nvSpPr>
          <p:spPr>
            <a:xfrm>
              <a:off x="1227909" y="309154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MFI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1465" y="3091542"/>
              <a:ext cx="882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Scoring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21188" y="2508068"/>
              <a:ext cx="190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reactivities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569" y="309154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Normalizing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17881" y="3744686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Cutoff selection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1773251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>
              <a:off x="4383147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>
            <a:xfrm flipV="1">
              <a:off x="6563886" y="2692734"/>
              <a:ext cx="1757302" cy="583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8" idx="1"/>
            </p:cNvCxnSpPr>
            <p:nvPr/>
          </p:nvCxnSpPr>
          <p:spPr>
            <a:xfrm>
              <a:off x="6563886" y="3276208"/>
              <a:ext cx="1853995" cy="6531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832344" y="2877400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p_mads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30378" y="2877400"/>
              <a:ext cx="120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p_scoring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516041">
              <a:off x="6755959" y="2616200"/>
              <a:ext cx="126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ap_binary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175553">
              <a:off x="6396515" y="3605344"/>
              <a:ext cx="2188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ap_cutoff_selection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60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27909" y="1517078"/>
            <a:ext cx="9056914" cy="2976545"/>
            <a:chOff x="1227909" y="1517078"/>
            <a:chExt cx="9056914" cy="2976545"/>
          </a:xfrm>
        </p:grpSpPr>
        <p:sp>
          <p:nvSpPr>
            <p:cNvPr id="4" name="TextBox 3"/>
            <p:cNvSpPr txBox="1"/>
            <p:nvPr/>
          </p:nvSpPr>
          <p:spPr>
            <a:xfrm>
              <a:off x="1227909" y="309154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MFI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1465" y="3091542"/>
              <a:ext cx="882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Scoring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21188" y="2508068"/>
              <a:ext cx="190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reactivities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569" y="309154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Normalizing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17881" y="3744686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Cutoff selection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1773251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>
              <a:off x="4383147" y="3276208"/>
              <a:ext cx="12983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>
            <a:xfrm flipV="1">
              <a:off x="6563886" y="2692734"/>
              <a:ext cx="1757302" cy="583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8" idx="1"/>
            </p:cNvCxnSpPr>
            <p:nvPr/>
          </p:nvCxnSpPr>
          <p:spPr>
            <a:xfrm>
              <a:off x="6563886" y="3276208"/>
              <a:ext cx="1853995" cy="6531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832344" y="2877400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p_mads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30378" y="2877400"/>
              <a:ext cx="120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p_scoring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516041">
              <a:off x="6755959" y="2616200"/>
              <a:ext cx="126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ap_binary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175553">
              <a:off x="6396515" y="3605344"/>
              <a:ext cx="2188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ap_cutoff_selection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7909" y="1915886"/>
              <a:ext cx="9056914" cy="257773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5499" y="1517078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</a:t>
              </a:r>
              <a:r>
                <a:rPr lang="en-US" dirty="0" err="1" smtClean="0">
                  <a:solidFill>
                    <a:srgbClr val="7030A0"/>
                  </a:solidFill>
                </a:rPr>
                <a:t>p_norm</a:t>
              </a:r>
              <a:r>
                <a:rPr lang="en-US" dirty="0" smtClean="0">
                  <a:solidFill>
                    <a:srgbClr val="7030A0"/>
                  </a:solidFill>
                </a:rPr>
                <a:t>()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2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Orgname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Hellström</dc:creator>
  <cp:lastModifiedBy>Cecilia Hellström</cp:lastModifiedBy>
  <cp:revision>5</cp:revision>
  <dcterms:created xsi:type="dcterms:W3CDTF">2019-06-19T21:57:22Z</dcterms:created>
  <dcterms:modified xsi:type="dcterms:W3CDTF">2019-06-19T23:15:22Z</dcterms:modified>
</cp:coreProperties>
</file>