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4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" name="Picture 2" descr="adidas zx 8000 halloween yellow purple red orange patches ghosts official release date info photos price store list buying guide"/>
          <p:cNvPicPr/>
          <p:nvPr/>
        </p:nvPicPr>
        <p:blipFill>
          <a:blip r:embed="rId1">
            <a:alphaModFix amt="35000"/>
          </a:blip>
          <a:srcRect l="1072" t="0" r="14343" b="0"/>
          <a:stretch/>
        </p:blipFill>
        <p:spPr>
          <a:xfrm rot="5400000">
            <a:off x="2667600" y="-2666520"/>
            <a:ext cx="6857280" cy="12191400"/>
          </a:xfrm>
          <a:prstGeom prst="rect">
            <a:avLst/>
          </a:prstGeom>
          <a:ln w="0">
            <a:noFill/>
          </a:ln>
        </p:spPr>
      </p:pic>
      <p:sp>
        <p:nvSpPr>
          <p:cNvPr id="40" name="Title 3"/>
          <p:cNvSpPr/>
          <p:nvPr/>
        </p:nvSpPr>
        <p:spPr>
          <a:xfrm>
            <a:off x="838080" y="1065960"/>
            <a:ext cx="37335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Requirements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1" name="Straight Connector 146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ontent Placeholder 1029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High Performance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Scalable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Robust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Reliable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Customer Experience &amp; Satisfaction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2" descr=""/>
          <p:cNvPicPr/>
          <p:nvPr/>
        </p:nvPicPr>
        <p:blipFill>
          <a:blip r:embed="rId1">
            <a:alphaModFix amt="35000"/>
          </a:blip>
          <a:srcRect l="0" t="20088" r="0" b="2366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5" name="Title 1"/>
          <p:cNvSpPr/>
          <p:nvPr/>
        </p:nvSpPr>
        <p:spPr>
          <a:xfrm>
            <a:off x="838080" y="1065960"/>
            <a:ext cx="33123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Choosing Tech Stack?!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ontent Placeholder 2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Language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Framework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Database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Communication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Other Tech??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Picture 2" descr="adidas YEEZY YEEZY 450 Dark Slate Sneakers"/>
          <p:cNvPicPr/>
          <p:nvPr/>
        </p:nvPicPr>
        <p:blipFill>
          <a:blip r:embed="rId1">
            <a:alphaModFix amt="35000"/>
          </a:blip>
          <a:srcRect l="0" t="53679" r="0" b="412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0" name="Title 1"/>
          <p:cNvSpPr/>
          <p:nvPr/>
        </p:nvSpPr>
        <p:spPr>
          <a:xfrm>
            <a:off x="838080" y="1065960"/>
            <a:ext cx="33123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Language &amp; Frameworks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ontent Placeholder 2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Java 11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Gradle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SpringBoot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Junit5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TestContainers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PS: </a:t>
            </a:r>
            <a:r>
              <a:rPr b="0" lang="en-US" sz="2000" spc="-1" strike="noStrike">
                <a:solidFill>
                  <a:srgbClr val="ffffff"/>
                </a:solidFill>
                <a:latin typeface="Segoe UI"/>
              </a:rPr>
              <a:t>longest way round is the nearest way home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2" descr=""/>
          <p:cNvPicPr/>
          <p:nvPr/>
        </p:nvPicPr>
        <p:blipFill>
          <a:blip r:embed="rId1">
            <a:alphaModFix amt="35000"/>
          </a:blip>
          <a:srcRect l="0" t="25317" r="0" b="1843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5" name="Title 1"/>
          <p:cNvSpPr/>
          <p:nvPr/>
        </p:nvSpPr>
        <p:spPr>
          <a:xfrm>
            <a:off x="838080" y="1065960"/>
            <a:ext cx="33123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Database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6" name="Straight Connector 74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ontent Placeholder 4101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Redis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Do we need long persistence?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How fast it should be?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Easy to maintain?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Is it ok to remove from Infrastructure?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7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Picture 2" descr=""/>
          <p:cNvPicPr/>
          <p:nvPr/>
        </p:nvPicPr>
        <p:blipFill>
          <a:blip r:embed="rId1">
            <a:alphaModFix amt="35000"/>
          </a:blip>
          <a:srcRect l="0" t="19843" r="0" b="2389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0" name="Title 1"/>
          <p:cNvSpPr/>
          <p:nvPr/>
        </p:nvSpPr>
        <p:spPr>
          <a:xfrm>
            <a:off x="838080" y="1065960"/>
            <a:ext cx="331236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Challenge!!</a:t>
            </a:r>
            <a:br/>
            <a:br/>
            <a:r>
              <a:rPr b="0" lang="de-DE" sz="4000" spc="-1" strike="noStrike">
                <a:solidFill>
                  <a:srgbClr val="ffffff"/>
                </a:solidFill>
                <a:latin typeface="Calibri Light"/>
              </a:rPr>
              <a:t>Is good old DB lock still enough?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ontent Placeholder 2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Race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Condition</a:t>
            </a: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!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WATCH with Redis?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Unneccassary exceptions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Unsatisfied customers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DB shold not the place that we can develop business logic. DB is DB. Store the data, not much not less.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What will be the solution then, can be Event Messages?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!!BGRectangle"/>
          <p:cNvSpPr/>
          <p:nvPr/>
        </p:nvSpPr>
        <p:spPr>
          <a:xfrm>
            <a:off x="2880" y="-612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Rectangle 19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" name="Picture 2" descr=""/>
          <p:cNvPicPr/>
          <p:nvPr/>
        </p:nvPicPr>
        <p:blipFill>
          <a:blip r:embed="rId1">
            <a:alphaModFix amt="50000"/>
          </a:blip>
          <a:srcRect l="0" t="27609" r="0" b="1612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6" name="Title 1"/>
          <p:cNvSpPr/>
          <p:nvPr/>
        </p:nvSpPr>
        <p:spPr>
          <a:xfrm>
            <a:off x="838080" y="963720"/>
            <a:ext cx="3493800" cy="49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 Light"/>
              </a:rPr>
              <a:t>KAFKA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!!Line"/>
          <p:cNvSpPr/>
          <p:nvPr/>
        </p:nvSpPr>
        <p:spPr>
          <a:xfrm>
            <a:off x="4640760" y="2057400"/>
            <a:ext cx="26640" cy="2742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ontent Placeholder 2"/>
          <p:cNvSpPr/>
          <p:nvPr/>
        </p:nvSpPr>
        <p:spPr>
          <a:xfrm>
            <a:off x="4975920" y="963720"/>
            <a:ext cx="6377040" cy="49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Scalable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Requests come sequentially with KEY(productId)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No Race Condition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No DB? No problem, messages safe in the KAFKA.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8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26"/>
          <p:cNvSpPr/>
          <p:nvPr/>
        </p:nvSpPr>
        <p:spPr>
          <a:xfrm>
            <a:off x="646920" y="640080"/>
            <a:ext cx="10919520" cy="55771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algn="t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Rectangle 84"/>
          <p:cNvSpPr/>
          <p:nvPr/>
        </p:nvSpPr>
        <p:spPr>
          <a:xfrm>
            <a:off x="968040" y="960120"/>
            <a:ext cx="10277280" cy="4937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itle 1"/>
          <p:cNvSpPr/>
          <p:nvPr/>
        </p:nvSpPr>
        <p:spPr>
          <a:xfrm>
            <a:off x="1523880" y="1376280"/>
            <a:ext cx="9143280" cy="25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7000" spc="-1" strike="noStrike">
                <a:solidFill>
                  <a:srgbClr val="000000"/>
                </a:solidFill>
                <a:latin typeface="Calibri Light"/>
              </a:rPr>
              <a:t>How does it look like?</a:t>
            </a:r>
            <a:endParaRPr b="0" lang="en-US" sz="7000" spc="-1" strike="noStrike">
              <a:latin typeface="Arial"/>
            </a:endParaRPr>
          </a:p>
        </p:txBody>
      </p:sp>
      <p:sp>
        <p:nvSpPr>
          <p:cNvPr id="73" name="Straight Connector 86"/>
          <p:cNvSpPr/>
          <p:nvPr/>
        </p:nvSpPr>
        <p:spPr>
          <a:xfrm>
            <a:off x="3352680" y="4479120"/>
            <a:ext cx="5486400" cy="360"/>
          </a:xfrm>
          <a:prstGeom prst="line">
            <a:avLst/>
          </a:prstGeom>
          <a:ln w="190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Content Placeholder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578520" y="501840"/>
            <a:ext cx="11317320" cy="60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Picture 2" descr=""/>
          <p:cNvPicPr/>
          <p:nvPr/>
        </p:nvPicPr>
        <p:blipFill>
          <a:blip r:embed="rId1">
            <a:alphaModFix amt="35000"/>
          </a:blip>
          <a:srcRect l="0" t="25676" r="0" b="18066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77" name="Title 1"/>
          <p:cNvSpPr/>
          <p:nvPr/>
        </p:nvSpPr>
        <p:spPr>
          <a:xfrm>
            <a:off x="0" y="1065960"/>
            <a:ext cx="415044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90000"/>
              </a:lnSpc>
            </a:pPr>
            <a:r>
              <a:rPr b="0" lang="de-DE" sz="3700" spc="-1" strike="noStrike">
                <a:solidFill>
                  <a:srgbClr val="ffffff"/>
                </a:solidFill>
                <a:latin typeface="Calibri Light"/>
              </a:rPr>
              <a:t>What is missing? Improvements…</a:t>
            </a:r>
            <a:endParaRPr b="0" lang="en-US" sz="3700" spc="-1" strike="noStrike">
              <a:latin typeface="Arial"/>
            </a:endParaRPr>
          </a:p>
        </p:txBody>
      </p:sp>
      <p:sp>
        <p:nvSpPr>
          <p:cNvPr id="78" name="Straight Connector 72"/>
          <p:cNvSpPr/>
          <p:nvPr/>
        </p:nvSpPr>
        <p:spPr>
          <a:xfrm>
            <a:off x="4653360" y="2286000"/>
            <a:ext cx="36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ontent Placeholder 2"/>
          <p:cNvSpPr/>
          <p:nvPr/>
        </p:nvSpPr>
        <p:spPr>
          <a:xfrm>
            <a:off x="5155200" y="1065960"/>
            <a:ext cx="5743800" cy="47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Test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 (all of them)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Support client libraries for duplicated codes.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Implement Synchronous Kafka for better exception handling.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Service App‘s docker images.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What should I do?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Api first design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ffffff"/>
                </a:solidFill>
                <a:latin typeface="Calibri"/>
              </a:rPr>
              <a:t>TTD approach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LibreOffice/7.1.4.2$Linux_X86_64 LibreOffice_project/10$Build-2</Application>
  <AppVersion>15.0000</AppVersion>
  <Words>191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2021-07-12T07:32:27Z</dcterms:created>
  <dc:creator>Cekinmez, Yucel</dc:creator>
  <dc:description/>
  <dc:language>en-US</dc:language>
  <cp:lastModifiedBy/>
  <dcterms:modified xsi:type="dcterms:W3CDTF">2021-07-12T13:36:00Z</dcterms:modified>
  <cp:revision>7</cp:revision>
  <dc:subject/>
  <dc:title>Requirements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