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1475" y="1318054"/>
            <a:ext cx="8825658" cy="1434670"/>
          </a:xfrm>
        </p:spPr>
        <p:txBody>
          <a:bodyPr/>
          <a:lstStyle/>
          <a:p>
            <a:r>
              <a:rPr lang="pt-BR" dirty="0" smtClean="0"/>
              <a:t>            </a:t>
            </a:r>
            <a:r>
              <a:rPr lang="pt-BR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CR-A BT" panose="020F0501020204020304" pitchFamily="34" charset="0"/>
                <a:ea typeface="DFGothic-EB" panose="02010609010101010101" pitchFamily="1" charset="-128"/>
              </a:rPr>
              <a:t>PacMonster</a:t>
            </a:r>
            <a:endParaRPr lang="pt-BR" b="1" i="1" dirty="0">
              <a:solidFill>
                <a:schemeClr val="accent4">
                  <a:lumMod val="40000"/>
                  <a:lumOff val="60000"/>
                </a:schemeClr>
              </a:solidFill>
              <a:latin typeface="OCR-A BT" panose="020F0501020204020304" pitchFamily="34" charset="0"/>
              <a:ea typeface="DFGothic-EB" panose="02010609010101010101" pitchFamily="1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2865" y="3756684"/>
            <a:ext cx="8825658" cy="86142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65" y="2744716"/>
            <a:ext cx="5189838" cy="33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Tecnologia Utilizadas</a:t>
            </a:r>
            <a:endParaRPr lang="pt-BR" dirty="0">
              <a:latin typeface="OCR-A BT" panose="020F05010202040203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Tecnologia utilizada para o desenvolvimento: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Html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Css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r>
              <a:rPr lang="pt-BR" dirty="0" smtClean="0">
                <a:solidFill>
                  <a:schemeClr val="tx1"/>
                </a:solidFill>
              </a:rPr>
              <a:t>; 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Flash;</a:t>
            </a:r>
          </a:p>
          <a:p>
            <a:pPr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PhP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Cores e Layouts</a:t>
            </a:r>
            <a:endParaRPr lang="pt-BR" dirty="0">
              <a:latin typeface="OCR-A BT" panose="020F05010202040203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jogo foi baseado em games de 8-bits. Com isso utilizamos o mínimo de cores, ficando no preto e no azul, utilizando a cor azul para contraste.</a:t>
            </a:r>
          </a:p>
          <a:p>
            <a:r>
              <a:rPr lang="pt-BR" dirty="0" smtClean="0"/>
              <a:t>O Game em si utiliza três cores:</a:t>
            </a:r>
          </a:p>
          <a:p>
            <a:r>
              <a:rPr lang="pt-BR" dirty="0" smtClean="0"/>
              <a:t>Preto;</a:t>
            </a:r>
          </a:p>
          <a:p>
            <a:r>
              <a:rPr lang="pt-BR" dirty="0" smtClean="0"/>
              <a:t>Azul;</a:t>
            </a:r>
          </a:p>
          <a:p>
            <a:r>
              <a:rPr lang="pt-BR" dirty="0" smtClean="0"/>
              <a:t>Amarelo;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9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Index</a:t>
            </a:r>
            <a:endParaRPr lang="pt-BR" dirty="0">
              <a:latin typeface="OCR-A BT" panose="020F05010202040203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17" y="2446981"/>
            <a:ext cx="6359610" cy="4085624"/>
          </a:xfrm>
        </p:spPr>
      </p:pic>
    </p:spTree>
    <p:extLst>
      <p:ext uri="{BB962C8B-B14F-4D97-AF65-F5344CB8AC3E}">
        <p14:creationId xmlns:p14="http://schemas.microsoft.com/office/powerpoint/2010/main" val="180341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Contato</a:t>
            </a:r>
            <a:endParaRPr lang="pt-BR" dirty="0">
              <a:latin typeface="OCR-A BT" panose="020F05010202040203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8" y="2529017"/>
            <a:ext cx="6722075" cy="4118918"/>
          </a:xfrm>
        </p:spPr>
      </p:pic>
    </p:spTree>
    <p:extLst>
      <p:ext uri="{BB962C8B-B14F-4D97-AF65-F5344CB8AC3E}">
        <p14:creationId xmlns:p14="http://schemas.microsoft.com/office/powerpoint/2010/main" val="355039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História</a:t>
            </a:r>
            <a:endParaRPr lang="pt-BR" dirty="0">
              <a:latin typeface="OCR-A BT" panose="020F05010202040203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4" y="2290119"/>
            <a:ext cx="5634681" cy="4567881"/>
          </a:xfrm>
        </p:spPr>
      </p:pic>
    </p:spTree>
    <p:extLst>
      <p:ext uri="{BB962C8B-B14F-4D97-AF65-F5344CB8AC3E}">
        <p14:creationId xmlns:p14="http://schemas.microsoft.com/office/powerpoint/2010/main" val="182048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Configurações do jogo</a:t>
            </a:r>
            <a:endParaRPr lang="pt-BR" dirty="0">
              <a:latin typeface="OCR-A BT" panose="020F05010202040203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1" y="2388973"/>
            <a:ext cx="6170141" cy="4469027"/>
          </a:xfrm>
        </p:spPr>
      </p:pic>
    </p:spTree>
    <p:extLst>
      <p:ext uri="{BB962C8B-B14F-4D97-AF65-F5344CB8AC3E}">
        <p14:creationId xmlns:p14="http://schemas.microsoft.com/office/powerpoint/2010/main" val="149714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Jogo em andamento</a:t>
            </a:r>
            <a:endParaRPr lang="pt-BR" dirty="0">
              <a:latin typeface="OCR-A BT" panose="020F05010202040203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9" y="2273643"/>
            <a:ext cx="6301945" cy="4720281"/>
          </a:xfrm>
        </p:spPr>
      </p:pic>
    </p:spTree>
    <p:extLst>
      <p:ext uri="{BB962C8B-B14F-4D97-AF65-F5344CB8AC3E}">
        <p14:creationId xmlns:p14="http://schemas.microsoft.com/office/powerpoint/2010/main" val="337552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OCR-A BT" panose="020F0501020204020304" pitchFamily="34" charset="0"/>
              </a:rPr>
              <a:t>Custo do Jogo e site</a:t>
            </a:r>
            <a:endParaRPr lang="pt-BR" dirty="0">
              <a:latin typeface="OCR-A BT" panose="020F05010202040203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O site e o jogo ficaram hospedado em servidor gratuito. Com isso não houve gastos com essa parte. Caso o cliente prefira um domínio próprio o cálculo seria feito pela escolha do cliente.</a:t>
            </a:r>
          </a:p>
          <a:p>
            <a:endParaRPr lang="pt-BR" dirty="0"/>
          </a:p>
          <a:p>
            <a:r>
              <a:rPr lang="pt-BR" dirty="0" smtClean="0"/>
              <a:t>Valor Hora/Homem Programação:  Desenvolvimento/Programação + Integrações. Custo de 50 reais.</a:t>
            </a:r>
          </a:p>
          <a:p>
            <a:endParaRPr lang="pt-BR" dirty="0"/>
          </a:p>
          <a:p>
            <a:r>
              <a:rPr lang="pt-BR" dirty="0" smtClean="0"/>
              <a:t>Valor Hora/Homem Programação II: Desenvolvimento de relatórios e layouts.</a:t>
            </a:r>
          </a:p>
          <a:p>
            <a:pPr marL="0" indent="0">
              <a:buNone/>
            </a:pPr>
            <a:r>
              <a:rPr lang="pt-BR" dirty="0" smtClean="0"/>
              <a:t>Custo de 80 reais.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Valor médio por hora seria de 130 reais.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i="1" dirty="0" smtClean="0"/>
              <a:t>Valor do projeto: 7 mil reais.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3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165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DFGothic-EB</vt:lpstr>
      <vt:lpstr>Arial</vt:lpstr>
      <vt:lpstr>Century Gothic</vt:lpstr>
      <vt:lpstr>OCR-A BT</vt:lpstr>
      <vt:lpstr>Wingdings 3</vt:lpstr>
      <vt:lpstr>Íon - Sala da Diretoria</vt:lpstr>
      <vt:lpstr>            PacMonster</vt:lpstr>
      <vt:lpstr>Tecnologia Utilizadas</vt:lpstr>
      <vt:lpstr>Cores e Layouts</vt:lpstr>
      <vt:lpstr>Index</vt:lpstr>
      <vt:lpstr>Contato</vt:lpstr>
      <vt:lpstr>História</vt:lpstr>
      <vt:lpstr>Configurações do jogo</vt:lpstr>
      <vt:lpstr>Jogo em andamento</vt:lpstr>
      <vt:lpstr>Custo do Jogo e 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PacMonster</dc:title>
  <dc:creator>SenacPLC</dc:creator>
  <cp:lastModifiedBy>SenacPLC</cp:lastModifiedBy>
  <cp:revision>7</cp:revision>
  <dcterms:created xsi:type="dcterms:W3CDTF">2014-11-10T21:45:07Z</dcterms:created>
  <dcterms:modified xsi:type="dcterms:W3CDTF">2014-11-10T23:57:10Z</dcterms:modified>
</cp:coreProperties>
</file>