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9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3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8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8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90E9-DB58-433D-8D81-3F2C8BC879F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82D2-E75E-4E8F-A831-3629B98DE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4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148" y="1122363"/>
            <a:ext cx="9627704" cy="1308651"/>
          </a:xfrm>
        </p:spPr>
        <p:txBody>
          <a:bodyPr>
            <a:normAutofit fontScale="90000"/>
          </a:bodyPr>
          <a:lstStyle/>
          <a:p>
            <a:r>
              <a:rPr lang="tr-TR" dirty="0"/>
              <a:t>Stok ve Cari Hesap Takip Programı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6986"/>
            <a:ext cx="9144000" cy="1655762"/>
          </a:xfrm>
        </p:spPr>
        <p:txBody>
          <a:bodyPr/>
          <a:lstStyle/>
          <a:p>
            <a:pPr algn="l"/>
            <a:r>
              <a:rPr lang="tr-TR" dirty="0"/>
              <a:t>Ali Halit Demirtaş</a:t>
            </a:r>
          </a:p>
          <a:p>
            <a:pPr algn="l"/>
            <a:r>
              <a:rPr lang="tr-TR" dirty="0"/>
              <a:t>Celal Ergün</a:t>
            </a:r>
          </a:p>
          <a:p>
            <a:pPr algn="l"/>
            <a:r>
              <a:rPr lang="tr-TR" dirty="0"/>
              <a:t>Gökhan Karataş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7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Stok ve Cari Hesap Takip Programı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altLang="tr-TR" dirty="0">
                <a:latin typeface="Calibri" panose="020F0502020204030204" pitchFamily="34" charset="0"/>
              </a:rPr>
              <a:t>Uygulama Windows ya da Web üzerinde çalışmalıdır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>
                <a:latin typeface="Calibri" panose="020F0502020204030204" pitchFamily="34" charset="0"/>
              </a:rPr>
              <a:t>Bir stok kartında firmanın malları tanımlanmalıdır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>
                <a:latin typeface="Calibri" panose="020F0502020204030204" pitchFamily="34" charset="0"/>
              </a:rPr>
              <a:t>Bir müşteri kartında firmanın alışveriş yaptığı diğer firmalar tanımlanmalıdır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 err="1">
                <a:latin typeface="Calibri" panose="020F0502020204030204" pitchFamily="34" charset="0"/>
              </a:rPr>
              <a:t>Stoğa</a:t>
            </a:r>
            <a:r>
              <a:rPr lang="tr-TR" altLang="tr-TR" dirty="0">
                <a:latin typeface="Calibri" panose="020F0502020204030204" pitchFamily="34" charset="0"/>
              </a:rPr>
              <a:t> yapılan tüm giriş çıkışlar uygulamadan bağımsız olarak stok kartındaki mevcut miktarı değiştirmelidir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altLang="tr-TR" dirty="0">
                <a:latin typeface="Calibri" panose="020F0502020204030204" pitchFamily="34" charset="0"/>
              </a:rPr>
              <a:t>Benzer şekilde tüm cari hareketler müşterinin borç-alacak bakiyesini değiştirmelidir</a:t>
            </a:r>
          </a:p>
        </p:txBody>
      </p:sp>
    </p:spTree>
    <p:extLst>
      <p:ext uri="{BB962C8B-B14F-4D97-AF65-F5344CB8AC3E}">
        <p14:creationId xmlns:p14="http://schemas.microsoft.com/office/powerpoint/2010/main" val="29488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E-R Diagram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751F95C-8333-4BEA-87E9-FFC27E71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77" y="1242606"/>
            <a:ext cx="7726180" cy="56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8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/>
              <a:t>Tablo</a:t>
            </a:r>
            <a:endParaRPr lang="en-US" dirty="0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055A90C6-23B1-4852-81F3-9CB5FFE54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82" y="2932043"/>
            <a:ext cx="10040236" cy="39259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0E83DE-963D-4A62-A939-AC4245E81D95}"/>
              </a:ext>
            </a:extLst>
          </p:cNvPr>
          <p:cNvSpPr/>
          <p:nvPr/>
        </p:nvSpPr>
        <p:spPr>
          <a:xfrm>
            <a:off x="649356" y="982111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Noto Serif CJK SC"/>
                <a:cs typeface="Consolas" panose="020B0609020204030204" pitchFamily="49" charset="0"/>
              </a:rPr>
              <a:t>CREATE TABLE IF NOT EXISTS Stok (</a:t>
            </a:r>
            <a:endParaRPr lang="tr-TR" sz="1600" kern="100" dirty="0">
              <a:latin typeface="Liberation Serif"/>
              <a:ea typeface="Noto Serif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Noto Serif CJK SC"/>
                <a:cs typeface="Consolas" panose="020B0609020204030204" pitchFamily="49" charset="0"/>
              </a:rPr>
              <a:t>StokID integer not null,</a:t>
            </a:r>
            <a:endParaRPr lang="tr-TR" sz="1600" kern="100" dirty="0">
              <a:latin typeface="Liberation Serif"/>
              <a:ea typeface="Noto Serif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Noto Serif CJK SC"/>
                <a:cs typeface="Consolas" panose="020B0609020204030204" pitchFamily="49" charset="0"/>
              </a:rPr>
              <a:t>StokAdi varchar(50) not null,</a:t>
            </a:r>
            <a:endParaRPr lang="tr-TR" sz="1600" kern="100" dirty="0">
              <a:latin typeface="Liberation Serif"/>
              <a:ea typeface="Noto Serif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Noto Serif CJK SC"/>
                <a:cs typeface="Consolas" panose="020B0609020204030204" pitchFamily="49" charset="0"/>
              </a:rPr>
              <a:t>Birim varchar(5),</a:t>
            </a:r>
            <a:endParaRPr lang="tr-TR" sz="1600" kern="100" dirty="0">
              <a:latin typeface="Liberation Serif"/>
              <a:ea typeface="Noto Serif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Noto Serif CJK SC"/>
                <a:cs typeface="Consolas" panose="020B0609020204030204" pitchFamily="49" charset="0"/>
              </a:rPr>
              <a:t>Miktar numeric(8,2),</a:t>
            </a:r>
            <a:endParaRPr lang="tr-TR" sz="1600" kern="100" dirty="0">
              <a:latin typeface="Liberation Serif"/>
              <a:ea typeface="Noto Serif CJK SC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  <a:ea typeface="Noto Serif CJK SC"/>
                <a:cs typeface="Consolas" panose="020B0609020204030204" pitchFamily="49" charset="0"/>
              </a:rPr>
              <a:t>PRIMARY KEY(StokID)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  <a:ea typeface="Noto Serif CJK SC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/>
              <a:t>Tablo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880E83DE-963D-4A62-A939-AC4245E81D95}"/>
              </a:ext>
            </a:extLst>
          </p:cNvPr>
          <p:cNvSpPr/>
          <p:nvPr/>
        </p:nvSpPr>
        <p:spPr>
          <a:xfrm>
            <a:off x="649356" y="982111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CREATE TABLE IF NOT EXISTS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Musteri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MusteriID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integer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MusteriUnvani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varchar(100)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Adres varchar(100)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Bakiye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numeric(8,2) default (0),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PRIMARY KEY(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MusteriID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);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DBA102D-C8CF-4F9B-B1BB-28C4994C7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43" y="3041374"/>
            <a:ext cx="9992714" cy="38166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3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/>
              <a:t>Tablo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880E83DE-963D-4A62-A939-AC4245E81D95}"/>
              </a:ext>
            </a:extLst>
          </p:cNvPr>
          <p:cNvSpPr/>
          <p:nvPr/>
        </p:nvSpPr>
        <p:spPr>
          <a:xfrm>
            <a:off x="649356" y="98211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CREATE TABLE IF NOT EXISTS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StokHareket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StokHareketID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integer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StokID integer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Tarih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Datetime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Miktar numeric(8,2)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Tipi integer not null CHECK (Tipi = 1 OR Tipi = -1),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PRIMARY KEY(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StokHareketID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),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FOREIGN KEY (StokID) REFERENCES Stok(StokID) ON DELETE CASCADE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tr-TR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4AC424BB-77AB-4E75-98B2-4DA083E40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3" y="3429000"/>
            <a:ext cx="8631854" cy="3429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1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/>
              <a:t>Tablo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880E83DE-963D-4A62-A939-AC4245E81D95}"/>
              </a:ext>
            </a:extLst>
          </p:cNvPr>
          <p:cNvSpPr/>
          <p:nvPr/>
        </p:nvSpPr>
        <p:spPr>
          <a:xfrm>
            <a:off x="649356" y="98211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CREATE TABLE IF NOT EXISTS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CariHareket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(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CariHareketID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integer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MusteriID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integer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Tarih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Datetime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Meblag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numeric(8,2) not null,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Tipi integer not null CHECK (Tipi = 1 OR Tipi = -1),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PRIMARY KEY(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CariHareketID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),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FOREIGN KEY (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MusteriID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) REFERENCES 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Musteri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1600" kern="100" dirty="0" err="1">
                <a:solidFill>
                  <a:srgbClr val="800000"/>
                </a:solidFill>
                <a:latin typeface="Consolas" panose="020B0609020204030204" pitchFamily="49" charset="0"/>
              </a:rPr>
              <a:t>MusteriID</a:t>
            </a:r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) ON DELETE CASCADE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kern="100" dirty="0">
                <a:solidFill>
                  <a:srgbClr val="800000"/>
                </a:solidFill>
                <a:latin typeface="Consolas" panose="020B0609020204030204" pitchFamily="49" charset="0"/>
              </a:rPr>
              <a:t> );</a:t>
            </a:r>
            <a:endParaRPr lang="tr-TR" sz="1600" kern="1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946B13-2298-448E-B2B2-5F2A7203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39" y="3428542"/>
            <a:ext cx="8616122" cy="34294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30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İlişkiler ve Normalizasyon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>
                <a:latin typeface="Calibri" panose="020F0502020204030204" pitchFamily="34" charset="0"/>
              </a:rPr>
              <a:t>Asıl tutmamız gereken bilgi müşterilerle mal ve para alışverişi olduğu için bizim işletmemizin en önemli kaydı bu “hareket kayıtlarıdır”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>
                <a:latin typeface="Calibri" panose="020F0502020204030204" pitchFamily="34" charset="0"/>
              </a:rPr>
              <a:t>Stok hareket kaydında Stok Adı ve Birim miktarlarının bulunması gerekmez. Bunlar 2NF olarak stok kartından ayrılırlar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altLang="tr-TR" dirty="0">
                <a:latin typeface="Calibri" panose="020F0502020204030204" pitchFamily="34" charset="0"/>
              </a:rPr>
              <a:t>3NF (Diğer işlevsel bağımlılıklar) </a:t>
            </a:r>
            <a:r>
              <a:rPr lang="tr-TR" altLang="tr-TR">
                <a:latin typeface="Calibri" panose="020F0502020204030204" pitchFamily="34" charset="0"/>
              </a:rPr>
              <a:t>gereksinimi işlemine </a:t>
            </a:r>
            <a:r>
              <a:rPr lang="tr-TR" altLang="tr-TR" dirty="0">
                <a:latin typeface="Calibri" panose="020F0502020204030204" pitchFamily="34" charset="0"/>
              </a:rPr>
              <a:t>girilmemiştir (örneğin malın birimi)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727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Teknolojiler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tr-TR" dirty="0">
                <a:latin typeface="Calibri" panose="020F0502020204030204" pitchFamily="34" charset="0"/>
              </a:rPr>
              <a:t>C# .NET </a:t>
            </a:r>
            <a:r>
              <a:rPr lang="en-US" altLang="tr-TR" dirty="0" err="1">
                <a:latin typeface="Calibri" panose="020F0502020204030204" pitchFamily="34" charset="0"/>
              </a:rPr>
              <a:t>Winforms</a:t>
            </a:r>
            <a:endParaRPr lang="en-US" altLang="tr-TR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>
                <a:latin typeface="Calibri" panose="020F0502020204030204" pitchFamily="34" charset="0"/>
              </a:rPr>
              <a:t>SQLite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>
                <a:latin typeface="Calibri" panose="020F0502020204030204" pitchFamily="34" charset="0"/>
              </a:rPr>
              <a:t>ADO.NET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>
                <a:latin typeface="Calibri" panose="020F0502020204030204" pitchFamily="34" charset="0"/>
              </a:rPr>
              <a:t>SQLite.NET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>
                <a:latin typeface="Calibri" panose="020F0502020204030204" pitchFamily="34" charset="0"/>
              </a:rPr>
              <a:t>Visual Studio 2019 Community 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1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376</Words>
  <Application>Microsoft Office PowerPoint</Application>
  <PresentationFormat>Geniş ekran</PresentationFormat>
  <Paragraphs>57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Liberation Serif</vt:lpstr>
      <vt:lpstr>Lohit Devanagari</vt:lpstr>
      <vt:lpstr>Noto Serif CJK SC</vt:lpstr>
      <vt:lpstr>Wingdings</vt:lpstr>
      <vt:lpstr>Office Theme</vt:lpstr>
      <vt:lpstr>Stok ve Cari Hesap Takip Programı</vt:lpstr>
      <vt:lpstr>Stok ve Cari Hesap Takip Programı</vt:lpstr>
      <vt:lpstr>E-R Diagram</vt:lpstr>
      <vt:lpstr>Tablo</vt:lpstr>
      <vt:lpstr>Tablo</vt:lpstr>
      <vt:lpstr>Tablo</vt:lpstr>
      <vt:lpstr>Tablo</vt:lpstr>
      <vt:lpstr>İlişkiler ve Normalizasyon</vt:lpstr>
      <vt:lpstr>Kullanılan Teknolojiler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Enformasyon Sistemi Adı</dc:title>
  <dc:creator>FEYZA MERVE HAFIZOĞLU</dc:creator>
  <cp:lastModifiedBy>Ali Halit Demirtaş</cp:lastModifiedBy>
  <cp:revision>11</cp:revision>
  <dcterms:created xsi:type="dcterms:W3CDTF">2021-06-09T14:55:17Z</dcterms:created>
  <dcterms:modified xsi:type="dcterms:W3CDTF">2021-06-10T04:41:20Z</dcterms:modified>
</cp:coreProperties>
</file>