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36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114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8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490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359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80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95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59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949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77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68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3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94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48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90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29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6E0BB9-7376-458C-A6C2-E50F75567B70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4DE917-01A4-4ADA-B165-2344E3F73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77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lalkutluer.com.t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AB87AA1-1159-4707-9B21-F4B2D96D5D86}"/>
              </a:ext>
            </a:extLst>
          </p:cNvPr>
          <p:cNvSpPr txBox="1"/>
          <p:nvPr/>
        </p:nvSpPr>
        <p:spPr>
          <a:xfrm>
            <a:off x="266700" y="524362"/>
            <a:ext cx="1165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BORSA YATIRIM FANTAZİ LİGİ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879AE71-787C-443D-A69D-0F2BC1D1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" y="-1553626"/>
            <a:ext cx="12229503" cy="7983517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C8B5D41B-CB02-4F7E-9A29-C42DB87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2" y="967553"/>
            <a:ext cx="4660232" cy="536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ikdörtgen 19">
            <a:extLst>
              <a:ext uri="{FF2B5EF4-FFF2-40B4-BE49-F238E27FC236}">
                <a16:creationId xmlns:a16="http://schemas.microsoft.com/office/drawing/2014/main" id="{1CB41B34-6FE5-4492-A212-41ED09235D2F}"/>
              </a:ext>
            </a:extLst>
          </p:cNvPr>
          <p:cNvSpPr/>
          <p:nvPr/>
        </p:nvSpPr>
        <p:spPr>
          <a:xfrm>
            <a:off x="288757" y="5890447"/>
            <a:ext cx="1165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Projeyi Hazırlayanlar </a:t>
            </a:r>
          </a:p>
          <a:p>
            <a:pPr algn="ctr"/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Celal Kutluer, Merve Tokat, Tarık Erden,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Beyzanur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Taşköprü, Haydar Bulut</a:t>
            </a:r>
          </a:p>
        </p:txBody>
      </p:sp>
    </p:spTree>
    <p:extLst>
      <p:ext uri="{BB962C8B-B14F-4D97-AF65-F5344CB8AC3E}">
        <p14:creationId xmlns:p14="http://schemas.microsoft.com/office/powerpoint/2010/main" val="37758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BBCF42-B510-442E-9DD8-FCFD184D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0495"/>
          </a:xfrm>
        </p:spPr>
        <p:txBody>
          <a:bodyPr/>
          <a:lstStyle/>
          <a:p>
            <a:r>
              <a:rPr lang="tr-TR" dirty="0"/>
              <a:t>YOL HARİTASI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4E099206-C349-41CC-968F-9489CC85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6E1A0EB-77AC-4807-8B6B-C621A80B279C}"/>
              </a:ext>
            </a:extLst>
          </p:cNvPr>
          <p:cNvSpPr txBox="1"/>
          <p:nvPr/>
        </p:nvSpPr>
        <p:spPr>
          <a:xfrm>
            <a:off x="296779" y="0"/>
            <a:ext cx="11598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chemeClr val="bg1"/>
                </a:solidFill>
              </a:rPr>
              <a:t>YOL HARİTASI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95E59-3181-4869-8F26-A32B5BAC546A}"/>
              </a:ext>
            </a:extLst>
          </p:cNvPr>
          <p:cNvSpPr/>
          <p:nvPr/>
        </p:nvSpPr>
        <p:spPr>
          <a:xfrm>
            <a:off x="589547" y="1161046"/>
            <a:ext cx="2045369" cy="15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PLANLAMA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A88A5C-657B-4580-9370-F89458E19E31}"/>
              </a:ext>
            </a:extLst>
          </p:cNvPr>
          <p:cNvSpPr/>
          <p:nvPr/>
        </p:nvSpPr>
        <p:spPr>
          <a:xfrm>
            <a:off x="7117511" y="3028660"/>
            <a:ext cx="2045369" cy="15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PAYLAŞIM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4B035C-CEC2-4193-98C9-152FDC50D779}"/>
              </a:ext>
            </a:extLst>
          </p:cNvPr>
          <p:cNvSpPr/>
          <p:nvPr/>
        </p:nvSpPr>
        <p:spPr>
          <a:xfrm>
            <a:off x="7117511" y="841629"/>
            <a:ext cx="1400014" cy="950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UYGULAMA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AEEF52-5BA8-4E2C-860D-383CE144B2D2}"/>
              </a:ext>
            </a:extLst>
          </p:cNvPr>
          <p:cNvSpPr/>
          <p:nvPr/>
        </p:nvSpPr>
        <p:spPr>
          <a:xfrm>
            <a:off x="8744289" y="114297"/>
            <a:ext cx="1097543" cy="86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SONUÇ</a:t>
            </a:r>
          </a:p>
        </p:txBody>
      </p:sp>
      <p:sp>
        <p:nvSpPr>
          <p:cNvPr id="9" name="Ok: Yukarı 8">
            <a:extLst>
              <a:ext uri="{FF2B5EF4-FFF2-40B4-BE49-F238E27FC236}">
                <a16:creationId xmlns:a16="http://schemas.microsoft.com/office/drawing/2014/main" id="{BF7D83F2-049E-4B60-B3EB-1B49F5A271CA}"/>
              </a:ext>
            </a:extLst>
          </p:cNvPr>
          <p:cNvSpPr/>
          <p:nvPr/>
        </p:nvSpPr>
        <p:spPr>
          <a:xfrm>
            <a:off x="589547" y="2515377"/>
            <a:ext cx="421106" cy="20686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k: Yukarı 20">
            <a:extLst>
              <a:ext uri="{FF2B5EF4-FFF2-40B4-BE49-F238E27FC236}">
                <a16:creationId xmlns:a16="http://schemas.microsoft.com/office/drawing/2014/main" id="{A9519B32-16AA-4954-B15D-936FAC5A0B83}"/>
              </a:ext>
            </a:extLst>
          </p:cNvPr>
          <p:cNvSpPr/>
          <p:nvPr/>
        </p:nvSpPr>
        <p:spPr>
          <a:xfrm>
            <a:off x="8651460" y="4584030"/>
            <a:ext cx="185657" cy="6972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k: Yukarı 21">
            <a:extLst>
              <a:ext uri="{FF2B5EF4-FFF2-40B4-BE49-F238E27FC236}">
                <a16:creationId xmlns:a16="http://schemas.microsoft.com/office/drawing/2014/main" id="{A3C06C1A-E848-4FBE-A6C0-C32E07BDB816}"/>
              </a:ext>
            </a:extLst>
          </p:cNvPr>
          <p:cNvSpPr/>
          <p:nvPr/>
        </p:nvSpPr>
        <p:spPr>
          <a:xfrm>
            <a:off x="7290719" y="1708483"/>
            <a:ext cx="277143" cy="806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k: Yukarı 23">
            <a:extLst>
              <a:ext uri="{FF2B5EF4-FFF2-40B4-BE49-F238E27FC236}">
                <a16:creationId xmlns:a16="http://schemas.microsoft.com/office/drawing/2014/main" id="{0EE4CE55-A05D-4DAA-A8A1-F2B5F98C3230}"/>
              </a:ext>
            </a:extLst>
          </p:cNvPr>
          <p:cNvSpPr/>
          <p:nvPr/>
        </p:nvSpPr>
        <p:spPr>
          <a:xfrm>
            <a:off x="9526047" y="676198"/>
            <a:ext cx="179010" cy="342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8E3D326-D105-42D6-ADFB-87A5E5B18FAD}"/>
              </a:ext>
            </a:extLst>
          </p:cNvPr>
          <p:cNvSpPr txBox="1"/>
          <p:nvPr/>
        </p:nvSpPr>
        <p:spPr>
          <a:xfrm>
            <a:off x="296779" y="3813720"/>
            <a:ext cx="175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 1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820FAB4A-812E-4A4C-9F4C-0F64EC934CB5}"/>
              </a:ext>
            </a:extLst>
          </p:cNvPr>
          <p:cNvSpPr/>
          <p:nvPr/>
        </p:nvSpPr>
        <p:spPr>
          <a:xfrm>
            <a:off x="8005876" y="4819616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 2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6F69DD10-5C8F-4C8D-972A-5993D48F7B3B}"/>
              </a:ext>
            </a:extLst>
          </p:cNvPr>
          <p:cNvSpPr/>
          <p:nvPr/>
        </p:nvSpPr>
        <p:spPr>
          <a:xfrm>
            <a:off x="6844175" y="2023132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 3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4AC4FDB-E420-4C18-9F85-D9E83B3BE555}"/>
              </a:ext>
            </a:extLst>
          </p:cNvPr>
          <p:cNvSpPr/>
          <p:nvPr/>
        </p:nvSpPr>
        <p:spPr>
          <a:xfrm>
            <a:off x="9095253" y="861385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 4</a:t>
            </a:r>
          </a:p>
        </p:txBody>
      </p:sp>
    </p:spTree>
    <p:extLst>
      <p:ext uri="{BB962C8B-B14F-4D97-AF65-F5344CB8AC3E}">
        <p14:creationId xmlns:p14="http://schemas.microsoft.com/office/powerpoint/2010/main" val="408239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FB2459-B407-4DF0-B6AB-C39CD342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4558"/>
          </a:xfrm>
        </p:spPr>
        <p:txBody>
          <a:bodyPr/>
          <a:lstStyle/>
          <a:p>
            <a:r>
              <a:rPr lang="tr-TR" dirty="0"/>
              <a:t>BORSA YATIRIM FANTAZİ LİGİ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96FB0D-E043-446B-B0B9-0E735A1D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5843"/>
            <a:ext cx="10018713" cy="3565358"/>
          </a:xfrm>
        </p:spPr>
        <p:txBody>
          <a:bodyPr/>
          <a:lstStyle/>
          <a:p>
            <a:r>
              <a:rPr lang="tr-TR" dirty="0"/>
              <a:t>Borsa yatırım fantezi ligi projesini isteyen herkes </a:t>
            </a:r>
            <a:r>
              <a:rPr lang="tr-TR" dirty="0">
                <a:hlinkClick r:id="rId2"/>
              </a:rPr>
              <a:t>http://www.celalkutluer.com.tr</a:t>
            </a:r>
            <a:r>
              <a:rPr lang="tr-TR" dirty="0"/>
              <a:t> adresi üzerinden ziyaret edebilir.</a:t>
            </a:r>
          </a:p>
          <a:p>
            <a:r>
              <a:rPr lang="tr-TR" dirty="0"/>
              <a:t>Web sitesini ziyaret eden herkes borsa verilerini ana sayfa üzerinden görüntüleyebilir.</a:t>
            </a:r>
          </a:p>
          <a:p>
            <a:r>
              <a:rPr lang="tr-TR" dirty="0"/>
              <a:t>Ayrıca oturum açılmasına gerek kalmaksızın en çok düşen ve en çok yükselen menkulleri görebilirsiniz.</a:t>
            </a:r>
          </a:p>
          <a:p>
            <a:r>
              <a:rPr lang="tr-TR" dirty="0"/>
              <a:t>Hisse alım satımları için kayıt olmanız gerekmektedir.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45999D4-E42F-442B-B06E-36726772327F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BORSA YFL                                                                                                     2020                                                                                                                     2/7</a:t>
            </a:r>
          </a:p>
        </p:txBody>
      </p:sp>
    </p:spTree>
    <p:extLst>
      <p:ext uri="{BB962C8B-B14F-4D97-AF65-F5344CB8AC3E}">
        <p14:creationId xmlns:p14="http://schemas.microsoft.com/office/powerpoint/2010/main" val="130716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04D2D6-BDA6-41A0-A322-0340527B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319218"/>
            <a:ext cx="11800703" cy="858795"/>
          </a:xfrm>
        </p:spPr>
        <p:txBody>
          <a:bodyPr/>
          <a:lstStyle/>
          <a:p>
            <a:r>
              <a:rPr lang="tr-TR" dirty="0"/>
              <a:t>ANA SAYFA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117A3F27-5E09-4FAE-B5DC-3E801741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4" y="1540043"/>
            <a:ext cx="4981073" cy="4251158"/>
          </a:xfrm>
        </p:spPr>
        <p:txBody>
          <a:bodyPr/>
          <a:lstStyle/>
          <a:p>
            <a:r>
              <a:rPr lang="tr-TR" dirty="0"/>
              <a:t>Ana sayfa kısmında BİST100 hisse verileri tablo şeklinde listelenir.</a:t>
            </a:r>
          </a:p>
          <a:p>
            <a:r>
              <a:rPr lang="tr-TR" dirty="0"/>
              <a:t>Aynı zamanda ana sayfada en çok düşen ve en çok yükselen menkullerde tablo şeklinde listelenir.</a:t>
            </a:r>
          </a:p>
          <a:p>
            <a:r>
              <a:rPr lang="tr-TR" dirty="0"/>
              <a:t>İstenilirse arama kısmından menkul aranabilir ve istediğimiz kadar menkulü listeleyebiliriz.</a:t>
            </a:r>
          </a:p>
        </p:txBody>
      </p: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9525125C-7794-4721-AAAD-3A7B0AC1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41" y="1450887"/>
            <a:ext cx="5535827" cy="4436075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AF022157-5421-4AAA-A62C-13F8285C99CE}"/>
              </a:ext>
            </a:extLst>
          </p:cNvPr>
          <p:cNvSpPr/>
          <p:nvPr/>
        </p:nvSpPr>
        <p:spPr>
          <a:xfrm>
            <a:off x="58911" y="6488668"/>
            <a:ext cx="1210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BORSA YFL                                                                                                     2020                                                                                                                     3/7</a:t>
            </a:r>
          </a:p>
        </p:txBody>
      </p:sp>
    </p:spTree>
    <p:extLst>
      <p:ext uri="{BB962C8B-B14F-4D97-AF65-F5344CB8AC3E}">
        <p14:creationId xmlns:p14="http://schemas.microsoft.com/office/powerpoint/2010/main" val="362075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8A72A9-9F7B-4F2A-8437-F908AEAD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7" y="192506"/>
            <a:ext cx="11947358" cy="1155032"/>
          </a:xfrm>
        </p:spPr>
        <p:txBody>
          <a:bodyPr/>
          <a:lstStyle/>
          <a:p>
            <a:r>
              <a:rPr lang="tr-TR" dirty="0"/>
              <a:t>GİRİŞ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9E85FBE-1037-4BF9-B31C-6EA844A53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1155033"/>
            <a:ext cx="4740442" cy="4636168"/>
          </a:xfrm>
        </p:spPr>
        <p:txBody>
          <a:bodyPr/>
          <a:lstStyle/>
          <a:p>
            <a:r>
              <a:rPr lang="tr-TR" dirty="0"/>
              <a:t>Hisse alımı ve sahibi olduğunuz hisselerin satımı gibi işlemleri gerçekleştirmek için öncelikle sisteme giriş yapmamız gerekir.</a:t>
            </a:r>
          </a:p>
          <a:p>
            <a:r>
              <a:rPr lang="tr-TR" dirty="0"/>
              <a:t>Giriş yapmak için e-posta ve şifre girilmesi gerekir.</a:t>
            </a:r>
          </a:p>
        </p:txBody>
      </p:sp>
      <p:pic>
        <p:nvPicPr>
          <p:cNvPr id="9" name="İçerik Yer Tutucusu 5">
            <a:extLst>
              <a:ext uri="{FF2B5EF4-FFF2-40B4-BE49-F238E27FC236}">
                <a16:creationId xmlns:a16="http://schemas.microsoft.com/office/drawing/2014/main" id="{BEDCAF29-DCAE-4749-8101-A4270BC6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6" y="1155032"/>
            <a:ext cx="5438274" cy="48487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A41F4B47-73FE-4CB5-9ED8-24B29237DADC}"/>
              </a:ext>
            </a:extLst>
          </p:cNvPr>
          <p:cNvSpPr/>
          <p:nvPr/>
        </p:nvSpPr>
        <p:spPr>
          <a:xfrm>
            <a:off x="-2004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BORSA YFL                                                                                                     2020                                                                                                                     4/7</a:t>
            </a:r>
          </a:p>
        </p:txBody>
      </p:sp>
    </p:spTree>
    <p:extLst>
      <p:ext uri="{BB962C8B-B14F-4D97-AF65-F5344CB8AC3E}">
        <p14:creationId xmlns:p14="http://schemas.microsoft.com/office/powerpoint/2010/main" val="16996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B264A1-903B-483F-A13E-845425AB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28601"/>
            <a:ext cx="11963400" cy="962526"/>
          </a:xfrm>
        </p:spPr>
        <p:txBody>
          <a:bodyPr/>
          <a:lstStyle/>
          <a:p>
            <a:r>
              <a:rPr lang="tr-TR" dirty="0"/>
              <a:t>KAYIT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675B365-1641-48BC-B17A-E1D6C445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2" y="2173704"/>
            <a:ext cx="4940968" cy="3124201"/>
          </a:xfrm>
        </p:spPr>
        <p:txBody>
          <a:bodyPr/>
          <a:lstStyle/>
          <a:p>
            <a:r>
              <a:rPr lang="tr-TR" dirty="0"/>
              <a:t>Sisteme kayıt olmak içim ad, soy ad, e-posta, şifre, doğum tarihi bilgilerinizi girmeniz gerekir. Kayıt işleminin başarıyla gerçekleşmesi için bu bilgiler yeterlidir.</a:t>
            </a:r>
          </a:p>
        </p:txBody>
      </p:sp>
      <p:pic>
        <p:nvPicPr>
          <p:cNvPr id="7" name="İçerik Yer Tutucusu 3">
            <a:extLst>
              <a:ext uri="{FF2B5EF4-FFF2-40B4-BE49-F238E27FC236}">
                <a16:creationId xmlns:a16="http://schemas.microsoft.com/office/drawing/2014/main" id="{88B147EF-083F-4535-BC41-C17B7932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89" y="1616243"/>
            <a:ext cx="5947611" cy="4511842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6113D8D3-7AD4-4142-8783-C04F28BE9DC8}"/>
              </a:ext>
            </a:extLst>
          </p:cNvPr>
          <p:cNvSpPr/>
          <p:nvPr/>
        </p:nvSpPr>
        <p:spPr>
          <a:xfrm>
            <a:off x="0" y="644473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BORSA YFL                                                                                                     2020                                                                                                                     5/7</a:t>
            </a:r>
          </a:p>
        </p:txBody>
      </p:sp>
    </p:spTree>
    <p:extLst>
      <p:ext uri="{BB962C8B-B14F-4D97-AF65-F5344CB8AC3E}">
        <p14:creationId xmlns:p14="http://schemas.microsoft.com/office/powerpoint/2010/main" val="3795547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58226A-2E46-44FC-9778-318BE086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6727"/>
            <a:ext cx="10018713" cy="1203158"/>
          </a:xfrm>
        </p:spPr>
        <p:txBody>
          <a:bodyPr/>
          <a:lstStyle/>
          <a:p>
            <a:r>
              <a:rPr lang="tr-TR" dirty="0"/>
              <a:t>BAŞARILI GİRİŞ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36403-762C-4A5F-BA9F-742B571D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94" y="1804737"/>
            <a:ext cx="4916905" cy="3986464"/>
          </a:xfrm>
        </p:spPr>
        <p:txBody>
          <a:bodyPr>
            <a:normAutofit fontScale="92500"/>
          </a:bodyPr>
          <a:lstStyle/>
          <a:p>
            <a:r>
              <a:rPr lang="tr-TR" dirty="0"/>
              <a:t>Sisteme başarılı şekilde giriş yapıldıktan sonra hisse alabilir ve sahip olduğunuz hisseleri satabilirsiniz.</a:t>
            </a:r>
          </a:p>
          <a:p>
            <a:r>
              <a:rPr lang="tr-TR" dirty="0"/>
              <a:t>IP adresiniz ve bakiyeniz üst kısımda görüntülenir.</a:t>
            </a:r>
          </a:p>
          <a:p>
            <a:r>
              <a:rPr lang="tr-TR" dirty="0"/>
              <a:t>Profil sayfanıza gidebilir, ligler, liderlik ve portföy sayfalarını da görüntüleyebilirsiniz.</a:t>
            </a:r>
          </a:p>
          <a:p>
            <a:r>
              <a:rPr lang="tr-TR" dirty="0"/>
              <a:t>Çıkış yapmak için çıkış butonuna basmanız yeterlidir.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32AB57-44D8-4358-A656-CA789332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8580"/>
            <a:ext cx="6096000" cy="483143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F02E0F2-E21B-4689-B05B-E5124BD599ED}"/>
              </a:ext>
            </a:extLst>
          </p:cNvPr>
          <p:cNvSpPr/>
          <p:nvPr/>
        </p:nvSpPr>
        <p:spPr>
          <a:xfrm>
            <a:off x="-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BORSA YFL                                                                                                     2020                                                                                                                     6/7</a:t>
            </a:r>
          </a:p>
        </p:txBody>
      </p:sp>
    </p:spTree>
    <p:extLst>
      <p:ext uri="{BB962C8B-B14F-4D97-AF65-F5344CB8AC3E}">
        <p14:creationId xmlns:p14="http://schemas.microsoft.com/office/powerpoint/2010/main" val="3451525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1D15A2-748F-4C6A-B1A0-11446EE1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" y="180474"/>
            <a:ext cx="11947358" cy="5690937"/>
          </a:xfrm>
        </p:spPr>
        <p:txBody>
          <a:bodyPr>
            <a:normAutofit/>
          </a:bodyPr>
          <a:lstStyle/>
          <a:p>
            <a:r>
              <a:rPr lang="tr-TR" sz="4800" dirty="0"/>
              <a:t>   DİNLEDİĞİNİZ İÇİN TEŞEKKÜR EDERİZ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4922DDE-3F56-4256-B44B-6E5464F85360}"/>
              </a:ext>
            </a:extLst>
          </p:cNvPr>
          <p:cNvSpPr/>
          <p:nvPr/>
        </p:nvSpPr>
        <p:spPr>
          <a:xfrm>
            <a:off x="10026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BORSA YFL                                                                                                     2020                                                                                                                     7/7</a:t>
            </a:r>
          </a:p>
        </p:txBody>
      </p:sp>
    </p:spTree>
    <p:extLst>
      <p:ext uri="{BB962C8B-B14F-4D97-AF65-F5344CB8AC3E}">
        <p14:creationId xmlns:p14="http://schemas.microsoft.com/office/powerpoint/2010/main" val="5441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ak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</Template>
  <TotalTime>398</TotalTime>
  <Words>265</Words>
  <Application>Microsoft Office PowerPoint</Application>
  <PresentationFormat>Geniş ekran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Paralaks</vt:lpstr>
      <vt:lpstr>PowerPoint Sunusu</vt:lpstr>
      <vt:lpstr>YOL HARİTASI</vt:lpstr>
      <vt:lpstr>BORSA YATIRIM FANTAZİ LİGİ</vt:lpstr>
      <vt:lpstr>ANA SAYFA</vt:lpstr>
      <vt:lpstr>GİRİŞ</vt:lpstr>
      <vt:lpstr>KAYIT</vt:lpstr>
      <vt:lpstr>BAŞARILI GİRİŞ</vt:lpstr>
      <vt:lpstr>   DİNLEDİĞİNİZ İÇİN TEŞEKKÜR EDERİZ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merve tokat</dc:creator>
  <cp:lastModifiedBy>merve tokat</cp:lastModifiedBy>
  <cp:revision>19</cp:revision>
  <dcterms:created xsi:type="dcterms:W3CDTF">2020-06-01T10:40:04Z</dcterms:created>
  <dcterms:modified xsi:type="dcterms:W3CDTF">2020-06-02T05:41:46Z</dcterms:modified>
</cp:coreProperties>
</file>