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0A05C-959A-0742-181B-154A5C43FE1B}" v="143" dt="2023-11-20T22:43:10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89568" autoAdjust="0"/>
  </p:normalViewPr>
  <p:slideViewPr>
    <p:cSldViewPr snapToGrid="0">
      <p:cViewPr>
        <p:scale>
          <a:sx n="90" d="100"/>
          <a:sy n="90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tre Arrojo Sergio" userId="S::sergio.sastre@edu.uah.es::8291a5bd-27b5-4462-bdb8-a792691ce4ed" providerId="AD" clId="Web-{8DD0A05C-959A-0742-181B-154A5C43FE1B}"/>
    <pc:docChg chg="modSld">
      <pc:chgData name="Sastre Arrojo Sergio" userId="S::sergio.sastre@edu.uah.es::8291a5bd-27b5-4462-bdb8-a792691ce4ed" providerId="AD" clId="Web-{8DD0A05C-959A-0742-181B-154A5C43FE1B}" dt="2023-11-20T22:43:09.411" v="101"/>
      <pc:docMkLst>
        <pc:docMk/>
      </pc:docMkLst>
      <pc:sldChg chg="modSp">
        <pc:chgData name="Sastre Arrojo Sergio" userId="S::sergio.sastre@edu.uah.es::8291a5bd-27b5-4462-bdb8-a792691ce4ed" providerId="AD" clId="Web-{8DD0A05C-959A-0742-181B-154A5C43FE1B}" dt="2023-11-20T22:43:09.411" v="101"/>
        <pc:sldMkLst>
          <pc:docMk/>
          <pc:sldMk cId="3159254558" sldId="256"/>
        </pc:sldMkLst>
        <pc:graphicFrameChg chg="mod modGraphic">
          <ac:chgData name="Sastre Arrojo Sergio" userId="S::sergio.sastre@edu.uah.es::8291a5bd-27b5-4462-bdb8-a792691ce4ed" providerId="AD" clId="Web-{8DD0A05C-959A-0742-181B-154A5C43FE1B}" dt="2023-11-20T22:27:19.762" v="7"/>
          <ac:graphicFrameMkLst>
            <pc:docMk/>
            <pc:sldMk cId="3159254558" sldId="256"/>
            <ac:graphicFrameMk id="2" creationId="{14D53E2E-7A90-0C34-B994-73D27E6542A9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27:10.606" v="3"/>
          <ac:graphicFrameMkLst>
            <pc:docMk/>
            <pc:sldMk cId="3159254558" sldId="256"/>
            <ac:graphicFrameMk id="7" creationId="{1FAC911D-EFE3-06A1-040F-A268F0E8789B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36:25.807" v="43"/>
          <ac:graphicFrameMkLst>
            <pc:docMk/>
            <pc:sldMk cId="3159254558" sldId="256"/>
            <ac:graphicFrameMk id="28" creationId="{E9148992-8447-7E70-15E8-820D21419925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39:04.905" v="51"/>
          <ac:graphicFrameMkLst>
            <pc:docMk/>
            <pc:sldMk cId="3159254558" sldId="256"/>
            <ac:graphicFrameMk id="29" creationId="{FD90EF19-DE77-447B-E3F2-1EFE090E4B55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39:27.609" v="61"/>
          <ac:graphicFrameMkLst>
            <pc:docMk/>
            <pc:sldMk cId="3159254558" sldId="256"/>
            <ac:graphicFrameMk id="72" creationId="{D1E14684-E876-C42C-B89F-76A98585FDE3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2:16.847" v="77"/>
          <ac:graphicFrameMkLst>
            <pc:docMk/>
            <pc:sldMk cId="3159254558" sldId="256"/>
            <ac:graphicFrameMk id="108" creationId="{E8F380DE-7F0D-6EBC-DAF4-C8B7CFA42B67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2:30.816" v="85"/>
          <ac:graphicFrameMkLst>
            <pc:docMk/>
            <pc:sldMk cId="3159254558" sldId="256"/>
            <ac:graphicFrameMk id="113" creationId="{85DEE96E-8937-0260-7432-2EDD257B2520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2:47.426" v="89"/>
          <ac:graphicFrameMkLst>
            <pc:docMk/>
            <pc:sldMk cId="3159254558" sldId="256"/>
            <ac:graphicFrameMk id="170" creationId="{E5410EA3-1F18-BD31-FB14-4B25A9E8EC23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3:02.833" v="93"/>
          <ac:graphicFrameMkLst>
            <pc:docMk/>
            <pc:sldMk cId="3159254558" sldId="256"/>
            <ac:graphicFrameMk id="176" creationId="{601C6AAB-191E-2453-0D58-0CE96DC1019E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3:06.489" v="97"/>
          <ac:graphicFrameMkLst>
            <pc:docMk/>
            <pc:sldMk cId="3159254558" sldId="256"/>
            <ac:graphicFrameMk id="177" creationId="{9FA110B0-56BD-E329-EC11-3D0C50B2F638}"/>
          </ac:graphicFrameMkLst>
        </pc:graphicFrameChg>
        <pc:graphicFrameChg chg="mod modGraphic">
          <ac:chgData name="Sastre Arrojo Sergio" userId="S::sergio.sastre@edu.uah.es::8291a5bd-27b5-4462-bdb8-a792691ce4ed" providerId="AD" clId="Web-{8DD0A05C-959A-0742-181B-154A5C43FE1B}" dt="2023-11-20T22:43:09.411" v="101"/>
          <ac:graphicFrameMkLst>
            <pc:docMk/>
            <pc:sldMk cId="3159254558" sldId="256"/>
            <ac:graphicFrameMk id="178" creationId="{A303AAD6-1599-57C1-E9ED-313D25C58C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9F94-921D-89FE-9717-F0570F25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895B11-B7E0-6F1F-B432-1044CF13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9AEE2-95FA-E822-9D10-3E25D4D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C2CDB-6530-0635-6104-2B8360AC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F3F79-955F-DD52-7A78-D2AA739A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4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4654-A705-800B-AF7B-E98CBAC6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45E40-2DB4-C705-F30B-897C3D31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B86EB-3E06-841D-1075-FD909B4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B755B-FFFB-B830-AD6B-BA35B95A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7E947-61D1-2E58-071C-A6D263B8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20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6B34D-18EF-9B2C-A431-83EF8AFC3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B1FCA-112C-D3EB-1AE0-A3CE3213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0A5DB-A78F-B09A-AB37-6C0566B1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D1C9A-328E-DE4E-2BFD-7C05AF9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1E2A2-05FC-ED83-F7F5-87534C2F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9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3A52F-39A1-A326-0F19-2F6EA9D6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DB52-0BC4-F30B-551C-5C9C6C04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2A5F0-9E8E-DC73-4F14-693E8C44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B6D8F-3095-5373-DDAE-63DBA6D0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D1823-EC48-9A55-3837-8BE83001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0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0C61-0700-2053-19CF-009141C3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32748A-2E95-4E10-A3C6-8DBC7FBBF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C3DAD-2823-3327-AC29-6AE61861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E0A1E-BD42-2FBB-6FFC-7B60316F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A8F95-A927-544D-2E58-8E409F0C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3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614B8-2D23-275E-4F59-F8637501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E939E-3754-44F4-4063-79081E675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12505-393A-9894-55B8-3E020257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16ECBE-DEE6-9A37-FE7F-70594212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DE8D5-B11D-55AC-81F7-948261A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02469-DC46-D908-89EA-38179C8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31040-D329-BC72-9F18-997F8EF1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0A59B-D2D5-6911-A42C-8A6298AA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FB01B2-349B-E2AC-159D-27A07FEC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AE2B0B-D8C3-A8F6-F115-9A505612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8E874-74F0-373B-D6AA-B4C94C8A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27D9EE-4E74-5434-5813-3E8EDCD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46790D-F2B9-9DE0-D3AF-5D90D21A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5E7704-A233-BCD4-D0E8-B4B5763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C0F3-DA06-DB96-21F2-F12CF4E1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6CD8A0-7E13-6A62-8C48-DC1406FC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D6049-321F-C372-6A22-FBE08727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60C812-A761-EA32-01E3-33842AFC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32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843BAE-A726-7880-1AD0-CE25FBC9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3C8EEC-08E0-460C-D5B0-D148EBB5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3DE489-58FF-FC43-74D1-047BD29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2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7814-3DE1-0C99-8279-349A451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B6662-0AC5-21B4-D515-1FB44B08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BE252D-957C-D687-C71E-EE18B392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84972-16E1-8C04-4266-CF9473FF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7DFF2-B2BE-20C0-8E25-D1C354F8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A0CE7-9D18-5FE7-5CCC-9109B968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43A4-B7B0-27DE-EED3-71B995A9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694069-5F81-14DA-CBBD-010FDC262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939C25-1C4D-5EE0-8403-A6DC53C2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69C705-6D60-3864-7FC7-409139C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5CA24-F5AF-F156-DE84-78570367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5499A-7914-A1FD-063C-7DF529B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4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D10FD9-450F-E6BC-26F4-02BEFE7A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CCDFF-331E-4610-6751-2130BC24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9070D-5AC0-6E28-54BD-7ED481311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8946-E01B-4170-AA2B-5464E9C955E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E9E54-F5BC-E07B-41BE-DD2447ED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FB510-4E87-862E-E73E-F08A0239A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D39C-BB55-4031-BC0E-8EE0DAC94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0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319EA6C3-DF36-8DBC-83B5-C4C0CA2875DB}"/>
              </a:ext>
            </a:extLst>
          </p:cNvPr>
          <p:cNvSpPr/>
          <p:nvPr/>
        </p:nvSpPr>
        <p:spPr>
          <a:xfrm>
            <a:off x="103931" y="3429001"/>
            <a:ext cx="627057" cy="348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Inicio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4883DEB-D63C-7E07-7179-F10CBFAD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0089"/>
              </p:ext>
            </p:extLst>
          </p:nvPr>
        </p:nvGraphicFramePr>
        <p:xfrm>
          <a:off x="1027047" y="3026941"/>
          <a:ext cx="839770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13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51490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91767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A</a:t>
                      </a:r>
                      <a:endParaRPr lang="es-E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FAC911D-EFE3-06A1-040F-A268F0E8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1165"/>
              </p:ext>
            </p:extLst>
          </p:nvPr>
        </p:nvGraphicFramePr>
        <p:xfrm>
          <a:off x="2205328" y="2751056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891C1F-4CE9-742F-EC9E-2F4F1BF3AB6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0988" y="3302826"/>
            <a:ext cx="296059" cy="300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10D1FDE-23B4-FCA5-1A5A-0F08CFD8EDC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66817" y="3026941"/>
            <a:ext cx="338511" cy="27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CBFE9912-5F6F-A57F-F1C3-AF07689683E0}"/>
              </a:ext>
            </a:extLst>
          </p:cNvPr>
          <p:cNvSpPr txBox="1"/>
          <p:nvPr/>
        </p:nvSpPr>
        <p:spPr>
          <a:xfrm>
            <a:off x="276665" y="340722"/>
            <a:ext cx="70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CPM-PERT: Caso optimista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4D53E2E-7A90-0C34-B994-73D27E65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41512"/>
              </p:ext>
            </p:extLst>
          </p:nvPr>
        </p:nvGraphicFramePr>
        <p:xfrm>
          <a:off x="3399865" y="2685251"/>
          <a:ext cx="839771" cy="55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5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28678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279925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7588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588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F7FE799-84CC-08A0-7512-32B240743494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045099" y="2961136"/>
            <a:ext cx="354766" cy="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9148992-8447-7E70-15E8-820D2141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00130"/>
              </p:ext>
            </p:extLst>
          </p:nvPr>
        </p:nvGraphicFramePr>
        <p:xfrm>
          <a:off x="4424758" y="2059959"/>
          <a:ext cx="1081713" cy="62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5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2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4945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51838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D90EF19-DE77-447B-E3F2-1EFE090E4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2585"/>
              </p:ext>
            </p:extLst>
          </p:nvPr>
        </p:nvGraphicFramePr>
        <p:xfrm>
          <a:off x="4439237" y="3157730"/>
          <a:ext cx="1088848" cy="56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2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0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9041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61356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B0C0336-F9DC-6787-4A00-B76FD3BBE6A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4239636" y="2371846"/>
            <a:ext cx="185122" cy="5892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79544A5-C7D6-CFA3-B374-BE1EFF51F1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965614" y="2683733"/>
            <a:ext cx="18047" cy="4739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DAD0D1C-173D-A047-42F5-C5847DE147B3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4239636" y="2961136"/>
            <a:ext cx="199601" cy="47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D1E14684-E876-C42C-B89F-76A98585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46358"/>
              </p:ext>
            </p:extLst>
          </p:nvPr>
        </p:nvGraphicFramePr>
        <p:xfrm>
          <a:off x="5976433" y="3053887"/>
          <a:ext cx="1088848" cy="62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5295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1775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1423AF0-F2FF-95D3-4BCC-8CB50A7203AE}"/>
              </a:ext>
            </a:extLst>
          </p:cNvPr>
          <p:cNvCxnSpPr>
            <a:cxnSpLocks/>
            <a:stCxn id="29" idx="3"/>
            <a:endCxn id="72" idx="1"/>
          </p:cNvCxnSpPr>
          <p:nvPr/>
        </p:nvCxnSpPr>
        <p:spPr>
          <a:xfrm flipV="1">
            <a:off x="5528085" y="3367526"/>
            <a:ext cx="448348" cy="7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a 107">
            <a:extLst>
              <a:ext uri="{FF2B5EF4-FFF2-40B4-BE49-F238E27FC236}">
                <a16:creationId xmlns:a16="http://schemas.microsoft.com/office/drawing/2014/main" id="{E8F380DE-7F0D-6EBC-DAF4-C8B7CFA4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5131"/>
              </p:ext>
            </p:extLst>
          </p:nvPr>
        </p:nvGraphicFramePr>
        <p:xfrm>
          <a:off x="6131046" y="1994722"/>
          <a:ext cx="1081714" cy="6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8437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30623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0D472A0-7091-8DF0-BAA8-27758EB3D39F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>
          <a:xfrm flipV="1">
            <a:off x="6520857" y="2653412"/>
            <a:ext cx="151046" cy="400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40467AA8-967D-371F-CAB4-FA6F9A6E5DD0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flipV="1">
            <a:off x="7212760" y="1697703"/>
            <a:ext cx="694787" cy="626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a 112">
            <a:extLst>
              <a:ext uri="{FF2B5EF4-FFF2-40B4-BE49-F238E27FC236}">
                <a16:creationId xmlns:a16="http://schemas.microsoft.com/office/drawing/2014/main" id="{85DEE96E-8937-0260-7432-2EDD257B2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16473"/>
              </p:ext>
            </p:extLst>
          </p:nvPr>
        </p:nvGraphicFramePr>
        <p:xfrm>
          <a:off x="7907547" y="1396184"/>
          <a:ext cx="1081714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37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9404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0573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871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22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0572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70" name="Tabla 169">
            <a:extLst>
              <a:ext uri="{FF2B5EF4-FFF2-40B4-BE49-F238E27FC236}">
                <a16:creationId xmlns:a16="http://schemas.microsoft.com/office/drawing/2014/main" id="{E5410EA3-1F18-BD31-FB14-4B25A9E8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23356"/>
              </p:ext>
            </p:extLst>
          </p:nvPr>
        </p:nvGraphicFramePr>
        <p:xfrm>
          <a:off x="8058053" y="2589315"/>
          <a:ext cx="1061378" cy="60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4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62460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53794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32422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78814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5E83C30D-1CF3-A995-5040-8809F382D1B6}"/>
              </a:ext>
            </a:extLst>
          </p:cNvPr>
          <p:cNvCxnSpPr>
            <a:cxnSpLocks/>
            <a:stCxn id="113" idx="2"/>
            <a:endCxn id="170" idx="0"/>
          </p:cNvCxnSpPr>
          <p:nvPr/>
        </p:nvCxnSpPr>
        <p:spPr>
          <a:xfrm>
            <a:off x="8448404" y="1999223"/>
            <a:ext cx="140338" cy="590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Tabla 175">
            <a:extLst>
              <a:ext uri="{FF2B5EF4-FFF2-40B4-BE49-F238E27FC236}">
                <a16:creationId xmlns:a16="http://schemas.microsoft.com/office/drawing/2014/main" id="{601C6AAB-191E-2453-0D58-0CE96DC10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8047"/>
              </p:ext>
            </p:extLst>
          </p:nvPr>
        </p:nvGraphicFramePr>
        <p:xfrm>
          <a:off x="9526560" y="1108827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77" name="Tabla 176">
            <a:extLst>
              <a:ext uri="{FF2B5EF4-FFF2-40B4-BE49-F238E27FC236}">
                <a16:creationId xmlns:a16="http://schemas.microsoft.com/office/drawing/2014/main" id="{9FA110B0-56BD-E329-EC11-3D0C50B2F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79286"/>
              </p:ext>
            </p:extLst>
          </p:nvPr>
        </p:nvGraphicFramePr>
        <p:xfrm>
          <a:off x="9526560" y="2295014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graphicFrame>
        <p:nvGraphicFramePr>
          <p:cNvPr id="178" name="Tabla 177">
            <a:extLst>
              <a:ext uri="{FF2B5EF4-FFF2-40B4-BE49-F238E27FC236}">
                <a16:creationId xmlns:a16="http://schemas.microsoft.com/office/drawing/2014/main" id="{A303AAD6-1599-57C1-E9ED-313D25C5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470"/>
              </p:ext>
            </p:extLst>
          </p:nvPr>
        </p:nvGraphicFramePr>
        <p:xfrm>
          <a:off x="9526560" y="3406846"/>
          <a:ext cx="10888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56">
                  <a:extLst>
                    <a:ext uri="{9D8B030D-6E8A-4147-A177-3AD203B41FA5}">
                      <a16:colId xmlns:a16="http://schemas.microsoft.com/office/drawing/2014/main" val="2463502751"/>
                    </a:ext>
                  </a:extLst>
                </a:gridCol>
                <a:gridCol w="371841">
                  <a:extLst>
                    <a:ext uri="{9D8B030D-6E8A-4147-A177-3AD203B41FA5}">
                      <a16:colId xmlns:a16="http://schemas.microsoft.com/office/drawing/2014/main" val="2690606522"/>
                    </a:ext>
                  </a:extLst>
                </a:gridCol>
                <a:gridCol w="362951">
                  <a:extLst>
                    <a:ext uri="{9D8B030D-6E8A-4147-A177-3AD203B41FA5}">
                      <a16:colId xmlns:a16="http://schemas.microsoft.com/office/drawing/2014/main" val="1299513233"/>
                    </a:ext>
                  </a:extLst>
                </a:gridCol>
              </a:tblGrid>
              <a:tr h="25503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5840"/>
                  </a:ext>
                </a:extLst>
              </a:tr>
              <a:tr h="219311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32507"/>
                  </a:ext>
                </a:extLst>
              </a:tr>
            </a:tbl>
          </a:graphicData>
        </a:graphic>
      </p:graphicFrame>
      <p:sp>
        <p:nvSpPr>
          <p:cNvPr id="193" name="Diagrama de flujo: proceso 192">
            <a:extLst>
              <a:ext uri="{FF2B5EF4-FFF2-40B4-BE49-F238E27FC236}">
                <a16:creationId xmlns:a16="http://schemas.microsoft.com/office/drawing/2014/main" id="{E8C3AB38-F2FD-FBF0-2772-4787D1498D05}"/>
              </a:ext>
            </a:extLst>
          </p:cNvPr>
          <p:cNvSpPr/>
          <p:nvPr/>
        </p:nvSpPr>
        <p:spPr>
          <a:xfrm>
            <a:off x="11310195" y="2300482"/>
            <a:ext cx="786596" cy="245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Final</a:t>
            </a:r>
          </a:p>
        </p:txBody>
      </p: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93A148B3-6130-8FBB-0353-CA82DA7F9737}"/>
              </a:ext>
            </a:extLst>
          </p:cNvPr>
          <p:cNvCxnSpPr>
            <a:cxnSpLocks/>
            <a:stCxn id="176" idx="3"/>
            <a:endCxn id="193" idx="0"/>
          </p:cNvCxnSpPr>
          <p:nvPr/>
        </p:nvCxnSpPr>
        <p:spPr>
          <a:xfrm>
            <a:off x="10615408" y="1383147"/>
            <a:ext cx="1088085" cy="91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4073EB72-9BBF-853C-C85A-758CBAB3B9E2}"/>
              </a:ext>
            </a:extLst>
          </p:cNvPr>
          <p:cNvCxnSpPr>
            <a:cxnSpLocks/>
            <a:stCxn id="177" idx="3"/>
            <a:endCxn id="193" idx="1"/>
          </p:cNvCxnSpPr>
          <p:nvPr/>
        </p:nvCxnSpPr>
        <p:spPr>
          <a:xfrm flipV="1">
            <a:off x="10615408" y="2423050"/>
            <a:ext cx="694787" cy="14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6D8273D4-1892-C5F5-38CE-E2E441FA302B}"/>
              </a:ext>
            </a:extLst>
          </p:cNvPr>
          <p:cNvCxnSpPr>
            <a:cxnSpLocks/>
            <a:stCxn id="178" idx="3"/>
            <a:endCxn id="193" idx="2"/>
          </p:cNvCxnSpPr>
          <p:nvPr/>
        </p:nvCxnSpPr>
        <p:spPr>
          <a:xfrm flipV="1">
            <a:off x="10615408" y="2545618"/>
            <a:ext cx="1088085" cy="113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de flecha 221">
            <a:extLst>
              <a:ext uri="{FF2B5EF4-FFF2-40B4-BE49-F238E27FC236}">
                <a16:creationId xmlns:a16="http://schemas.microsoft.com/office/drawing/2014/main" id="{6254891F-B20F-11B2-7D8B-F9AB196B986E}"/>
              </a:ext>
            </a:extLst>
          </p:cNvPr>
          <p:cNvCxnSpPr>
            <a:cxnSpLocks/>
            <a:stCxn id="170" idx="3"/>
            <a:endCxn id="176" idx="1"/>
          </p:cNvCxnSpPr>
          <p:nvPr/>
        </p:nvCxnSpPr>
        <p:spPr>
          <a:xfrm flipV="1">
            <a:off x="9119431" y="1383147"/>
            <a:ext cx="407129" cy="150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D30F0CF7-0F6D-45DF-FE3D-B6887944E63D}"/>
              </a:ext>
            </a:extLst>
          </p:cNvPr>
          <p:cNvCxnSpPr>
            <a:cxnSpLocks/>
            <a:stCxn id="170" idx="3"/>
            <a:endCxn id="177" idx="1"/>
          </p:cNvCxnSpPr>
          <p:nvPr/>
        </p:nvCxnSpPr>
        <p:spPr>
          <a:xfrm flipV="1">
            <a:off x="9119431" y="2569334"/>
            <a:ext cx="407129" cy="32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03DD3ECB-6365-E72C-57C0-1DDC5D5284BB}"/>
              </a:ext>
            </a:extLst>
          </p:cNvPr>
          <p:cNvCxnSpPr>
            <a:cxnSpLocks/>
            <a:stCxn id="170" idx="3"/>
            <a:endCxn id="178" idx="1"/>
          </p:cNvCxnSpPr>
          <p:nvPr/>
        </p:nvCxnSpPr>
        <p:spPr>
          <a:xfrm>
            <a:off x="9119431" y="2890834"/>
            <a:ext cx="407129" cy="790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556CD-D792-7845-EBEE-2035FCE5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s-ES" dirty="0"/>
              <a:t>Proyecto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55BD656-0D09-37D9-2A39-89061DE4E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99447"/>
              </p:ext>
            </p:extLst>
          </p:nvPr>
        </p:nvGraphicFramePr>
        <p:xfrm>
          <a:off x="838200" y="1219569"/>
          <a:ext cx="1042167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49">
                  <a:extLst>
                    <a:ext uri="{9D8B030D-6E8A-4147-A177-3AD203B41FA5}">
                      <a16:colId xmlns:a16="http://schemas.microsoft.com/office/drawing/2014/main" val="2944687026"/>
                    </a:ext>
                  </a:extLst>
                </a:gridCol>
                <a:gridCol w="7931124">
                  <a:extLst>
                    <a:ext uri="{9D8B030D-6E8A-4147-A177-3AD203B41FA5}">
                      <a16:colId xmlns:a16="http://schemas.microsoft.com/office/drawing/2014/main" val="2327345299"/>
                    </a:ext>
                  </a:extLst>
                </a:gridCol>
                <a:gridCol w="1294406">
                  <a:extLst>
                    <a:ext uri="{9D8B030D-6E8A-4147-A177-3AD203B41FA5}">
                      <a16:colId xmlns:a16="http://schemas.microsoft.com/office/drawing/2014/main" val="2453802761"/>
                    </a:ext>
                  </a:extLst>
                </a:gridCol>
              </a:tblGrid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Predecesor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6874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Conjunto de tareas de recopilación de datos (todo bloque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88813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Analizar funcionalidades de IA y examinar posibilidad de externalizar (2.1 y 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380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Trabajo en la estructura de la red neuronal parte 1 (2.3)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6508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Trabajo en la estructura de la red neuronal parte 2 (2.4 y 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4775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Trabajo en la estructura de la red neuronal parte 3 (2.6, 2.7 y 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1026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Implantación del software en los sistemas informáticos de la universidad (2.9)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06552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División en grupos de trabajo (3.1)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5022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Elaboración de los horarios (3.2)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9818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Formación de los responsables (3.3)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72077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Tests</a:t>
                      </a:r>
                      <a:r>
                        <a:rPr lang="es-ES" sz="1600" dirty="0"/>
                        <a:t> de calidad de los horarios (4.1)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91774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Detección y corrección de errores (4.2 y 4.3)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34651"/>
                  </a:ext>
                </a:extLst>
              </a:tr>
              <a:tr h="2930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Cierre de la implementación (4.4)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2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82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223</Words>
  <Application>Microsoft Office PowerPoint</Application>
  <PresentationFormat>Panorámica</PresentationFormat>
  <Paragraphs>90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Oliet Villalba José María</dc:creator>
  <cp:lastModifiedBy>Resino Viñas Alejandro</cp:lastModifiedBy>
  <cp:revision>33</cp:revision>
  <dcterms:created xsi:type="dcterms:W3CDTF">2023-11-18T11:54:59Z</dcterms:created>
  <dcterms:modified xsi:type="dcterms:W3CDTF">2023-11-20T22:43:10Z</dcterms:modified>
</cp:coreProperties>
</file>