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1" r:id="rId3"/>
    <p:sldId id="269" r:id="rId4"/>
    <p:sldId id="258" r:id="rId5"/>
    <p:sldId id="263" r:id="rId6"/>
    <p:sldId id="262" r:id="rId7"/>
    <p:sldId id="264" r:id="rId8"/>
    <p:sldId id="268" r:id="rId9"/>
    <p:sldId id="259" r:id="rId10"/>
    <p:sldId id="267" r:id="rId11"/>
    <p:sldId id="265" r:id="rId12"/>
    <p:sldId id="266" r:id="rId13"/>
    <p:sldId id="260" r:id="rId14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68EC8F-699D-470D-08CA-9E0766A964C3}" v="4" dt="2023-12-09T00:26:25.389"/>
    <p1510:client id="{B1A672E8-3B80-1316-B73D-1B7C1A36FDA2}" v="160" dt="2023-11-20T22:59:36.3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7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stre Arrojo Sergio" userId="S::sergio.sastre@edu.uah.es::8291a5bd-27b5-4462-bdb8-a792691ce4ed" providerId="AD" clId="Web-{B1A672E8-3B80-1316-B73D-1B7C1A36FDA2}"/>
    <pc:docChg chg="modSld">
      <pc:chgData name="Sastre Arrojo Sergio" userId="S::sergio.sastre@edu.uah.es::8291a5bd-27b5-4462-bdb8-a792691ce4ed" providerId="AD" clId="Web-{B1A672E8-3B80-1316-B73D-1B7C1A36FDA2}" dt="2023-11-20T22:55:31.959" v="131"/>
      <pc:docMkLst>
        <pc:docMk/>
      </pc:docMkLst>
      <pc:sldChg chg="addSp delSp modSp">
        <pc:chgData name="Sastre Arrojo Sergio" userId="S::sergio.sastre@edu.uah.es::8291a5bd-27b5-4462-bdb8-a792691ce4ed" providerId="AD" clId="Web-{B1A672E8-3B80-1316-B73D-1B7C1A36FDA2}" dt="2023-11-20T22:55:31.959" v="131"/>
        <pc:sldMkLst>
          <pc:docMk/>
          <pc:sldMk cId="2708963267" sldId="265"/>
        </pc:sldMkLst>
        <pc:spChg chg="add del">
          <ac:chgData name="Sastre Arrojo Sergio" userId="S::sergio.sastre@edu.uah.es::8291a5bd-27b5-4462-bdb8-a792691ce4ed" providerId="AD" clId="Web-{B1A672E8-3B80-1316-B73D-1B7C1A36FDA2}" dt="2023-11-20T22:53:32.796" v="1"/>
          <ac:spMkLst>
            <pc:docMk/>
            <pc:sldMk cId="2708963267" sldId="265"/>
            <ac:spMk id="3" creationId="{456A65D6-9336-871E-AD80-EF912F7CC0F0}"/>
          </ac:spMkLst>
        </pc:spChg>
        <pc:spChg chg="add del">
          <ac:chgData name="Sastre Arrojo Sergio" userId="S::sergio.sastre@edu.uah.es::8291a5bd-27b5-4462-bdb8-a792691ce4ed" providerId="AD" clId="Web-{B1A672E8-3B80-1316-B73D-1B7C1A36FDA2}" dt="2023-11-20T22:53:32.796" v="1"/>
          <ac:spMkLst>
            <pc:docMk/>
            <pc:sldMk cId="2708963267" sldId="265"/>
            <ac:spMk id="14" creationId="{03F6605E-60EC-6CC5-117A-C70BEA2E6A3F}"/>
          </ac:spMkLst>
        </pc:spChg>
        <pc:spChg chg="add del">
          <ac:chgData name="Sastre Arrojo Sergio" userId="S::sergio.sastre@edu.uah.es::8291a5bd-27b5-4462-bdb8-a792691ce4ed" providerId="AD" clId="Web-{B1A672E8-3B80-1316-B73D-1B7C1A36FDA2}" dt="2023-11-20T22:53:54.031" v="33"/>
          <ac:spMkLst>
            <pc:docMk/>
            <pc:sldMk cId="2708963267" sldId="265"/>
            <ac:spMk id="21" creationId="{456A65D6-9336-871E-AD80-EF912F7CC0F0}"/>
          </ac:spMkLst>
        </pc:spChg>
        <pc:spChg chg="add del">
          <ac:chgData name="Sastre Arrojo Sergio" userId="S::sergio.sastre@edu.uah.es::8291a5bd-27b5-4462-bdb8-a792691ce4ed" providerId="AD" clId="Web-{B1A672E8-3B80-1316-B73D-1B7C1A36FDA2}" dt="2023-11-20T22:53:54.031" v="33"/>
          <ac:spMkLst>
            <pc:docMk/>
            <pc:sldMk cId="2708963267" sldId="265"/>
            <ac:spMk id="32" creationId="{03F6605E-60EC-6CC5-117A-C70BEA2E6A3F}"/>
          </ac:spMkLst>
        </pc:spChg>
        <pc:spChg chg="add del">
          <ac:chgData name="Sastre Arrojo Sergio" userId="S::sergio.sastre@edu.uah.es::8291a5bd-27b5-4462-bdb8-a792691ce4ed" providerId="AD" clId="Web-{B1A672E8-3B80-1316-B73D-1B7C1A36FDA2}" dt="2023-11-20T22:53:56" v="42"/>
          <ac:spMkLst>
            <pc:docMk/>
            <pc:sldMk cId="2708963267" sldId="265"/>
            <ac:spMk id="93" creationId="{011B8EF3-1192-7211-5761-D152D76EF2E5}"/>
          </ac:spMkLst>
        </pc:spChg>
        <pc:spChg chg="add del">
          <ac:chgData name="Sastre Arrojo Sergio" userId="S::sergio.sastre@edu.uah.es::8291a5bd-27b5-4462-bdb8-a792691ce4ed" providerId="AD" clId="Web-{B1A672E8-3B80-1316-B73D-1B7C1A36FDA2}" dt="2023-11-20T22:53:56.860" v="59"/>
          <ac:spMkLst>
            <pc:docMk/>
            <pc:sldMk cId="2708963267" sldId="265"/>
            <ac:spMk id="116" creationId="{77FB39AA-C377-3121-32C6-02C53D6D8292}"/>
          </ac:spMkLst>
        </pc:spChg>
        <pc:graphicFrameChg chg="add del">
          <ac:chgData name="Sastre Arrojo Sergio" userId="S::sergio.sastre@edu.uah.es::8291a5bd-27b5-4462-bdb8-a792691ce4ed" providerId="AD" clId="Web-{B1A672E8-3B80-1316-B73D-1B7C1A36FDA2}" dt="2023-11-20T22:53:56.860" v="43"/>
          <ac:graphicFrameMkLst>
            <pc:docMk/>
            <pc:sldMk cId="2708963267" sldId="265"/>
            <ac:graphicFrameMk id="94" creationId="{2223BABA-171F-B2F4-658F-3EEA806CB1E5}"/>
          </ac:graphicFrameMkLst>
        </pc:graphicFrameChg>
        <pc:graphicFrameChg chg="add del mod modGraphic">
          <ac:chgData name="Sastre Arrojo Sergio" userId="S::sergio.sastre@edu.uah.es::8291a5bd-27b5-4462-bdb8-a792691ce4ed" providerId="AD" clId="Web-{B1A672E8-3B80-1316-B73D-1B7C1A36FDA2}" dt="2023-11-20T22:54:23.346" v="77"/>
          <ac:graphicFrameMkLst>
            <pc:docMk/>
            <pc:sldMk cId="2708963267" sldId="265"/>
            <ac:graphicFrameMk id="95" creationId="{5B5966FD-0C97-B4C4-2DDD-56C73D03CB3C}"/>
          </ac:graphicFrameMkLst>
        </pc:graphicFrameChg>
        <pc:graphicFrameChg chg="add del mod modGraphic">
          <ac:chgData name="Sastre Arrojo Sergio" userId="S::sergio.sastre@edu.uah.es::8291a5bd-27b5-4462-bdb8-a792691ce4ed" providerId="AD" clId="Web-{B1A672E8-3B80-1316-B73D-1B7C1A36FDA2}" dt="2023-11-20T22:54:29.190" v="81"/>
          <ac:graphicFrameMkLst>
            <pc:docMk/>
            <pc:sldMk cId="2708963267" sldId="265"/>
            <ac:graphicFrameMk id="98" creationId="{2232C597-FEE9-4E26-3DDA-82AA063A688D}"/>
          </ac:graphicFrameMkLst>
        </pc:graphicFrameChg>
        <pc:graphicFrameChg chg="add del mod modGraphic">
          <ac:chgData name="Sastre Arrojo Sergio" userId="S::sergio.sastre@edu.uah.es::8291a5bd-27b5-4462-bdb8-a792691ce4ed" providerId="AD" clId="Web-{B1A672E8-3B80-1316-B73D-1B7C1A36FDA2}" dt="2023-11-20T22:54:48.409" v="99"/>
          <ac:graphicFrameMkLst>
            <pc:docMk/>
            <pc:sldMk cId="2708963267" sldId="265"/>
            <ac:graphicFrameMk id="100" creationId="{DC0F1C0A-8449-2ABC-5274-819469EEB4D3}"/>
          </ac:graphicFrameMkLst>
        </pc:graphicFrameChg>
        <pc:graphicFrameChg chg="add del mod modGraphic">
          <ac:chgData name="Sastre Arrojo Sergio" userId="S::sergio.sastre@edu.uah.es::8291a5bd-27b5-4462-bdb8-a792691ce4ed" providerId="AD" clId="Web-{B1A672E8-3B80-1316-B73D-1B7C1A36FDA2}" dt="2023-11-20T22:54:41.862" v="89"/>
          <ac:graphicFrameMkLst>
            <pc:docMk/>
            <pc:sldMk cId="2708963267" sldId="265"/>
            <ac:graphicFrameMk id="101" creationId="{53F016BA-1368-FC92-83D2-95F36A76FFEF}"/>
          </ac:graphicFrameMkLst>
        </pc:graphicFrameChg>
        <pc:graphicFrameChg chg="add del mod modGraphic">
          <ac:chgData name="Sastre Arrojo Sergio" userId="S::sergio.sastre@edu.uah.es::8291a5bd-27b5-4462-bdb8-a792691ce4ed" providerId="AD" clId="Web-{B1A672E8-3B80-1316-B73D-1B7C1A36FDA2}" dt="2023-11-20T22:55:03.848" v="103"/>
          <ac:graphicFrameMkLst>
            <pc:docMk/>
            <pc:sldMk cId="2708963267" sldId="265"/>
            <ac:graphicFrameMk id="105" creationId="{1690FCB8-CFCD-2844-3DA5-DEE243ACA249}"/>
          </ac:graphicFrameMkLst>
        </pc:graphicFrameChg>
        <pc:graphicFrameChg chg="add del mod modGraphic">
          <ac:chgData name="Sastre Arrojo Sergio" userId="S::sergio.sastre@edu.uah.es::8291a5bd-27b5-4462-bdb8-a792691ce4ed" providerId="AD" clId="Web-{B1A672E8-3B80-1316-B73D-1B7C1A36FDA2}" dt="2023-11-20T22:55:08.582" v="107"/>
          <ac:graphicFrameMkLst>
            <pc:docMk/>
            <pc:sldMk cId="2708963267" sldId="265"/>
            <ac:graphicFrameMk id="107" creationId="{26BE1514-C006-D2FB-4343-7BB4036AE47C}"/>
          </ac:graphicFrameMkLst>
        </pc:graphicFrameChg>
        <pc:graphicFrameChg chg="add del mod modGraphic">
          <ac:chgData name="Sastre Arrojo Sergio" userId="S::sergio.sastre@edu.uah.es::8291a5bd-27b5-4462-bdb8-a792691ce4ed" providerId="AD" clId="Web-{B1A672E8-3B80-1316-B73D-1B7C1A36FDA2}" dt="2023-11-20T22:55:15.927" v="111"/>
          <ac:graphicFrameMkLst>
            <pc:docMk/>
            <pc:sldMk cId="2708963267" sldId="265"/>
            <ac:graphicFrameMk id="110" creationId="{939B279A-4F4E-414E-85B9-DFDD628AC0E2}"/>
          </ac:graphicFrameMkLst>
        </pc:graphicFrameChg>
        <pc:graphicFrameChg chg="add del mod modGraphic">
          <ac:chgData name="Sastre Arrojo Sergio" userId="S::sergio.sastre@edu.uah.es::8291a5bd-27b5-4462-bdb8-a792691ce4ed" providerId="AD" clId="Web-{B1A672E8-3B80-1316-B73D-1B7C1A36FDA2}" dt="2023-11-20T22:55:21.396" v="115"/>
          <ac:graphicFrameMkLst>
            <pc:docMk/>
            <pc:sldMk cId="2708963267" sldId="265"/>
            <ac:graphicFrameMk id="111" creationId="{3CE81367-6FF7-3136-C4F5-5DD5074AE666}"/>
          </ac:graphicFrameMkLst>
        </pc:graphicFrameChg>
        <pc:graphicFrameChg chg="add del mod modGraphic">
          <ac:chgData name="Sastre Arrojo Sergio" userId="S::sergio.sastre@edu.uah.es::8291a5bd-27b5-4462-bdb8-a792691ce4ed" providerId="AD" clId="Web-{B1A672E8-3B80-1316-B73D-1B7C1A36FDA2}" dt="2023-11-20T22:55:25.662" v="123"/>
          <ac:graphicFrameMkLst>
            <pc:docMk/>
            <pc:sldMk cId="2708963267" sldId="265"/>
            <ac:graphicFrameMk id="113" creationId="{244CAC90-963D-4AB1-01E4-58322AC11561}"/>
          </ac:graphicFrameMkLst>
        </pc:graphicFrameChg>
        <pc:graphicFrameChg chg="add del mod modGraphic">
          <ac:chgData name="Sastre Arrojo Sergio" userId="S::sergio.sastre@edu.uah.es::8291a5bd-27b5-4462-bdb8-a792691ce4ed" providerId="AD" clId="Web-{B1A672E8-3B80-1316-B73D-1B7C1A36FDA2}" dt="2023-11-20T22:55:29.318" v="127"/>
          <ac:graphicFrameMkLst>
            <pc:docMk/>
            <pc:sldMk cId="2708963267" sldId="265"/>
            <ac:graphicFrameMk id="114" creationId="{0811A295-71C2-9804-EBB4-AD728A69480D}"/>
          </ac:graphicFrameMkLst>
        </pc:graphicFrameChg>
        <pc:graphicFrameChg chg="add del mod modGraphic">
          <ac:chgData name="Sastre Arrojo Sergio" userId="S::sergio.sastre@edu.uah.es::8291a5bd-27b5-4462-bdb8-a792691ce4ed" providerId="AD" clId="Web-{B1A672E8-3B80-1316-B73D-1B7C1A36FDA2}" dt="2023-11-20T22:55:31.959" v="131"/>
          <ac:graphicFrameMkLst>
            <pc:docMk/>
            <pc:sldMk cId="2708963267" sldId="265"/>
            <ac:graphicFrameMk id="115" creationId="{53B0DDC2-844B-C02A-D83F-185EF322145C}"/>
          </ac:graphicFrameMkLst>
        </pc:graphicFrameChg>
        <pc:cxnChg chg="add del mod">
          <ac:chgData name="Sastre Arrojo Sergio" userId="S::sergio.sastre@edu.uah.es::8291a5bd-27b5-4462-bdb8-a792691ce4ed" providerId="AD" clId="Web-{B1A672E8-3B80-1316-B73D-1B7C1A36FDA2}" dt="2023-11-20T22:53:32.796" v="1"/>
          <ac:cxnSpMkLst>
            <pc:docMk/>
            <pc:sldMk cId="2708963267" sldId="265"/>
            <ac:cxnSpMk id="4" creationId="{3EB95969-6EC1-7EB3-63F0-9B4F9B4AB460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32.796" v="1"/>
          <ac:cxnSpMkLst>
            <pc:docMk/>
            <pc:sldMk cId="2708963267" sldId="265"/>
            <ac:cxnSpMk id="5" creationId="{FB3FABA5-C693-3F6C-D17E-CF6682B4DFA4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32.796" v="1"/>
          <ac:cxnSpMkLst>
            <pc:docMk/>
            <pc:sldMk cId="2708963267" sldId="265"/>
            <ac:cxnSpMk id="6" creationId="{DA40B75E-8718-45FE-D9B5-71FA6F156FD8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32.796" v="1"/>
          <ac:cxnSpMkLst>
            <pc:docMk/>
            <pc:sldMk cId="2708963267" sldId="265"/>
            <ac:cxnSpMk id="7" creationId="{92629429-D051-A0E6-6CE0-52708D87A8C3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32.796" v="1"/>
          <ac:cxnSpMkLst>
            <pc:docMk/>
            <pc:sldMk cId="2708963267" sldId="265"/>
            <ac:cxnSpMk id="8" creationId="{1A1A9778-BF99-6981-3C9D-B30597FCA92A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32.796" v="1"/>
          <ac:cxnSpMkLst>
            <pc:docMk/>
            <pc:sldMk cId="2708963267" sldId="265"/>
            <ac:cxnSpMk id="9" creationId="{37758904-4D68-A3D3-605D-7A4916F98272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32.796" v="1"/>
          <ac:cxnSpMkLst>
            <pc:docMk/>
            <pc:sldMk cId="2708963267" sldId="265"/>
            <ac:cxnSpMk id="10" creationId="{C60294AD-7458-41ED-B0C7-7246B6BCE58F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32.796" v="1"/>
          <ac:cxnSpMkLst>
            <pc:docMk/>
            <pc:sldMk cId="2708963267" sldId="265"/>
            <ac:cxnSpMk id="11" creationId="{53729377-4FF2-EC04-B832-05FD15B6E38D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32.796" v="1"/>
          <ac:cxnSpMkLst>
            <pc:docMk/>
            <pc:sldMk cId="2708963267" sldId="265"/>
            <ac:cxnSpMk id="12" creationId="{C5CDEA7E-645D-9652-B183-FA271D47CA8B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32.796" v="1"/>
          <ac:cxnSpMkLst>
            <pc:docMk/>
            <pc:sldMk cId="2708963267" sldId="265"/>
            <ac:cxnSpMk id="13" creationId="{79C6C29C-B04C-873C-BAF8-A3CDECAC393A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32.796" v="1"/>
          <ac:cxnSpMkLst>
            <pc:docMk/>
            <pc:sldMk cId="2708963267" sldId="265"/>
            <ac:cxnSpMk id="15" creationId="{6DC4DDC4-3AC3-5591-C601-687484DEF945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32.796" v="1"/>
          <ac:cxnSpMkLst>
            <pc:docMk/>
            <pc:sldMk cId="2708963267" sldId="265"/>
            <ac:cxnSpMk id="16" creationId="{CDB7581F-09A0-52E2-BFF9-37752323476B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32.796" v="1"/>
          <ac:cxnSpMkLst>
            <pc:docMk/>
            <pc:sldMk cId="2708963267" sldId="265"/>
            <ac:cxnSpMk id="17" creationId="{5BB42865-E4E0-D9BF-69D8-3E5F70CE42B2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32.796" v="1"/>
          <ac:cxnSpMkLst>
            <pc:docMk/>
            <pc:sldMk cId="2708963267" sldId="265"/>
            <ac:cxnSpMk id="18" creationId="{46C95A54-475F-F2E0-2685-B04851FA6883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32.796" v="1"/>
          <ac:cxnSpMkLst>
            <pc:docMk/>
            <pc:sldMk cId="2708963267" sldId="265"/>
            <ac:cxnSpMk id="19" creationId="{C754C97D-2831-BC7A-E9DE-DD3317D55348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32.796" v="1"/>
          <ac:cxnSpMkLst>
            <pc:docMk/>
            <pc:sldMk cId="2708963267" sldId="265"/>
            <ac:cxnSpMk id="20" creationId="{0098EFCE-C008-DC43-E06E-DB57673E9E6F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4.031" v="33"/>
          <ac:cxnSpMkLst>
            <pc:docMk/>
            <pc:sldMk cId="2708963267" sldId="265"/>
            <ac:cxnSpMk id="22" creationId="{3EB95969-6EC1-7EB3-63F0-9B4F9B4AB460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4.031" v="33"/>
          <ac:cxnSpMkLst>
            <pc:docMk/>
            <pc:sldMk cId="2708963267" sldId="265"/>
            <ac:cxnSpMk id="23" creationId="{FB3FABA5-C693-3F6C-D17E-CF6682B4DFA4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4.031" v="33"/>
          <ac:cxnSpMkLst>
            <pc:docMk/>
            <pc:sldMk cId="2708963267" sldId="265"/>
            <ac:cxnSpMk id="24" creationId="{DA40B75E-8718-45FE-D9B5-71FA6F156FD8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4.031" v="33"/>
          <ac:cxnSpMkLst>
            <pc:docMk/>
            <pc:sldMk cId="2708963267" sldId="265"/>
            <ac:cxnSpMk id="25" creationId="{92629429-D051-A0E6-6CE0-52708D87A8C3}"/>
          </ac:cxnSpMkLst>
        </pc:cxnChg>
        <pc:cxnChg chg="add del">
          <ac:chgData name="Sastre Arrojo Sergio" userId="S::sergio.sastre@edu.uah.es::8291a5bd-27b5-4462-bdb8-a792691ce4ed" providerId="AD" clId="Web-{B1A672E8-3B80-1316-B73D-1B7C1A36FDA2}" dt="2023-11-20T22:53:54.031" v="33"/>
          <ac:cxnSpMkLst>
            <pc:docMk/>
            <pc:sldMk cId="2708963267" sldId="265"/>
            <ac:cxnSpMk id="26" creationId="{1A1A9778-BF99-6981-3C9D-B30597FCA92A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4.031" v="33"/>
          <ac:cxnSpMkLst>
            <pc:docMk/>
            <pc:sldMk cId="2708963267" sldId="265"/>
            <ac:cxnSpMk id="27" creationId="{37758904-4D68-A3D3-605D-7A4916F98272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4.031" v="33"/>
          <ac:cxnSpMkLst>
            <pc:docMk/>
            <pc:sldMk cId="2708963267" sldId="265"/>
            <ac:cxnSpMk id="28" creationId="{C60294AD-7458-41ED-B0C7-7246B6BCE58F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4.031" v="33"/>
          <ac:cxnSpMkLst>
            <pc:docMk/>
            <pc:sldMk cId="2708963267" sldId="265"/>
            <ac:cxnSpMk id="29" creationId="{53729377-4FF2-EC04-B832-05FD15B6E38D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4.031" v="33"/>
          <ac:cxnSpMkLst>
            <pc:docMk/>
            <pc:sldMk cId="2708963267" sldId="265"/>
            <ac:cxnSpMk id="30" creationId="{C5CDEA7E-645D-9652-B183-FA271D47CA8B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4.031" v="33"/>
          <ac:cxnSpMkLst>
            <pc:docMk/>
            <pc:sldMk cId="2708963267" sldId="265"/>
            <ac:cxnSpMk id="31" creationId="{79C6C29C-B04C-873C-BAF8-A3CDECAC393A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4.031" v="33"/>
          <ac:cxnSpMkLst>
            <pc:docMk/>
            <pc:sldMk cId="2708963267" sldId="265"/>
            <ac:cxnSpMk id="33" creationId="{6DC4DDC4-3AC3-5591-C601-687484DEF945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4.031" v="33"/>
          <ac:cxnSpMkLst>
            <pc:docMk/>
            <pc:sldMk cId="2708963267" sldId="265"/>
            <ac:cxnSpMk id="34" creationId="{CDB7581F-09A0-52E2-BFF9-37752323476B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4.031" v="33"/>
          <ac:cxnSpMkLst>
            <pc:docMk/>
            <pc:sldMk cId="2708963267" sldId="265"/>
            <ac:cxnSpMk id="35" creationId="{5BB42865-E4E0-D9BF-69D8-3E5F70CE42B2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4.031" v="33"/>
          <ac:cxnSpMkLst>
            <pc:docMk/>
            <pc:sldMk cId="2708963267" sldId="265"/>
            <ac:cxnSpMk id="36" creationId="{46C95A54-475F-F2E0-2685-B04851FA6883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4.031" v="33"/>
          <ac:cxnSpMkLst>
            <pc:docMk/>
            <pc:sldMk cId="2708963267" sldId="265"/>
            <ac:cxnSpMk id="37" creationId="{C754C97D-2831-BC7A-E9DE-DD3317D55348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4.031" v="33"/>
          <ac:cxnSpMkLst>
            <pc:docMk/>
            <pc:sldMk cId="2708963267" sldId="265"/>
            <ac:cxnSpMk id="38" creationId="{0098EFCE-C008-DC43-E06E-DB57673E9E6F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6.860" v="45"/>
          <ac:cxnSpMkLst>
            <pc:docMk/>
            <pc:sldMk cId="2708963267" sldId="265"/>
            <ac:cxnSpMk id="96" creationId="{F2A65C08-71FB-7E22-EED2-CBBF0B291F3A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6.860" v="46"/>
          <ac:cxnSpMkLst>
            <pc:docMk/>
            <pc:sldMk cId="2708963267" sldId="265"/>
            <ac:cxnSpMk id="97" creationId="{02C609C8-E9B1-5FDE-668C-3CF4CF39CE65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6.860" v="48"/>
          <ac:cxnSpMkLst>
            <pc:docMk/>
            <pc:sldMk cId="2708963267" sldId="265"/>
            <ac:cxnSpMk id="99" creationId="{6C57852D-4015-13A4-E9EF-6A3EF6ED842C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6.860" v="50"/>
          <ac:cxnSpMkLst>
            <pc:docMk/>
            <pc:sldMk cId="2708963267" sldId="265"/>
            <ac:cxnSpMk id="102" creationId="{9C9013CD-625D-2073-6D38-C56B48C9EF87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6.860" v="51"/>
          <ac:cxnSpMkLst>
            <pc:docMk/>
            <pc:sldMk cId="2708963267" sldId="265"/>
            <ac:cxnSpMk id="103" creationId="{B8B35F5A-0F9E-1E15-A355-AB625ABB604D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6.860" v="52"/>
          <ac:cxnSpMkLst>
            <pc:docMk/>
            <pc:sldMk cId="2708963267" sldId="265"/>
            <ac:cxnSpMk id="104" creationId="{9731B6CF-C344-E100-B421-2ADEB235CDBE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6.860" v="54"/>
          <ac:cxnSpMkLst>
            <pc:docMk/>
            <pc:sldMk cId="2708963267" sldId="265"/>
            <ac:cxnSpMk id="106" creationId="{1749D9B4-83CC-B51C-E773-7E9A12C00E36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6.860" v="55"/>
          <ac:cxnSpMkLst>
            <pc:docMk/>
            <pc:sldMk cId="2708963267" sldId="265"/>
            <ac:cxnSpMk id="108" creationId="{DBB5657D-CBA2-E933-E904-7E791F1486D8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4.985" v="37"/>
          <ac:cxnSpMkLst>
            <pc:docMk/>
            <pc:sldMk cId="2708963267" sldId="265"/>
            <ac:cxnSpMk id="109" creationId="{8D3088DD-6C52-DD17-3552-980D622BCE4E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4:04.454" v="64"/>
          <ac:cxnSpMkLst>
            <pc:docMk/>
            <pc:sldMk cId="2708963267" sldId="265"/>
            <ac:cxnSpMk id="112" creationId="{A5782C4C-6D1C-3850-4D49-633C64DD06B1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6.860" v="59"/>
          <ac:cxnSpMkLst>
            <pc:docMk/>
            <pc:sldMk cId="2708963267" sldId="265"/>
            <ac:cxnSpMk id="117" creationId="{687EAE83-ECE5-41FE-E695-2A3DB13E9DA7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6.860" v="60"/>
          <ac:cxnSpMkLst>
            <pc:docMk/>
            <pc:sldMk cId="2708963267" sldId="265"/>
            <ac:cxnSpMk id="118" creationId="{6DC5E00C-76ED-897B-EFE2-31D214A60B0A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3:56.860" v="61"/>
          <ac:cxnSpMkLst>
            <pc:docMk/>
            <pc:sldMk cId="2708963267" sldId="265"/>
            <ac:cxnSpMk id="119" creationId="{7C2A71D3-72DF-9DE2-7792-574FDE9EF7EF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4:04.454" v="64"/>
          <ac:cxnSpMkLst>
            <pc:docMk/>
            <pc:sldMk cId="2708963267" sldId="265"/>
            <ac:cxnSpMk id="120" creationId="{184369F7-7AC9-013E-99D0-0AA585E8735D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4:04.454" v="64"/>
          <ac:cxnSpMkLst>
            <pc:docMk/>
            <pc:sldMk cId="2708963267" sldId="265"/>
            <ac:cxnSpMk id="121" creationId="{1AE57DDE-CFB0-29FE-C286-EF528D7859A4}"/>
          </ac:cxnSpMkLst>
        </pc:cxnChg>
        <pc:cxnChg chg="add del mod">
          <ac:chgData name="Sastre Arrojo Sergio" userId="S::sergio.sastre@edu.uah.es::8291a5bd-27b5-4462-bdb8-a792691ce4ed" providerId="AD" clId="Web-{B1A672E8-3B80-1316-B73D-1B7C1A36FDA2}" dt="2023-11-20T22:54:04.454" v="64"/>
          <ac:cxnSpMkLst>
            <pc:docMk/>
            <pc:sldMk cId="2708963267" sldId="265"/>
            <ac:cxnSpMk id="122" creationId="{53E29EF7-0AAF-633F-6A12-4164730ABFDA}"/>
          </ac:cxnSpMkLst>
        </pc:cxnChg>
      </pc:sldChg>
    </pc:docChg>
  </pc:docChgLst>
  <pc:docChgLst>
    <pc:chgData name="Resino Viñas Alejandro" userId="S::alejandro.resino@edu.uah.es::aef5a959-8446-45cc-98e2-4143be0d8fb9" providerId="AD" clId="Web-{8268EC8F-699D-470D-08CA-9E0766A964C3}"/>
    <pc:docChg chg="modSld">
      <pc:chgData name="Resino Viñas Alejandro" userId="S::alejandro.resino@edu.uah.es::aef5a959-8446-45cc-98e2-4143be0d8fb9" providerId="AD" clId="Web-{8268EC8F-699D-470D-08CA-9E0766A964C3}" dt="2023-12-09T00:26:25.389" v="3"/>
      <pc:docMkLst>
        <pc:docMk/>
      </pc:docMkLst>
      <pc:sldChg chg="modSp">
        <pc:chgData name="Resino Viñas Alejandro" userId="S::alejandro.resino@edu.uah.es::aef5a959-8446-45cc-98e2-4143be0d8fb9" providerId="AD" clId="Web-{8268EC8F-699D-470D-08CA-9E0766A964C3}" dt="2023-12-09T00:26:25.389" v="3"/>
        <pc:sldMkLst>
          <pc:docMk/>
          <pc:sldMk cId="2708963267" sldId="265"/>
        </pc:sldMkLst>
        <pc:cxnChg chg="mod">
          <ac:chgData name="Resino Viñas Alejandro" userId="S::alejandro.resino@edu.uah.es::aef5a959-8446-45cc-98e2-4143be0d8fb9" providerId="AD" clId="Web-{8268EC8F-699D-470D-08CA-9E0766A964C3}" dt="2023-12-09T00:26:25.389" v="3"/>
          <ac:cxnSpMkLst>
            <pc:docMk/>
            <pc:sldMk cId="2708963267" sldId="265"/>
            <ac:cxnSpMk id="117" creationId="{687EAE83-ECE5-41FE-E695-2A3DB13E9DA7}"/>
          </ac:cxnSpMkLst>
        </pc:cxnChg>
        <pc:cxnChg chg="mod">
          <ac:chgData name="Resino Viñas Alejandro" userId="S::alejandro.resino@edu.uah.es::aef5a959-8446-45cc-98e2-4143be0d8fb9" providerId="AD" clId="Web-{8268EC8F-699D-470D-08CA-9E0766A964C3}" dt="2023-12-09T00:26:23.577" v="2"/>
          <ac:cxnSpMkLst>
            <pc:docMk/>
            <pc:sldMk cId="2708963267" sldId="265"/>
            <ac:cxnSpMk id="118" creationId="{6DC5E00C-76ED-897B-EFE2-31D214A60B0A}"/>
          </ac:cxnSpMkLst>
        </pc:cxnChg>
        <pc:cxnChg chg="mod">
          <ac:chgData name="Resino Viñas Alejandro" userId="S::alejandro.resino@edu.uah.es::aef5a959-8446-45cc-98e2-4143be0d8fb9" providerId="AD" clId="Web-{8268EC8F-699D-470D-08CA-9E0766A964C3}" dt="2023-12-09T00:26:17.795" v="0"/>
          <ac:cxnSpMkLst>
            <pc:docMk/>
            <pc:sldMk cId="2708963267" sldId="265"/>
            <ac:cxnSpMk id="120" creationId="{184369F7-7AC9-013E-99D0-0AA585E8735D}"/>
          </ac:cxnSpMkLst>
        </pc:cxnChg>
        <pc:cxnChg chg="mod">
          <ac:chgData name="Resino Viñas Alejandro" userId="S::alejandro.resino@edu.uah.es::aef5a959-8446-45cc-98e2-4143be0d8fb9" providerId="AD" clId="Web-{8268EC8F-699D-470D-08CA-9E0766A964C3}" dt="2023-12-09T00:26:21.374" v="1"/>
          <ac:cxnSpMkLst>
            <pc:docMk/>
            <pc:sldMk cId="2708963267" sldId="265"/>
            <ac:cxnSpMk id="121" creationId="{1AE57DDE-CFB0-29FE-C286-EF528D7859A4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</dgm:ptLst>
  <dgm:cxnLst>
    <dgm:cxn modelId="{5574CC64-4BF2-43BE-BABC-6DF1E58A4C74}" type="presOf" srcId="{7D9C16A6-8C48-4165-8DAF-8C957C12A8FA}" destId="{8994D886-A75F-411A-A9D7-D31991FF12BD}" srcOrd="0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/>
            <a:t>Análisis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/>
            <a:t>Diseño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/>
            <a:t>Implementación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es-ES" noProof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es-ES" noProof="0"/>
        </a:p>
      </dgm:t>
    </dgm:pt>
    <dgm:pt modelId="{F264D467-1E99-460B-A7E4-267D92AA35C0}">
      <dgm:prSet phldrT="[Text]"/>
      <dgm:spPr/>
      <dgm:t>
        <a:bodyPr rtlCol="0"/>
        <a:lstStyle/>
        <a:p>
          <a:pPr rtl="0"/>
          <a:r>
            <a:rPr lang="es-ES" noProof="0"/>
            <a:t>Test y cierre</a:t>
          </a:r>
        </a:p>
      </dgm:t>
    </dgm:pt>
    <dgm:pt modelId="{E3D28DC1-8CEA-4F75-9047-069B9E06A148}" type="parTrans" cxnId="{4864460E-816E-4696-978D-4445101FAC50}">
      <dgm:prSet/>
      <dgm:spPr/>
      <dgm:t>
        <a:bodyPr/>
        <a:lstStyle/>
        <a:p>
          <a:endParaRPr lang="es-ES"/>
        </a:p>
      </dgm:t>
    </dgm:pt>
    <dgm:pt modelId="{88A1249F-4BEF-499D-8BC6-9F54CBCABF9F}" type="sibTrans" cxnId="{4864460E-816E-4696-978D-4445101FAC50}">
      <dgm:prSet/>
      <dgm:spPr/>
      <dgm:t>
        <a:bodyPr/>
        <a:lstStyle/>
        <a:p>
          <a:endParaRPr lang="es-E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 custScaleX="85378" custScaleY="83227" custLinFactNeighborX="-11779" custLinFactNeighborY="-2835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 custScaleX="73904" custScaleY="77512" custLinFactNeighborX="-9838" custLinFactNeighborY="-22683"/>
      <dgm:spPr/>
    </dgm:pt>
    <dgm:pt modelId="{95DE6538-27BD-44AF-A1A8-CA8F6B10FDD2}" type="pres">
      <dgm:prSet presAssocID="{0BEF68B8-1228-47BB-83B5-7B9CD1E3F84E}" presName="text_2" presStyleLbl="node1" presStyleIdx="1" presStyleCnt="4" custScaleX="80713" custScaleY="83824" custLinFactNeighborX="-9913" custLinFactNeighborY="-59827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4" custScaleX="70398" custScaleY="71431" custLinFactNeighborX="-5465" custLinFactNeighborY="-50048"/>
      <dgm:spPr/>
    </dgm:pt>
    <dgm:pt modelId="{E131CE4A-9776-44F4-BC03-867682E21374}" type="pres">
      <dgm:prSet presAssocID="{5605D28D-2CE6-4513-8566-952984E21E14}" presName="text_3" presStyleLbl="node1" presStyleIdx="2" presStyleCnt="4" custScaleX="78857" custScaleY="90074" custLinFactNeighborX="-5888" custLinFactNeighborY="-89204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4" custScaleX="80815" custScaleY="75328" custLinFactNeighborX="20769" custLinFactNeighborY="-70668"/>
      <dgm:spPr/>
    </dgm:pt>
    <dgm:pt modelId="{7577A9F7-7F05-4954-8BE6-9EBFBBAD016B}" type="pres">
      <dgm:prSet presAssocID="{F264D467-1E99-460B-A7E4-267D92AA35C0}" presName="text_4" presStyleLbl="node1" presStyleIdx="3" presStyleCnt="4" custScaleX="78857" custScaleY="90074" custLinFactNeighborX="-4557" custLinFactNeighborY="-87451">
        <dgm:presLayoutVars>
          <dgm:bulletEnabled val="1"/>
        </dgm:presLayoutVars>
      </dgm:prSet>
      <dgm:spPr/>
    </dgm:pt>
    <dgm:pt modelId="{EB9688A6-493B-48B1-B5AC-078E7BFA2B94}" type="pres">
      <dgm:prSet presAssocID="{F264D467-1E99-460B-A7E4-267D92AA35C0}" presName="accent_4" presStyleCnt="0"/>
      <dgm:spPr/>
    </dgm:pt>
    <dgm:pt modelId="{31988E17-68DC-46D2-97E1-1103857D4C42}" type="pres">
      <dgm:prSet presAssocID="{F264D467-1E99-460B-A7E4-267D92AA35C0}" presName="accentRepeatNode" presStyleLbl="solidFgAcc1" presStyleIdx="3" presStyleCnt="4" custScaleX="83741" custScaleY="83041" custLinFactNeighborX="42370" custLinFactNeighborY="-69961"/>
      <dgm:spPr/>
    </dgm:pt>
  </dgm:ptLst>
  <dgm:cxnLst>
    <dgm:cxn modelId="{4864460E-816E-4696-978D-4445101FAC50}" srcId="{7E5AA53B-3EEE-4DE4-BB81-9044890C2946}" destId="{F264D467-1E99-460B-A7E4-267D92AA35C0}" srcOrd="3" destOrd="0" parTransId="{E3D28DC1-8CEA-4F75-9047-069B9E06A148}" sibTransId="{88A1249F-4BEF-499D-8BC6-9F54CBCABF9F}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259FF751-428B-4009-BE05-BC9122BBAC30}" type="presOf" srcId="{F264D467-1E99-460B-A7E4-267D92AA35C0}" destId="{7577A9F7-7F05-4954-8BE6-9EBFBBAD016B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54DB7CF2-B0FE-4C96-89D6-13AB769DF124}" type="presParOf" srcId="{90561C55-3C6E-4D53-85E1-2C50BCDDA392}" destId="{7577A9F7-7F05-4954-8BE6-9EBFBBAD016B}" srcOrd="7" destOrd="0" presId="urn:microsoft.com/office/officeart/2008/layout/VerticalCurvedList"/>
    <dgm:cxn modelId="{D054586D-3F38-4675-BF3E-D915AD8B9547}" type="presParOf" srcId="{90561C55-3C6E-4D53-85E1-2C50BCDDA392}" destId="{EB9688A6-493B-48B1-B5AC-078E7BFA2B94}" srcOrd="8" destOrd="0" presId="urn:microsoft.com/office/officeart/2008/layout/VerticalCurvedList"/>
    <dgm:cxn modelId="{FD28776A-4652-4CED-93D5-10327E7E7FFE}" type="presParOf" srcId="{EB9688A6-493B-48B1-B5AC-078E7BFA2B94}" destId="{31988E17-68DC-46D2-97E1-1103857D4C4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164888" y="-674628"/>
          <a:ext cx="5240118" cy="5240118"/>
        </a:xfrm>
        <a:prstGeom prst="blockArc">
          <a:avLst>
            <a:gd name="adj1" fmla="val 18900000"/>
            <a:gd name="adj2" fmla="val 2700000"/>
            <a:gd name="adj3" fmla="val 412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88995" y="179615"/>
          <a:ext cx="5455092" cy="4981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5115" tIns="63500" rIns="63500" bIns="63500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/>
            <a:t>Análisis</a:t>
          </a:r>
        </a:p>
      </dsp:txBody>
      <dsp:txXfrm>
        <a:off x="388995" y="179615"/>
        <a:ext cx="5455092" cy="498172"/>
      </dsp:txXfrm>
    </dsp:sp>
    <dsp:sp modelId="{07CB3071-D555-47DA-A36A-69EB91531FD8}">
      <dsp:nvSpPr>
        <dsp:cNvPr id="0" name=""/>
        <dsp:cNvSpPr/>
      </dsp:nvSpPr>
      <dsp:spPr>
        <a:xfrm>
          <a:off x="324382" y="138720"/>
          <a:ext cx="552959" cy="5799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1001351" y="887446"/>
          <a:ext cx="4880043" cy="5017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5115" tIns="63500" rIns="63500" bIns="63500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/>
            <a:t>Diseño</a:t>
          </a:r>
        </a:p>
      </dsp:txBody>
      <dsp:txXfrm>
        <a:off x="1001351" y="887446"/>
        <a:ext cx="4880043" cy="501745"/>
      </dsp:txXfrm>
    </dsp:sp>
    <dsp:sp modelId="{3F8116AC-FAC3-4E95-9865-93CCFEB191B9}">
      <dsp:nvSpPr>
        <dsp:cNvPr id="0" name=""/>
        <dsp:cNvSpPr/>
      </dsp:nvSpPr>
      <dsp:spPr>
        <a:xfrm>
          <a:off x="713392" y="854732"/>
          <a:ext cx="526726" cy="5344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1300817" y="1590909"/>
          <a:ext cx="4767826" cy="5391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5115" tIns="63500" rIns="63500" bIns="63500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/>
            <a:t>Implementación</a:t>
          </a:r>
        </a:p>
      </dsp:txBody>
      <dsp:txXfrm>
        <a:off x="1300817" y="1590909"/>
        <a:ext cx="4767826" cy="539156"/>
      </dsp:txXfrm>
    </dsp:sp>
    <dsp:sp modelId="{A965097E-32F1-4AB8-8C4E-2814A7596B2F}">
      <dsp:nvSpPr>
        <dsp:cNvPr id="0" name=""/>
        <dsp:cNvSpPr/>
      </dsp:nvSpPr>
      <dsp:spPr>
        <a:xfrm>
          <a:off x="870707" y="1583882"/>
          <a:ext cx="604668" cy="563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77A9F7-7F05-4954-8BE6-9EBFBBAD016B}">
      <dsp:nvSpPr>
        <dsp:cNvPr id="0" name=""/>
        <dsp:cNvSpPr/>
      </dsp:nvSpPr>
      <dsp:spPr>
        <a:xfrm>
          <a:off x="1058758" y="2499413"/>
          <a:ext cx="5038443" cy="5391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5115" tIns="63500" rIns="63500" bIns="63500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/>
            <a:t>Test y cierre</a:t>
          </a:r>
        </a:p>
      </dsp:txBody>
      <dsp:txXfrm>
        <a:off x="1058758" y="2499413"/>
        <a:ext cx="5038443" cy="539156"/>
      </dsp:txXfrm>
    </dsp:sp>
    <dsp:sp modelId="{31988E17-68DC-46D2-97E1-1103857D4C42}">
      <dsp:nvSpPr>
        <dsp:cNvPr id="0" name=""/>
        <dsp:cNvSpPr/>
      </dsp:nvSpPr>
      <dsp:spPr>
        <a:xfrm>
          <a:off x="678208" y="2458328"/>
          <a:ext cx="626560" cy="6213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o de lista de etiquetas"/>
  <dgm:desc val="Se usa para mostrar fragmentos no secuenciales o agrupados de información acompañados de elementos visuales relacionados. Funciona mejor con iconos o imágenes pequeñas con leyendas de texto breve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08/12/2023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08/12/2023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966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08/12/2023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08/12/2023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08/12/2023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08/12/2023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08/12/2023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08/12/2023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08/12/2023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08/12/2023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08/12/2023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08/12/2023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08/12/2023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08/12/2023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ixabay.com/es/mark-verde-tick-s%C3%ADmbolo-signo-3578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4" y="4207934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4400">
                <a:solidFill>
                  <a:schemeClr val="bg1"/>
                </a:solidFill>
              </a:rPr>
              <a:t>Implantación de H</a:t>
            </a:r>
            <a:r>
              <a:rPr lang="es-ES" sz="4400" cap="none">
                <a:solidFill>
                  <a:schemeClr val="bg1"/>
                </a:solidFill>
              </a:rPr>
              <a:t>orar</a:t>
            </a:r>
            <a:r>
              <a:rPr lang="es-ES" sz="4400">
                <a:solidFill>
                  <a:schemeClr val="bg1"/>
                </a:solidFill>
              </a:rPr>
              <a:t>ia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412" y="5258272"/>
            <a:ext cx="10857791" cy="150752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1200">
                <a:solidFill>
                  <a:srgbClr val="7CEBFF"/>
                </a:solidFill>
              </a:rPr>
              <a:t>José María Oliet</a:t>
            </a:r>
          </a:p>
          <a:p>
            <a:pPr rtl="0"/>
            <a:r>
              <a:rPr lang="es-ES" sz="1200">
                <a:solidFill>
                  <a:srgbClr val="7CEBFF"/>
                </a:solidFill>
              </a:rPr>
              <a:t>Filip Celepirovic</a:t>
            </a:r>
          </a:p>
          <a:p>
            <a:pPr rtl="0"/>
            <a:r>
              <a:rPr lang="es-ES" sz="1200">
                <a:solidFill>
                  <a:srgbClr val="7CEBFF"/>
                </a:solidFill>
              </a:rPr>
              <a:t>Sergio Sastre</a:t>
            </a:r>
          </a:p>
          <a:p>
            <a:pPr rtl="0"/>
            <a:r>
              <a:rPr lang="es-ES" sz="1200">
                <a:solidFill>
                  <a:srgbClr val="7CEBFF"/>
                </a:solidFill>
              </a:rPr>
              <a:t>Alejandro Resino</a:t>
            </a:r>
          </a:p>
          <a:p>
            <a:pPr rtl="0"/>
            <a:r>
              <a:rPr lang="es-ES" sz="1100">
                <a:solidFill>
                  <a:srgbClr val="7CEBFF"/>
                </a:solidFill>
              </a:rPr>
              <a:t> </a:t>
            </a:r>
          </a:p>
          <a:p>
            <a:pPr rtl="0"/>
            <a:endParaRPr lang="es-ES" sz="110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C959E-26A8-1BF0-0202-1E6EFF0E8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Resumen de actividades</a:t>
            </a:r>
          </a:p>
        </p:txBody>
      </p:sp>
      <p:graphicFrame>
        <p:nvGraphicFramePr>
          <p:cNvPr id="9" name="Tabla 4">
            <a:extLst>
              <a:ext uri="{FF2B5EF4-FFF2-40B4-BE49-F238E27FC236}">
                <a16:creationId xmlns:a16="http://schemas.microsoft.com/office/drawing/2014/main" id="{3A2604A8-8B71-CEC1-4E12-4E1A04A094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945040"/>
              </p:ext>
            </p:extLst>
          </p:nvPr>
        </p:nvGraphicFramePr>
        <p:xfrm>
          <a:off x="885160" y="2070174"/>
          <a:ext cx="10421679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149">
                  <a:extLst>
                    <a:ext uri="{9D8B030D-6E8A-4147-A177-3AD203B41FA5}">
                      <a16:colId xmlns:a16="http://schemas.microsoft.com/office/drawing/2014/main" val="2944687026"/>
                    </a:ext>
                  </a:extLst>
                </a:gridCol>
                <a:gridCol w="7931124">
                  <a:extLst>
                    <a:ext uri="{9D8B030D-6E8A-4147-A177-3AD203B41FA5}">
                      <a16:colId xmlns:a16="http://schemas.microsoft.com/office/drawing/2014/main" val="2327345299"/>
                    </a:ext>
                  </a:extLst>
                </a:gridCol>
                <a:gridCol w="1294406">
                  <a:extLst>
                    <a:ext uri="{9D8B030D-6E8A-4147-A177-3AD203B41FA5}">
                      <a16:colId xmlns:a16="http://schemas.microsoft.com/office/drawing/2014/main" val="2453802761"/>
                    </a:ext>
                  </a:extLst>
                </a:gridCol>
              </a:tblGrid>
              <a:tr h="293049"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Predecesor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668742"/>
                  </a:ext>
                </a:extLst>
              </a:tr>
              <a:tr h="293049"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Conjunto de tareas de recopilación de datos (todo bloque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88813"/>
                  </a:ext>
                </a:extLst>
              </a:tr>
              <a:tr h="293049"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Analizar funcionalidades de IA y examinar posibilidad de externalizar (2.1 y 2.2)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08380"/>
                  </a:ext>
                </a:extLst>
              </a:tr>
              <a:tr h="293049"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Trabajo en la estructura de la red neuronal parte 1 (2.3)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665084"/>
                  </a:ext>
                </a:extLst>
              </a:tr>
              <a:tr h="293049"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Trabajo en la estructura de la red neuronal parte 2 (2.4 y 2.5)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447757"/>
                  </a:ext>
                </a:extLst>
              </a:tr>
              <a:tr h="293049"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Trabajo en la estructura de la red neuronal parte 3 (2.6, 2.7 y 2.8)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C,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210261"/>
                  </a:ext>
                </a:extLst>
              </a:tr>
              <a:tr h="293049"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Implantación del software en los sistemas informáticos de la universidad (2.9)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006552"/>
                  </a:ext>
                </a:extLst>
              </a:tr>
              <a:tr h="293049"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División en grupos de trabajo (3.1)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750228"/>
                  </a:ext>
                </a:extLst>
              </a:tr>
              <a:tr h="293049"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/>
                        <a:t>Elaboración de los horarios (3.2)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669818"/>
                  </a:ext>
                </a:extLst>
              </a:tr>
              <a:tr h="293049"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Formación de los responsables (3.3)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472077"/>
                  </a:ext>
                </a:extLst>
              </a:tr>
              <a:tr h="293049"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err="1"/>
                        <a:t>Tests</a:t>
                      </a:r>
                      <a:r>
                        <a:rPr lang="es-ES" sz="1600"/>
                        <a:t> de calidad de los horarios (4.1)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H, 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391774"/>
                  </a:ext>
                </a:extLst>
              </a:tr>
              <a:tr h="293049"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Detección y corrección de errores (4.2 y 4.3)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H, 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134651"/>
                  </a:ext>
                </a:extLst>
              </a:tr>
              <a:tr h="293049"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Cierre de la implementación (4.4)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H, 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21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081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57975-2A87-8A1A-2CF9-6A2EB191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CPM-PERT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35DA8B63-F8D0-C189-832E-F59CD55B11F0}"/>
              </a:ext>
            </a:extLst>
          </p:cNvPr>
          <p:cNvSpPr txBox="1"/>
          <p:nvPr/>
        </p:nvSpPr>
        <p:spPr>
          <a:xfrm>
            <a:off x="605872" y="2142683"/>
            <a:ext cx="143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>
                <a:solidFill>
                  <a:srgbClr val="FF0000"/>
                </a:solidFill>
              </a:rPr>
              <a:t>Camino crítico</a:t>
            </a:r>
          </a:p>
        </p:txBody>
      </p:sp>
      <p:sp>
        <p:nvSpPr>
          <p:cNvPr id="93" name="Diagrama de flujo: proceso 92">
            <a:extLst>
              <a:ext uri="{FF2B5EF4-FFF2-40B4-BE49-F238E27FC236}">
                <a16:creationId xmlns:a16="http://schemas.microsoft.com/office/drawing/2014/main" id="{011B8EF3-1192-7211-5761-D152D76EF2E5}"/>
              </a:ext>
            </a:extLst>
          </p:cNvPr>
          <p:cNvSpPr/>
          <p:nvPr/>
        </p:nvSpPr>
        <p:spPr>
          <a:xfrm>
            <a:off x="93299" y="4300871"/>
            <a:ext cx="627057" cy="3481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Inicio</a:t>
            </a:r>
          </a:p>
        </p:txBody>
      </p:sp>
      <p:graphicFrame>
        <p:nvGraphicFramePr>
          <p:cNvPr id="94" name="Tabla 5">
            <a:extLst>
              <a:ext uri="{FF2B5EF4-FFF2-40B4-BE49-F238E27FC236}">
                <a16:creationId xmlns:a16="http://schemas.microsoft.com/office/drawing/2014/main" id="{2223BABA-171F-B2F4-658F-3EEA806CB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257176"/>
              </p:ext>
            </p:extLst>
          </p:nvPr>
        </p:nvGraphicFramePr>
        <p:xfrm>
          <a:off x="1016415" y="3898811"/>
          <a:ext cx="839770" cy="551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13">
                  <a:extLst>
                    <a:ext uri="{9D8B030D-6E8A-4147-A177-3AD203B41FA5}">
                      <a16:colId xmlns:a16="http://schemas.microsoft.com/office/drawing/2014/main" val="2463502751"/>
                    </a:ext>
                  </a:extLst>
                </a:gridCol>
                <a:gridCol w="251490">
                  <a:extLst>
                    <a:ext uri="{9D8B030D-6E8A-4147-A177-3AD203B41FA5}">
                      <a16:colId xmlns:a16="http://schemas.microsoft.com/office/drawing/2014/main" val="2690606522"/>
                    </a:ext>
                  </a:extLst>
                </a:gridCol>
                <a:gridCol w="291767">
                  <a:extLst>
                    <a:ext uri="{9D8B030D-6E8A-4147-A177-3AD203B41FA5}">
                      <a16:colId xmlns:a16="http://schemas.microsoft.com/office/drawing/2014/main" val="1299513233"/>
                    </a:ext>
                  </a:extLst>
                </a:gridCol>
              </a:tblGrid>
              <a:tr h="275885"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25840"/>
                  </a:ext>
                </a:extLst>
              </a:tr>
              <a:tr h="275885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32507"/>
                  </a:ext>
                </a:extLst>
              </a:tr>
            </a:tbl>
          </a:graphicData>
        </a:graphic>
      </p:graphicFrame>
      <p:graphicFrame>
        <p:nvGraphicFramePr>
          <p:cNvPr id="95" name="Tabla 94">
            <a:extLst>
              <a:ext uri="{FF2B5EF4-FFF2-40B4-BE49-F238E27FC236}">
                <a16:creationId xmlns:a16="http://schemas.microsoft.com/office/drawing/2014/main" id="{5B5966FD-0C97-B4C4-2DDD-56C73D03C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411828"/>
              </p:ext>
            </p:extLst>
          </p:nvPr>
        </p:nvGraphicFramePr>
        <p:xfrm>
          <a:off x="2194696" y="3622926"/>
          <a:ext cx="839771" cy="551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65">
                  <a:extLst>
                    <a:ext uri="{9D8B030D-6E8A-4147-A177-3AD203B41FA5}">
                      <a16:colId xmlns:a16="http://schemas.microsoft.com/office/drawing/2014/main" val="2463502751"/>
                    </a:ext>
                  </a:extLst>
                </a:gridCol>
                <a:gridCol w="286781">
                  <a:extLst>
                    <a:ext uri="{9D8B030D-6E8A-4147-A177-3AD203B41FA5}">
                      <a16:colId xmlns:a16="http://schemas.microsoft.com/office/drawing/2014/main" val="2690606522"/>
                    </a:ext>
                  </a:extLst>
                </a:gridCol>
                <a:gridCol w="279925">
                  <a:extLst>
                    <a:ext uri="{9D8B030D-6E8A-4147-A177-3AD203B41FA5}">
                      <a16:colId xmlns:a16="http://schemas.microsoft.com/office/drawing/2014/main" val="1299513233"/>
                    </a:ext>
                  </a:extLst>
                </a:gridCol>
              </a:tblGrid>
              <a:tr h="275885"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B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25840"/>
                  </a:ext>
                </a:extLst>
              </a:tr>
              <a:tr h="275885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32507"/>
                  </a:ext>
                </a:extLst>
              </a:tr>
            </a:tbl>
          </a:graphicData>
        </a:graphic>
      </p:graphicFrame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F2A65C08-71FB-7E22-EED2-CBBF0B291F3A}"/>
              </a:ext>
            </a:extLst>
          </p:cNvPr>
          <p:cNvCxnSpPr>
            <a:cxnSpLocks/>
            <a:stCxn id="93" idx="3"/>
            <a:endCxn id="94" idx="1"/>
          </p:cNvCxnSpPr>
          <p:nvPr/>
        </p:nvCxnSpPr>
        <p:spPr>
          <a:xfrm flipV="1">
            <a:off x="720356" y="4174696"/>
            <a:ext cx="296059" cy="3002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02C609C8-E9B1-5FDE-668C-3CF4CF39CE65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 flipV="1">
            <a:off x="1856185" y="3898811"/>
            <a:ext cx="338511" cy="2758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a 97">
            <a:extLst>
              <a:ext uri="{FF2B5EF4-FFF2-40B4-BE49-F238E27FC236}">
                <a16:creationId xmlns:a16="http://schemas.microsoft.com/office/drawing/2014/main" id="{2232C597-FEE9-4E26-3DDA-82AA063A6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605715"/>
              </p:ext>
            </p:extLst>
          </p:nvPr>
        </p:nvGraphicFramePr>
        <p:xfrm>
          <a:off x="3389233" y="3557121"/>
          <a:ext cx="839771" cy="551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65">
                  <a:extLst>
                    <a:ext uri="{9D8B030D-6E8A-4147-A177-3AD203B41FA5}">
                      <a16:colId xmlns:a16="http://schemas.microsoft.com/office/drawing/2014/main" val="2463502751"/>
                    </a:ext>
                  </a:extLst>
                </a:gridCol>
                <a:gridCol w="286781">
                  <a:extLst>
                    <a:ext uri="{9D8B030D-6E8A-4147-A177-3AD203B41FA5}">
                      <a16:colId xmlns:a16="http://schemas.microsoft.com/office/drawing/2014/main" val="2690606522"/>
                    </a:ext>
                  </a:extLst>
                </a:gridCol>
                <a:gridCol w="279925">
                  <a:extLst>
                    <a:ext uri="{9D8B030D-6E8A-4147-A177-3AD203B41FA5}">
                      <a16:colId xmlns:a16="http://schemas.microsoft.com/office/drawing/2014/main" val="1299513233"/>
                    </a:ext>
                  </a:extLst>
                </a:gridCol>
              </a:tblGrid>
              <a:tr h="275885"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C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25840"/>
                  </a:ext>
                </a:extLst>
              </a:tr>
              <a:tr h="275885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32507"/>
                  </a:ext>
                </a:extLst>
              </a:tr>
            </a:tbl>
          </a:graphicData>
        </a:graphic>
      </p:graphicFrame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6C57852D-4015-13A4-E9EF-6A3EF6ED842C}"/>
              </a:ext>
            </a:extLst>
          </p:cNvPr>
          <p:cNvCxnSpPr>
            <a:cxnSpLocks/>
            <a:stCxn id="95" idx="3"/>
            <a:endCxn id="98" idx="1"/>
          </p:cNvCxnSpPr>
          <p:nvPr/>
        </p:nvCxnSpPr>
        <p:spPr>
          <a:xfrm flipV="1">
            <a:off x="3034467" y="3833006"/>
            <a:ext cx="354766" cy="658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Tabla 99">
            <a:extLst>
              <a:ext uri="{FF2B5EF4-FFF2-40B4-BE49-F238E27FC236}">
                <a16:creationId xmlns:a16="http://schemas.microsoft.com/office/drawing/2014/main" id="{DC0F1C0A-8449-2ABC-5274-819469EEB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819129"/>
              </p:ext>
            </p:extLst>
          </p:nvPr>
        </p:nvGraphicFramePr>
        <p:xfrm>
          <a:off x="4414126" y="2931829"/>
          <a:ext cx="1081713" cy="623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36">
                  <a:extLst>
                    <a:ext uri="{9D8B030D-6E8A-4147-A177-3AD203B41FA5}">
                      <a16:colId xmlns:a16="http://schemas.microsoft.com/office/drawing/2014/main" val="2463502751"/>
                    </a:ext>
                  </a:extLst>
                </a:gridCol>
                <a:gridCol w="369405">
                  <a:extLst>
                    <a:ext uri="{9D8B030D-6E8A-4147-A177-3AD203B41FA5}">
                      <a16:colId xmlns:a16="http://schemas.microsoft.com/office/drawing/2014/main" val="2690606522"/>
                    </a:ext>
                  </a:extLst>
                </a:gridCol>
                <a:gridCol w="360572">
                  <a:extLst>
                    <a:ext uri="{9D8B030D-6E8A-4147-A177-3AD203B41FA5}">
                      <a16:colId xmlns:a16="http://schemas.microsoft.com/office/drawing/2014/main" val="1299513233"/>
                    </a:ext>
                  </a:extLst>
                </a:gridCol>
              </a:tblGrid>
              <a:tr h="349454"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10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25840"/>
                  </a:ext>
                </a:extLst>
              </a:tr>
              <a:tr h="251838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32507"/>
                  </a:ext>
                </a:extLst>
              </a:tr>
            </a:tbl>
          </a:graphicData>
        </a:graphic>
      </p:graphicFrame>
      <p:graphicFrame>
        <p:nvGraphicFramePr>
          <p:cNvPr id="101" name="Tabla 100">
            <a:extLst>
              <a:ext uri="{FF2B5EF4-FFF2-40B4-BE49-F238E27FC236}">
                <a16:creationId xmlns:a16="http://schemas.microsoft.com/office/drawing/2014/main" id="{53F016BA-1368-FC92-83D2-95F36A76F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024975"/>
              </p:ext>
            </p:extLst>
          </p:nvPr>
        </p:nvGraphicFramePr>
        <p:xfrm>
          <a:off x="4428605" y="4029600"/>
          <a:ext cx="1088848" cy="564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056">
                  <a:extLst>
                    <a:ext uri="{9D8B030D-6E8A-4147-A177-3AD203B41FA5}">
                      <a16:colId xmlns:a16="http://schemas.microsoft.com/office/drawing/2014/main" val="2463502751"/>
                    </a:ext>
                  </a:extLst>
                </a:gridCol>
                <a:gridCol w="371842">
                  <a:extLst>
                    <a:ext uri="{9D8B030D-6E8A-4147-A177-3AD203B41FA5}">
                      <a16:colId xmlns:a16="http://schemas.microsoft.com/office/drawing/2014/main" val="2690606522"/>
                    </a:ext>
                  </a:extLst>
                </a:gridCol>
                <a:gridCol w="362950">
                  <a:extLst>
                    <a:ext uri="{9D8B030D-6E8A-4147-A177-3AD203B41FA5}">
                      <a16:colId xmlns:a16="http://schemas.microsoft.com/office/drawing/2014/main" val="1299513233"/>
                    </a:ext>
                  </a:extLst>
                </a:gridCol>
              </a:tblGrid>
              <a:tr h="290414"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12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25840"/>
                  </a:ext>
                </a:extLst>
              </a:tr>
              <a:tr h="261356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32507"/>
                  </a:ext>
                </a:extLst>
              </a:tr>
            </a:tbl>
          </a:graphicData>
        </a:graphic>
      </p:graphicFrame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9C9013CD-625D-2073-6D38-C56B48C9EF87}"/>
              </a:ext>
            </a:extLst>
          </p:cNvPr>
          <p:cNvCxnSpPr>
            <a:cxnSpLocks/>
            <a:stCxn id="98" idx="3"/>
            <a:endCxn id="100" idx="1"/>
          </p:cNvCxnSpPr>
          <p:nvPr/>
        </p:nvCxnSpPr>
        <p:spPr>
          <a:xfrm flipV="1">
            <a:off x="4229004" y="3243716"/>
            <a:ext cx="185122" cy="58929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B8B35F5A-0F9E-1E15-A355-AB625ABB604D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4954982" y="3555603"/>
            <a:ext cx="18047" cy="47399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9731B6CF-C344-E100-B421-2ADEB235CDBE}"/>
              </a:ext>
            </a:extLst>
          </p:cNvPr>
          <p:cNvCxnSpPr>
            <a:cxnSpLocks/>
            <a:stCxn id="98" idx="3"/>
            <a:endCxn id="101" idx="1"/>
          </p:cNvCxnSpPr>
          <p:nvPr/>
        </p:nvCxnSpPr>
        <p:spPr>
          <a:xfrm>
            <a:off x="4229004" y="3833006"/>
            <a:ext cx="199601" cy="4789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Tabla 104">
            <a:extLst>
              <a:ext uri="{FF2B5EF4-FFF2-40B4-BE49-F238E27FC236}">
                <a16:creationId xmlns:a16="http://schemas.microsoft.com/office/drawing/2014/main" id="{1690FCB8-CFCD-2844-3DA5-DEE243ACA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77948"/>
              </p:ext>
            </p:extLst>
          </p:nvPr>
        </p:nvGraphicFramePr>
        <p:xfrm>
          <a:off x="5965801" y="3925757"/>
          <a:ext cx="1088848" cy="627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056">
                  <a:extLst>
                    <a:ext uri="{9D8B030D-6E8A-4147-A177-3AD203B41FA5}">
                      <a16:colId xmlns:a16="http://schemas.microsoft.com/office/drawing/2014/main" val="2463502751"/>
                    </a:ext>
                  </a:extLst>
                </a:gridCol>
                <a:gridCol w="371841">
                  <a:extLst>
                    <a:ext uri="{9D8B030D-6E8A-4147-A177-3AD203B41FA5}">
                      <a16:colId xmlns:a16="http://schemas.microsoft.com/office/drawing/2014/main" val="2690606522"/>
                    </a:ext>
                  </a:extLst>
                </a:gridCol>
                <a:gridCol w="362951">
                  <a:extLst>
                    <a:ext uri="{9D8B030D-6E8A-4147-A177-3AD203B41FA5}">
                      <a16:colId xmlns:a16="http://schemas.microsoft.com/office/drawing/2014/main" val="1299513233"/>
                    </a:ext>
                  </a:extLst>
                </a:gridCol>
              </a:tblGrid>
              <a:tr h="352959"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12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F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19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25840"/>
                  </a:ext>
                </a:extLst>
              </a:tr>
              <a:tr h="211775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32507"/>
                  </a:ext>
                </a:extLst>
              </a:tr>
            </a:tbl>
          </a:graphicData>
        </a:graphic>
      </p:graphicFrame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1749D9B4-83CC-B51C-E773-7E9A12C00E36}"/>
              </a:ext>
            </a:extLst>
          </p:cNvPr>
          <p:cNvCxnSpPr>
            <a:cxnSpLocks/>
            <a:stCxn id="101" idx="3"/>
            <a:endCxn id="105" idx="1"/>
          </p:cNvCxnSpPr>
          <p:nvPr/>
        </p:nvCxnSpPr>
        <p:spPr>
          <a:xfrm flipV="1">
            <a:off x="5517453" y="4239396"/>
            <a:ext cx="448348" cy="72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7" name="Tabla 106">
            <a:extLst>
              <a:ext uri="{FF2B5EF4-FFF2-40B4-BE49-F238E27FC236}">
                <a16:creationId xmlns:a16="http://schemas.microsoft.com/office/drawing/2014/main" id="{26BE1514-C006-D2FB-4343-7BB4036AE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307585"/>
              </p:ext>
            </p:extLst>
          </p:nvPr>
        </p:nvGraphicFramePr>
        <p:xfrm>
          <a:off x="6120414" y="2866592"/>
          <a:ext cx="1081714" cy="65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36">
                  <a:extLst>
                    <a:ext uri="{9D8B030D-6E8A-4147-A177-3AD203B41FA5}">
                      <a16:colId xmlns:a16="http://schemas.microsoft.com/office/drawing/2014/main" val="2463502751"/>
                    </a:ext>
                  </a:extLst>
                </a:gridCol>
                <a:gridCol w="369404">
                  <a:extLst>
                    <a:ext uri="{9D8B030D-6E8A-4147-A177-3AD203B41FA5}">
                      <a16:colId xmlns:a16="http://schemas.microsoft.com/office/drawing/2014/main" val="2690606522"/>
                    </a:ext>
                  </a:extLst>
                </a:gridCol>
                <a:gridCol w="360574">
                  <a:extLst>
                    <a:ext uri="{9D8B030D-6E8A-4147-A177-3AD203B41FA5}">
                      <a16:colId xmlns:a16="http://schemas.microsoft.com/office/drawing/2014/main" val="1299513233"/>
                    </a:ext>
                  </a:extLst>
                </a:gridCol>
              </a:tblGrid>
              <a:tr h="384370"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18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G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20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25840"/>
                  </a:ext>
                </a:extLst>
              </a:tr>
              <a:tr h="230623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32507"/>
                  </a:ext>
                </a:extLst>
              </a:tr>
            </a:tbl>
          </a:graphicData>
        </a:graphic>
      </p:graphicFrame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DBB5657D-CBA2-E933-E904-7E791F1486D8}"/>
              </a:ext>
            </a:extLst>
          </p:cNvPr>
          <p:cNvCxnSpPr>
            <a:cxnSpLocks/>
            <a:stCxn id="105" idx="0"/>
            <a:endCxn id="107" idx="2"/>
          </p:cNvCxnSpPr>
          <p:nvPr/>
        </p:nvCxnSpPr>
        <p:spPr>
          <a:xfrm flipV="1">
            <a:off x="6510225" y="3525282"/>
            <a:ext cx="151046" cy="4004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8D3088DD-6C52-DD17-3552-980D622BCE4E}"/>
              </a:ext>
            </a:extLst>
          </p:cNvPr>
          <p:cNvCxnSpPr>
            <a:cxnSpLocks/>
            <a:stCxn id="107" idx="3"/>
            <a:endCxn id="110" idx="1"/>
          </p:cNvCxnSpPr>
          <p:nvPr/>
        </p:nvCxnSpPr>
        <p:spPr>
          <a:xfrm flipV="1">
            <a:off x="7202128" y="2569573"/>
            <a:ext cx="694787" cy="6263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0" name="Tabla 109">
            <a:extLst>
              <a:ext uri="{FF2B5EF4-FFF2-40B4-BE49-F238E27FC236}">
                <a16:creationId xmlns:a16="http://schemas.microsoft.com/office/drawing/2014/main" id="{939B279A-4F4E-414E-85B9-DFDD628AC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91576"/>
              </p:ext>
            </p:extLst>
          </p:nvPr>
        </p:nvGraphicFramePr>
        <p:xfrm>
          <a:off x="7896915" y="2268054"/>
          <a:ext cx="1081714" cy="603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37">
                  <a:extLst>
                    <a:ext uri="{9D8B030D-6E8A-4147-A177-3AD203B41FA5}">
                      <a16:colId xmlns:a16="http://schemas.microsoft.com/office/drawing/2014/main" val="2463502751"/>
                    </a:ext>
                  </a:extLst>
                </a:gridCol>
                <a:gridCol w="369404">
                  <a:extLst>
                    <a:ext uri="{9D8B030D-6E8A-4147-A177-3AD203B41FA5}">
                      <a16:colId xmlns:a16="http://schemas.microsoft.com/office/drawing/2014/main" val="2690606522"/>
                    </a:ext>
                  </a:extLst>
                </a:gridCol>
                <a:gridCol w="360573">
                  <a:extLst>
                    <a:ext uri="{9D8B030D-6E8A-4147-A177-3AD203B41FA5}">
                      <a16:colId xmlns:a16="http://schemas.microsoft.com/office/drawing/2014/main" val="1299513233"/>
                    </a:ext>
                  </a:extLst>
                </a:gridCol>
              </a:tblGrid>
              <a:tr h="328719"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20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H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22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25840"/>
                  </a:ext>
                </a:extLst>
              </a:tr>
              <a:tr h="205721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32507"/>
                  </a:ext>
                </a:extLst>
              </a:tr>
            </a:tbl>
          </a:graphicData>
        </a:graphic>
      </p:graphicFrame>
      <p:graphicFrame>
        <p:nvGraphicFramePr>
          <p:cNvPr id="111" name="Tabla 110">
            <a:extLst>
              <a:ext uri="{FF2B5EF4-FFF2-40B4-BE49-F238E27FC236}">
                <a16:creationId xmlns:a16="http://schemas.microsoft.com/office/drawing/2014/main" id="{3CE81367-6FF7-3136-C4F5-5DD5074AE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965314"/>
              </p:ext>
            </p:extLst>
          </p:nvPr>
        </p:nvGraphicFramePr>
        <p:xfrm>
          <a:off x="7965056" y="3464943"/>
          <a:ext cx="1142973" cy="603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2463502751"/>
                    </a:ext>
                  </a:extLst>
                </a:gridCol>
                <a:gridCol w="362459">
                  <a:extLst>
                    <a:ext uri="{9D8B030D-6E8A-4147-A177-3AD203B41FA5}">
                      <a16:colId xmlns:a16="http://schemas.microsoft.com/office/drawing/2014/main" val="2690606522"/>
                    </a:ext>
                  </a:extLst>
                </a:gridCol>
                <a:gridCol w="353794">
                  <a:extLst>
                    <a:ext uri="{9D8B030D-6E8A-4147-A177-3AD203B41FA5}">
                      <a16:colId xmlns:a16="http://schemas.microsoft.com/office/drawing/2014/main" val="1299513233"/>
                    </a:ext>
                  </a:extLst>
                </a:gridCol>
              </a:tblGrid>
              <a:tr h="324225"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21</a:t>
                      </a:r>
                      <a:endParaRPr lang="es-E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I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24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25840"/>
                  </a:ext>
                </a:extLst>
              </a:tr>
              <a:tr h="278814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32507"/>
                  </a:ext>
                </a:extLst>
              </a:tr>
            </a:tbl>
          </a:graphicData>
        </a:graphic>
      </p:graphicFrame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A5782C4C-6D1C-3850-4D49-633C64DD06B1}"/>
              </a:ext>
            </a:extLst>
          </p:cNvPr>
          <p:cNvCxnSpPr>
            <a:cxnSpLocks/>
            <a:stCxn id="110" idx="2"/>
            <a:endCxn id="111" idx="0"/>
          </p:cNvCxnSpPr>
          <p:nvPr/>
        </p:nvCxnSpPr>
        <p:spPr>
          <a:xfrm>
            <a:off x="8437772" y="2871093"/>
            <a:ext cx="98770" cy="5938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Tabla 112">
            <a:extLst>
              <a:ext uri="{FF2B5EF4-FFF2-40B4-BE49-F238E27FC236}">
                <a16:creationId xmlns:a16="http://schemas.microsoft.com/office/drawing/2014/main" id="{244CAC90-963D-4AB1-01E4-58322AC11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96681"/>
              </p:ext>
            </p:extLst>
          </p:nvPr>
        </p:nvGraphicFramePr>
        <p:xfrm>
          <a:off x="9515928" y="1980697"/>
          <a:ext cx="108884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056">
                  <a:extLst>
                    <a:ext uri="{9D8B030D-6E8A-4147-A177-3AD203B41FA5}">
                      <a16:colId xmlns:a16="http://schemas.microsoft.com/office/drawing/2014/main" val="2463502751"/>
                    </a:ext>
                  </a:extLst>
                </a:gridCol>
                <a:gridCol w="371841">
                  <a:extLst>
                    <a:ext uri="{9D8B030D-6E8A-4147-A177-3AD203B41FA5}">
                      <a16:colId xmlns:a16="http://schemas.microsoft.com/office/drawing/2014/main" val="2690606522"/>
                    </a:ext>
                  </a:extLst>
                </a:gridCol>
                <a:gridCol w="362951">
                  <a:extLst>
                    <a:ext uri="{9D8B030D-6E8A-4147-A177-3AD203B41FA5}">
                      <a16:colId xmlns:a16="http://schemas.microsoft.com/office/drawing/2014/main" val="1299513233"/>
                    </a:ext>
                  </a:extLst>
                </a:gridCol>
              </a:tblGrid>
              <a:tr h="255030"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24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J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26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25840"/>
                  </a:ext>
                </a:extLst>
              </a:tr>
              <a:tr h="219311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32507"/>
                  </a:ext>
                </a:extLst>
              </a:tr>
            </a:tbl>
          </a:graphicData>
        </a:graphic>
      </p:graphicFrame>
      <p:graphicFrame>
        <p:nvGraphicFramePr>
          <p:cNvPr id="114" name="Tabla 113">
            <a:extLst>
              <a:ext uri="{FF2B5EF4-FFF2-40B4-BE49-F238E27FC236}">
                <a16:creationId xmlns:a16="http://schemas.microsoft.com/office/drawing/2014/main" id="{0811A295-71C2-9804-EBB4-AD728A694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583576"/>
              </p:ext>
            </p:extLst>
          </p:nvPr>
        </p:nvGraphicFramePr>
        <p:xfrm>
          <a:off x="9515928" y="3166884"/>
          <a:ext cx="108884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056">
                  <a:extLst>
                    <a:ext uri="{9D8B030D-6E8A-4147-A177-3AD203B41FA5}">
                      <a16:colId xmlns:a16="http://schemas.microsoft.com/office/drawing/2014/main" val="2463502751"/>
                    </a:ext>
                  </a:extLst>
                </a:gridCol>
                <a:gridCol w="371841">
                  <a:extLst>
                    <a:ext uri="{9D8B030D-6E8A-4147-A177-3AD203B41FA5}">
                      <a16:colId xmlns:a16="http://schemas.microsoft.com/office/drawing/2014/main" val="2690606522"/>
                    </a:ext>
                  </a:extLst>
                </a:gridCol>
                <a:gridCol w="362951">
                  <a:extLst>
                    <a:ext uri="{9D8B030D-6E8A-4147-A177-3AD203B41FA5}">
                      <a16:colId xmlns:a16="http://schemas.microsoft.com/office/drawing/2014/main" val="1299513233"/>
                    </a:ext>
                  </a:extLst>
                </a:gridCol>
              </a:tblGrid>
              <a:tr h="255030"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24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K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26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25840"/>
                  </a:ext>
                </a:extLst>
              </a:tr>
              <a:tr h="219311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32507"/>
                  </a:ext>
                </a:extLst>
              </a:tr>
            </a:tbl>
          </a:graphicData>
        </a:graphic>
      </p:graphicFrame>
      <p:graphicFrame>
        <p:nvGraphicFramePr>
          <p:cNvPr id="115" name="Tabla 114">
            <a:extLst>
              <a:ext uri="{FF2B5EF4-FFF2-40B4-BE49-F238E27FC236}">
                <a16:creationId xmlns:a16="http://schemas.microsoft.com/office/drawing/2014/main" id="{53B0DDC2-844B-C02A-D83F-185EF3221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149810"/>
              </p:ext>
            </p:extLst>
          </p:nvPr>
        </p:nvGraphicFramePr>
        <p:xfrm>
          <a:off x="9515928" y="4278716"/>
          <a:ext cx="108884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056">
                  <a:extLst>
                    <a:ext uri="{9D8B030D-6E8A-4147-A177-3AD203B41FA5}">
                      <a16:colId xmlns:a16="http://schemas.microsoft.com/office/drawing/2014/main" val="2463502751"/>
                    </a:ext>
                  </a:extLst>
                </a:gridCol>
                <a:gridCol w="371841">
                  <a:extLst>
                    <a:ext uri="{9D8B030D-6E8A-4147-A177-3AD203B41FA5}">
                      <a16:colId xmlns:a16="http://schemas.microsoft.com/office/drawing/2014/main" val="2690606522"/>
                    </a:ext>
                  </a:extLst>
                </a:gridCol>
                <a:gridCol w="362951">
                  <a:extLst>
                    <a:ext uri="{9D8B030D-6E8A-4147-A177-3AD203B41FA5}">
                      <a16:colId xmlns:a16="http://schemas.microsoft.com/office/drawing/2014/main" val="1299513233"/>
                    </a:ext>
                  </a:extLst>
                </a:gridCol>
              </a:tblGrid>
              <a:tr h="255030"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24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26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25840"/>
                  </a:ext>
                </a:extLst>
              </a:tr>
              <a:tr h="219311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32507"/>
                  </a:ext>
                </a:extLst>
              </a:tr>
            </a:tbl>
          </a:graphicData>
        </a:graphic>
      </p:graphicFrame>
      <p:sp>
        <p:nvSpPr>
          <p:cNvPr id="116" name="Diagrama de flujo: proceso 115">
            <a:extLst>
              <a:ext uri="{FF2B5EF4-FFF2-40B4-BE49-F238E27FC236}">
                <a16:creationId xmlns:a16="http://schemas.microsoft.com/office/drawing/2014/main" id="{77FB39AA-C377-3121-32C6-02C53D6D8292}"/>
              </a:ext>
            </a:extLst>
          </p:cNvPr>
          <p:cNvSpPr/>
          <p:nvPr/>
        </p:nvSpPr>
        <p:spPr>
          <a:xfrm>
            <a:off x="11299563" y="3172352"/>
            <a:ext cx="786596" cy="2451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Final</a:t>
            </a:r>
          </a:p>
        </p:txBody>
      </p: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687EAE83-ECE5-41FE-E695-2A3DB13E9DA7}"/>
              </a:ext>
            </a:extLst>
          </p:cNvPr>
          <p:cNvCxnSpPr>
            <a:cxnSpLocks/>
            <a:stCxn id="113" idx="3"/>
            <a:endCxn id="116" idx="0"/>
          </p:cNvCxnSpPr>
          <p:nvPr/>
        </p:nvCxnSpPr>
        <p:spPr>
          <a:xfrm>
            <a:off x="10604776" y="2255017"/>
            <a:ext cx="1088085" cy="9173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>
            <a:extLst>
              <a:ext uri="{FF2B5EF4-FFF2-40B4-BE49-F238E27FC236}">
                <a16:creationId xmlns:a16="http://schemas.microsoft.com/office/drawing/2014/main" id="{6DC5E00C-76ED-897B-EFE2-31D214A60B0A}"/>
              </a:ext>
            </a:extLst>
          </p:cNvPr>
          <p:cNvCxnSpPr>
            <a:cxnSpLocks/>
            <a:stCxn id="114" idx="3"/>
            <a:endCxn id="116" idx="1"/>
          </p:cNvCxnSpPr>
          <p:nvPr/>
        </p:nvCxnSpPr>
        <p:spPr>
          <a:xfrm flipV="1">
            <a:off x="10604776" y="3294920"/>
            <a:ext cx="694787" cy="1462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7C2A71D3-72DF-9DE2-7792-574FDE9EF7EF}"/>
              </a:ext>
            </a:extLst>
          </p:cNvPr>
          <p:cNvCxnSpPr>
            <a:cxnSpLocks/>
            <a:stCxn id="115" idx="3"/>
            <a:endCxn id="116" idx="2"/>
          </p:cNvCxnSpPr>
          <p:nvPr/>
        </p:nvCxnSpPr>
        <p:spPr>
          <a:xfrm flipV="1">
            <a:off x="10604776" y="3417488"/>
            <a:ext cx="1088085" cy="11355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184369F7-7AC9-013E-99D0-0AA585E8735D}"/>
              </a:ext>
            </a:extLst>
          </p:cNvPr>
          <p:cNvCxnSpPr>
            <a:cxnSpLocks/>
            <a:stCxn id="111" idx="3"/>
            <a:endCxn id="113" idx="1"/>
          </p:cNvCxnSpPr>
          <p:nvPr/>
        </p:nvCxnSpPr>
        <p:spPr>
          <a:xfrm flipV="1">
            <a:off x="9108029" y="2255017"/>
            <a:ext cx="407899" cy="15114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1AE57DDE-CFB0-29FE-C286-EF528D7859A4}"/>
              </a:ext>
            </a:extLst>
          </p:cNvPr>
          <p:cNvCxnSpPr>
            <a:cxnSpLocks/>
            <a:stCxn id="111" idx="3"/>
            <a:endCxn id="114" idx="1"/>
          </p:cNvCxnSpPr>
          <p:nvPr/>
        </p:nvCxnSpPr>
        <p:spPr>
          <a:xfrm flipV="1">
            <a:off x="9108029" y="3441204"/>
            <a:ext cx="407899" cy="3252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de flecha 121">
            <a:extLst>
              <a:ext uri="{FF2B5EF4-FFF2-40B4-BE49-F238E27FC236}">
                <a16:creationId xmlns:a16="http://schemas.microsoft.com/office/drawing/2014/main" id="{53E29EF7-0AAF-633F-6A12-4164730ABFDA}"/>
              </a:ext>
            </a:extLst>
          </p:cNvPr>
          <p:cNvCxnSpPr>
            <a:cxnSpLocks/>
            <a:stCxn id="111" idx="3"/>
            <a:endCxn id="115" idx="1"/>
          </p:cNvCxnSpPr>
          <p:nvPr/>
        </p:nvCxnSpPr>
        <p:spPr>
          <a:xfrm>
            <a:off x="9108029" y="3766462"/>
            <a:ext cx="407899" cy="7865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963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947DF82A-AC56-F943-02AB-090C6CA2BD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723399"/>
              </p:ext>
            </p:extLst>
          </p:nvPr>
        </p:nvGraphicFramePr>
        <p:xfrm>
          <a:off x="524392" y="719931"/>
          <a:ext cx="8109245" cy="6060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3268375" imgH="9915392" progId="Excel.Sheet.12">
                  <p:embed/>
                </p:oleObj>
              </mc:Choice>
              <mc:Fallback>
                <p:oleObj name="Worksheet" r:id="rId2" imgW="13268375" imgH="991539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4392" y="719931"/>
                        <a:ext cx="8109245" cy="6060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740B8907-030E-2D78-69DF-D6F4051859DA}"/>
              </a:ext>
            </a:extLst>
          </p:cNvPr>
          <p:cNvSpPr txBox="1"/>
          <p:nvPr/>
        </p:nvSpPr>
        <p:spPr>
          <a:xfrm>
            <a:off x="8984512" y="829340"/>
            <a:ext cx="2966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/>
              <a:t>Diagrama de Gantt</a:t>
            </a:r>
          </a:p>
        </p:txBody>
      </p:sp>
    </p:spTree>
    <p:extLst>
      <p:ext uri="{BB962C8B-B14F-4D97-AF65-F5344CB8AC3E}">
        <p14:creationId xmlns:p14="http://schemas.microsoft.com/office/powerpoint/2010/main" val="760588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6126" y="2137145"/>
            <a:ext cx="1187967" cy="773662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rgbClr val="FFFFFF"/>
                </a:solidFill>
              </a:rPr>
              <a:t>FIN</a:t>
            </a: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á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504" y="5076661"/>
            <a:ext cx="11157486" cy="1136315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rgbClr val="FFFEFF"/>
                </a:solidFill>
              </a:rPr>
              <a:t>Novas</a:t>
            </a:r>
            <a:r>
              <a:rPr lang="es-ES" cap="none">
                <a:solidFill>
                  <a:srgbClr val="FFFEFF"/>
                </a:solidFill>
              </a:rPr>
              <a:t>oftware</a:t>
            </a:r>
            <a:br>
              <a:rPr lang="es-ES" cap="none">
                <a:solidFill>
                  <a:srgbClr val="FFFEFF"/>
                </a:solidFill>
              </a:rPr>
            </a:br>
            <a:r>
              <a:rPr lang="es-ES" cap="none">
                <a:solidFill>
                  <a:srgbClr val="FFFEFF"/>
                </a:solidFill>
              </a:rPr>
              <a:t>TIESA</a:t>
            </a:r>
            <a:endParaRPr lang="es-ES">
              <a:solidFill>
                <a:srgbClr val="FFFEFF"/>
              </a:solidFill>
            </a:endParaRPr>
          </a:p>
        </p:txBody>
      </p:sp>
      <p:graphicFrame>
        <p:nvGraphicFramePr>
          <p:cNvPr id="4" name="Marcador de contenido 3" descr="Gráfico de SmartArt, icono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3932993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n 4" descr="Dibujo animado de un personaje con la boca abierta&#10;&#10;Descripción generada automáticamente con confianza baja">
            <a:extLst>
              <a:ext uri="{FF2B5EF4-FFF2-40B4-BE49-F238E27FC236}">
                <a16:creationId xmlns:a16="http://schemas.microsoft.com/office/drawing/2014/main" id="{C5624A81-4D94-0EEB-FA34-E37804E583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7573" y="536712"/>
            <a:ext cx="2934586" cy="454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1E1C4-3F20-5580-AE30-7997630F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B1B57A-FA9E-F925-65A3-0BEA2869E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Servicio simultaneo y distribuido a las 10 facultades</a:t>
            </a:r>
          </a:p>
          <a:p>
            <a:r>
              <a:rPr lang="es-ES" dirty="0"/>
              <a:t>Considerar el uso de aulas y laboratorios entre grupos de distintas facultades</a:t>
            </a:r>
          </a:p>
          <a:p>
            <a:r>
              <a:rPr lang="es-ES" dirty="0"/>
              <a:t>Tener en cuenta el espacio de tiempo, 15 minutos, de desplazamiento entre facultades</a:t>
            </a:r>
          </a:p>
          <a:p>
            <a:r>
              <a:rPr lang="es-ES" dirty="0"/>
              <a:t>Horarios fijos y dinámicos según exigencia de cada facultad</a:t>
            </a:r>
          </a:p>
        </p:txBody>
      </p:sp>
    </p:spTree>
    <p:extLst>
      <p:ext uri="{BB962C8B-B14F-4D97-AF65-F5344CB8AC3E}">
        <p14:creationId xmlns:p14="http://schemas.microsoft.com/office/powerpoint/2010/main" val="72232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Objetivos y criterios de éxito</a:t>
            </a:r>
          </a:p>
        </p:txBody>
      </p:sp>
      <p:pic>
        <p:nvPicPr>
          <p:cNvPr id="4" name="Imagen 3" descr="Forma&#10;&#10;Descripción generada automáticamente">
            <a:extLst>
              <a:ext uri="{FF2B5EF4-FFF2-40B4-BE49-F238E27FC236}">
                <a16:creationId xmlns:a16="http://schemas.microsoft.com/office/drawing/2014/main" id="{6E5E2C64-9E25-7667-B40D-18BCEC029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182448" y="5374952"/>
            <a:ext cx="1789814" cy="1340496"/>
          </a:xfrm>
          <a:prstGeom prst="rect">
            <a:avLst/>
          </a:prstGeom>
        </p:spPr>
      </p:pic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E3A76A58-7D43-A73D-6FA6-8809EBBEC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8126872" cy="4162164"/>
          </a:xfrm>
        </p:spPr>
        <p:txBody>
          <a:bodyPr/>
          <a:lstStyle/>
          <a:p>
            <a:pPr>
              <a:buFont typeface="Wingdings 2" panose="05020102010507070707" pitchFamily="18" charset="2"/>
              <a:buChar char=""/>
            </a:pPr>
            <a:r>
              <a:rPr lang="es-ES"/>
              <a:t>Proyecto satisfactorio en cuanto a cumplimiento de requisitos y exigencias</a:t>
            </a:r>
          </a:p>
          <a:p>
            <a:pPr>
              <a:buFont typeface="Wingdings 2" panose="05020102010507070707" pitchFamily="18" charset="2"/>
              <a:buChar char=""/>
            </a:pPr>
            <a:r>
              <a:rPr lang="es-ES"/>
              <a:t>Planificación y reparto de tareas eficiente</a:t>
            </a:r>
          </a:p>
          <a:p>
            <a:pPr>
              <a:buFont typeface="Wingdings 2" panose="05020102010507070707" pitchFamily="18" charset="2"/>
              <a:buChar char=""/>
            </a:pPr>
            <a:r>
              <a:rPr lang="es-ES"/>
              <a:t>Establecimiento de un canal directo de comunicación con la empresa para la notificación de incidencias</a:t>
            </a:r>
          </a:p>
          <a:p>
            <a:pPr>
              <a:buFont typeface="Wingdings 2" panose="05020102010507070707" pitchFamily="18" charset="2"/>
              <a:buChar char=""/>
            </a:pPr>
            <a:r>
              <a:rPr lang="es-ES"/>
              <a:t>Realización de un estudio de las aulas y laboratorios en cada facultad, además de los aularios.</a:t>
            </a:r>
          </a:p>
          <a:p>
            <a:pPr>
              <a:buFont typeface="Wingdings 2" panose="05020102010507070707" pitchFamily="18" charset="2"/>
              <a:buChar char=""/>
            </a:pPr>
            <a:r>
              <a:rPr lang="es-ES"/>
              <a:t>Cobertura de la formación del personal universitario</a:t>
            </a:r>
          </a:p>
          <a:p>
            <a:pPr>
              <a:buFont typeface="Wingdings 2" panose="05020102010507070707" pitchFamily="18" charset="2"/>
              <a:buChar char=""/>
            </a:pPr>
            <a:r>
              <a:rPr lang="es-ES"/>
              <a:t>Puntuación superior al 7/10 en las encuestas enviadas a personal docente, encargados de realizar el horario y alumnos.</a:t>
            </a:r>
          </a:p>
          <a:p>
            <a:pPr>
              <a:buFont typeface="Wingdings 2" panose="05020102010507070707" pitchFamily="18" charset="2"/>
              <a:buChar char=""/>
            </a:pPr>
            <a:endParaRPr lang="es-ES"/>
          </a:p>
          <a:p>
            <a:pPr>
              <a:buFont typeface="Wingdings 2" panose="05020102010507070707" pitchFamily="18" charset="2"/>
              <a:buChar char=""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5A2D3-8510-9932-58A6-7F1C077D0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Alcance y Riesgos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A78AF-D330-54A6-1EE8-5B750FC68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1" y="2228003"/>
            <a:ext cx="5422392" cy="3879850"/>
          </a:xfrm>
        </p:spPr>
        <p:txBody>
          <a:bodyPr/>
          <a:lstStyle/>
          <a:p>
            <a:r>
              <a:rPr lang="es-ES"/>
              <a:t>Detección de solapes entre asignaturas de varias facultades</a:t>
            </a:r>
          </a:p>
          <a:p>
            <a:r>
              <a:rPr lang="es-ES"/>
              <a:t>Detección de uso de aulas o laboratorios ya asignados de forma distribuida</a:t>
            </a:r>
          </a:p>
          <a:p>
            <a:r>
              <a:rPr lang="es-ES"/>
              <a:t>Instalación de una aplicación en los </a:t>
            </a:r>
            <a:r>
              <a:rPr lang="es-ES" err="1"/>
              <a:t>PCs</a:t>
            </a:r>
            <a:r>
              <a:rPr lang="es-ES"/>
              <a:t> de los encargados de la elaboración de los horarios</a:t>
            </a:r>
          </a:p>
          <a:p>
            <a:r>
              <a:rPr lang="es-ES"/>
              <a:t>Mantenimiento de la aplicación durante 5 años</a:t>
            </a:r>
          </a:p>
          <a:p>
            <a:r>
              <a:rPr lang="es-ES"/>
              <a:t>Tiempo de guarda configurable para asignaturas consecutivas en distintas facultades</a:t>
            </a:r>
          </a:p>
          <a:p>
            <a:endParaRPr lang="es-ES"/>
          </a:p>
          <a:p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E65475-948E-0B41-5878-A08D25ACB1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/>
              <a:t>Cambios en los planes de estudios de la universidad</a:t>
            </a:r>
          </a:p>
          <a:p>
            <a:r>
              <a:rPr lang="es-ES"/>
              <a:t>Modificación del calendario lectivo, días festivos, fechas de inicio, vacaciones….</a:t>
            </a:r>
          </a:p>
          <a:p>
            <a:r>
              <a:rPr lang="es-ES"/>
              <a:t>Fallos en el sistema los primeros días de su implantación</a:t>
            </a:r>
          </a:p>
          <a:p>
            <a:r>
              <a:rPr lang="es-ES"/>
              <a:t>Retrasos en los plazos</a:t>
            </a:r>
          </a:p>
          <a:p>
            <a:r>
              <a:rPr lang="es-ES"/>
              <a:t>Indisponibilidad temporal de aulas, laboratorios por remodelaciones.</a:t>
            </a:r>
          </a:p>
        </p:txBody>
      </p:sp>
    </p:spTree>
    <p:extLst>
      <p:ext uri="{BB962C8B-B14F-4D97-AF65-F5344CB8AC3E}">
        <p14:creationId xmlns:p14="http://schemas.microsoft.com/office/powerpoint/2010/main" val="374253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D2697-78B6-19A1-8658-CE8B5527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Roles en el proyecto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09B3A739-3497-0755-4141-00586FBE28E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12239941"/>
              </p:ext>
            </p:extLst>
          </p:nvPr>
        </p:nvGraphicFramePr>
        <p:xfrm>
          <a:off x="2264733" y="2020187"/>
          <a:ext cx="7846829" cy="461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8446">
                  <a:extLst>
                    <a:ext uri="{9D8B030D-6E8A-4147-A177-3AD203B41FA5}">
                      <a16:colId xmlns:a16="http://schemas.microsoft.com/office/drawing/2014/main" val="3138501632"/>
                    </a:ext>
                  </a:extLst>
                </a:gridCol>
                <a:gridCol w="2699383">
                  <a:extLst>
                    <a:ext uri="{9D8B030D-6E8A-4147-A177-3AD203B41FA5}">
                      <a16:colId xmlns:a16="http://schemas.microsoft.com/office/drawing/2014/main" val="3498285823"/>
                    </a:ext>
                  </a:extLst>
                </a:gridCol>
                <a:gridCol w="1359000">
                  <a:extLst>
                    <a:ext uri="{9D8B030D-6E8A-4147-A177-3AD203B41FA5}">
                      <a16:colId xmlns:a16="http://schemas.microsoft.com/office/drawing/2014/main" val="269839916"/>
                    </a:ext>
                  </a:extLst>
                </a:gridCol>
              </a:tblGrid>
              <a:tr h="567944">
                <a:tc>
                  <a:txBody>
                    <a:bodyPr/>
                    <a:lstStyle/>
                    <a:p>
                      <a:r>
                        <a:rPr lang="es-ES"/>
                        <a:t>Nombre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Autoridad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114220"/>
                  </a:ext>
                </a:extLst>
              </a:tr>
              <a:tr h="601384">
                <a:tc>
                  <a:txBody>
                    <a:bodyPr/>
                    <a:lstStyle/>
                    <a:p>
                      <a:r>
                        <a:rPr lang="es-ES"/>
                        <a:t>Sergio Sastre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Director del proyecto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Moderada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768183"/>
                  </a:ext>
                </a:extLst>
              </a:tr>
              <a:tr h="382149">
                <a:tc>
                  <a:txBody>
                    <a:bodyPr/>
                    <a:lstStyle/>
                    <a:p>
                      <a:r>
                        <a:rPr lang="es-ES"/>
                        <a:t>José María Oliet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Gerente funcional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Moderada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577271"/>
                  </a:ext>
                </a:extLst>
              </a:tr>
              <a:tr h="606549">
                <a:tc>
                  <a:txBody>
                    <a:bodyPr/>
                    <a:lstStyle/>
                    <a:p>
                      <a:r>
                        <a:rPr lang="es-ES"/>
                        <a:t>Filip Celepirovic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Gerente de diseño del 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Baja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524768"/>
                  </a:ext>
                </a:extLst>
              </a:tr>
              <a:tr h="606549">
                <a:tc>
                  <a:txBody>
                    <a:bodyPr/>
                    <a:lstStyle/>
                    <a:p>
                      <a:r>
                        <a:rPr lang="es-ES"/>
                        <a:t>Alejandro Resino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Gerente de control de calidad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Baja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891611"/>
                  </a:ext>
                </a:extLst>
              </a:tr>
              <a:tr h="866498">
                <a:tc>
                  <a:txBody>
                    <a:bodyPr/>
                    <a:lstStyle/>
                    <a:p>
                      <a:r>
                        <a:rPr lang="es-ES"/>
                        <a:t>-NOVASoftware</a:t>
                      </a:r>
                    </a:p>
                    <a:p>
                      <a:r>
                        <a:rPr lang="es-ES"/>
                        <a:t>-Entidades públicas de financiación</a:t>
                      </a:r>
                    </a:p>
                    <a:p>
                      <a:r>
                        <a:rPr lang="es-ES"/>
                        <a:t>-TIESA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Sponsors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Moderada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862207"/>
                  </a:ext>
                </a:extLst>
              </a:tr>
              <a:tr h="866498">
                <a:tc>
                  <a:txBody>
                    <a:bodyPr/>
                    <a:lstStyle/>
                    <a:p>
                      <a:r>
                        <a:rPr lang="es-ES"/>
                        <a:t>Aularios, facultades, estudiantes, profesores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Clientes/Usuarios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Baja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065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279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598ED-6B11-AAEB-F9E7-BD9B589AC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Presupuesto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42CFB2-711D-2C58-1C9D-51C0BF862D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1742" y="2189903"/>
            <a:ext cx="7267408" cy="4134697"/>
          </a:xfrm>
        </p:spPr>
        <p:txBody>
          <a:bodyPr/>
          <a:lstStyle/>
          <a:p>
            <a:r>
              <a:rPr lang="es-ES">
                <a:solidFill>
                  <a:schemeClr val="tx1"/>
                </a:solidFill>
              </a:rPr>
              <a:t>Bajo acuerdo de NOVASoftware con el resto de los interesados del proyecto, se establece un límite de presupuesto de </a:t>
            </a:r>
            <a:r>
              <a:rPr lang="es-ES" b="1" i="1">
                <a:solidFill>
                  <a:schemeClr val="accent6"/>
                </a:solidFill>
              </a:rPr>
              <a:t>900.000 €</a:t>
            </a:r>
          </a:p>
          <a:p>
            <a:r>
              <a:rPr lang="es-ES">
                <a:solidFill>
                  <a:schemeClr val="tx1"/>
                </a:solidFill>
              </a:rPr>
              <a:t>El contrato de licencia con TIESA para el uso de </a:t>
            </a:r>
            <a:r>
              <a:rPr lang="es-ES" err="1">
                <a:solidFill>
                  <a:schemeClr val="tx1"/>
                </a:solidFill>
              </a:rPr>
              <a:t>HorarIA</a:t>
            </a:r>
            <a:r>
              <a:rPr lang="es-ES">
                <a:solidFill>
                  <a:schemeClr val="tx1"/>
                </a:solidFill>
              </a:rPr>
              <a:t> supone un coste anual de </a:t>
            </a:r>
            <a:r>
              <a:rPr lang="es-ES" b="1" i="1">
                <a:solidFill>
                  <a:schemeClr val="accent6"/>
                </a:solidFill>
              </a:rPr>
              <a:t>150.000 €</a:t>
            </a:r>
          </a:p>
        </p:txBody>
      </p:sp>
    </p:spTree>
    <p:extLst>
      <p:ext uri="{BB962C8B-B14F-4D97-AF65-F5344CB8AC3E}">
        <p14:creationId xmlns:p14="http://schemas.microsoft.com/office/powerpoint/2010/main" val="737272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D77A2-EEEB-7C7A-5976-092F4F3FF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/>
          <a:p>
            <a:r>
              <a:rPr lang="es-ES"/>
              <a:t>WBS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30C816-9503-CAD9-5297-7E31B0168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3444" y="598708"/>
            <a:ext cx="4368837" cy="613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95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pic>
        <p:nvPicPr>
          <p:cNvPr id="8" name="Marcador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9823" y="477392"/>
            <a:ext cx="6699102" cy="953226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/>
              <a:t>Fases del proyecto</a:t>
            </a:r>
          </a:p>
        </p:txBody>
      </p:sp>
      <p:graphicFrame>
        <p:nvGraphicFramePr>
          <p:cNvPr id="6" name="Marcador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868147"/>
              </p:ext>
            </p:extLst>
          </p:nvPr>
        </p:nvGraphicFramePr>
        <p:xfrm>
          <a:off x="800478" y="1960182"/>
          <a:ext cx="6882703" cy="3890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8EE18D62-E395-923E-141F-F1158D3AFA16}"/>
              </a:ext>
            </a:extLst>
          </p:cNvPr>
          <p:cNvSpPr txBox="1"/>
          <p:nvPr/>
        </p:nvSpPr>
        <p:spPr>
          <a:xfrm>
            <a:off x="988828" y="1459537"/>
            <a:ext cx="528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solidFill>
                  <a:schemeClr val="accent3">
                    <a:lumMod val="60000"/>
                    <a:lumOff val="40000"/>
                  </a:schemeClr>
                </a:solidFill>
              </a:rPr>
              <a:t>Fecha de inicio: 30 noviembre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A6BE14C-1D82-B59B-3D54-942DC4BE8D56}"/>
              </a:ext>
            </a:extLst>
          </p:cNvPr>
          <p:cNvSpPr txBox="1"/>
          <p:nvPr/>
        </p:nvSpPr>
        <p:spPr>
          <a:xfrm>
            <a:off x="1205023" y="5666378"/>
            <a:ext cx="528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solidFill>
                  <a:schemeClr val="accent3">
                    <a:lumMod val="60000"/>
                    <a:lumOff val="40000"/>
                  </a:schemeClr>
                </a:solidFill>
              </a:rPr>
              <a:t>Fecha de cierre:  18 julio </a:t>
            </a: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730493DC-5911-4636-A693-50D9F311C5D4}" vid="{C48B9032-91E5-4062-92EA-18F233085F2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tecnológico</Template>
  <TotalTime>0</TotalTime>
  <Words>596</Words>
  <Application>Microsoft Office PowerPoint</Application>
  <PresentationFormat>Panorámica</PresentationFormat>
  <Paragraphs>163</Paragraphs>
  <Slides>13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Dividendo</vt:lpstr>
      <vt:lpstr>Implantación de Horaria </vt:lpstr>
      <vt:lpstr>Novasoftware TIESA</vt:lpstr>
      <vt:lpstr>Requisitos</vt:lpstr>
      <vt:lpstr>Objetivos y criterios de éxito</vt:lpstr>
      <vt:lpstr>Alcance y Riesgos</vt:lpstr>
      <vt:lpstr>Roles en el proyecto</vt:lpstr>
      <vt:lpstr>Presupuesto</vt:lpstr>
      <vt:lpstr>WBS</vt:lpstr>
      <vt:lpstr>Fases del proyecto</vt:lpstr>
      <vt:lpstr>Resumen de actividades</vt:lpstr>
      <vt:lpstr>CPM-PERT</vt:lpstr>
      <vt:lpstr>Presentación de PowerPoint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Implantación de Horaria </dc:title>
  <dc:creator>Resino Viñas Alejandro</dc:creator>
  <cp:lastModifiedBy>Resino Viñas Alejandro</cp:lastModifiedBy>
  <cp:revision>4</cp:revision>
  <dcterms:created xsi:type="dcterms:W3CDTF">2023-11-18T17:47:19Z</dcterms:created>
  <dcterms:modified xsi:type="dcterms:W3CDTF">2023-12-09T00:26:28Z</dcterms:modified>
</cp:coreProperties>
</file>