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75" r:id="rId7"/>
    <p:sldId id="277" r:id="rId8"/>
    <p:sldId id="276" r:id="rId9"/>
    <p:sldId id="278" r:id="rId10"/>
    <p:sldId id="283" r:id="rId11"/>
    <p:sldId id="287" r:id="rId12"/>
    <p:sldId id="288" r:id="rId13"/>
    <p:sldId id="285" r:id="rId14"/>
    <p:sldId id="279" r:id="rId15"/>
    <p:sldId id="281" r:id="rId16"/>
    <p:sldId id="280" r:id="rId17"/>
    <p:sldId id="282" r:id="rId18"/>
    <p:sldId id="289" r:id="rId19"/>
    <p:sldId id="290" r:id="rId20"/>
    <p:sldId id="291" r:id="rId21"/>
    <p:sldId id="292" r:id="rId22"/>
    <p:sldId id="274" r:id="rId2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6EF68-DAB0-9744-AACA-952E46D892B6}" v="20" dt="2023-12-11T14:54:14.786"/>
    <p1510:client id="{185C1DF6-E307-70D9-0DEB-E5E508231F2B}" v="211" dt="2023-12-12T13:22:07.437"/>
    <p1510:client id="{4A064BC6-F8B7-83AE-4885-8B3C9515FCD6}" v="43" dt="2023-12-13T01:08:15.940"/>
    <p1510:client id="{9647697F-15A6-CFAE-748A-8CDED4DECD80}" v="391" dt="2023-12-11T00:42:10.621"/>
    <p1510:client id="{9C950965-11CA-4D67-86BD-87AEA5122E95}" v="8" dt="2023-12-10T17:45:07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033" autoAdjust="0"/>
  </p:normalViewPr>
  <p:slideViewPr>
    <p:cSldViewPr snapToGrid="0" snapToObjects="1">
      <p:cViewPr>
        <p:scale>
          <a:sx n="125" d="100"/>
          <a:sy n="125" d="100"/>
        </p:scale>
        <p:origin x="1662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et Villalba José María" userId="51dfde9c-6af1-44b8-8ee1-7e24e45fc5f7" providerId="ADAL" clId="{9C950965-11CA-4D67-86BD-87AEA5122E95}"/>
    <pc:docChg chg="undo custSel addSld modSld">
      <pc:chgData name="Oliet Villalba José María" userId="51dfde9c-6af1-44b8-8ee1-7e24e45fc5f7" providerId="ADAL" clId="{9C950965-11CA-4D67-86BD-87AEA5122E95}" dt="2023-12-10T18:12:29.409" v="1484" actId="2710"/>
      <pc:docMkLst>
        <pc:docMk/>
      </pc:docMkLst>
      <pc:sldChg chg="addSp delSp modSp add mod modClrScheme chgLayout">
        <pc:chgData name="Oliet Villalba José María" userId="51dfde9c-6af1-44b8-8ee1-7e24e45fc5f7" providerId="ADAL" clId="{9C950965-11CA-4D67-86BD-87AEA5122E95}" dt="2023-12-10T17:38:26.170" v="66" actId="1076"/>
        <pc:sldMkLst>
          <pc:docMk/>
          <pc:sldMk cId="661439086" sldId="279"/>
        </pc:sldMkLst>
        <pc:spChg chg="add mod">
          <ac:chgData name="Oliet Villalba José María" userId="51dfde9c-6af1-44b8-8ee1-7e24e45fc5f7" providerId="ADAL" clId="{9C950965-11CA-4D67-86BD-87AEA5122E95}" dt="2023-12-10T17:38:26.170" v="66" actId="1076"/>
          <ac:spMkLst>
            <pc:docMk/>
            <pc:sldMk cId="661439086" sldId="279"/>
            <ac:spMk id="4" creationId="{DC1CFD4D-30DB-0BBE-EAB0-B3DDB7CFCB8A}"/>
          </ac:spMkLst>
        </pc:spChg>
        <pc:spChg chg="del mod">
          <ac:chgData name="Oliet Villalba José María" userId="51dfde9c-6af1-44b8-8ee1-7e24e45fc5f7" providerId="ADAL" clId="{9C950965-11CA-4D67-86BD-87AEA5122E95}" dt="2023-12-10T16:33:46.073" v="24" actId="478"/>
          <ac:spMkLst>
            <pc:docMk/>
            <pc:sldMk cId="661439086" sldId="279"/>
            <ac:spMk id="5" creationId="{0585230D-017E-F4D2-791B-858974F79FD4}"/>
          </ac:spMkLst>
        </pc:spChg>
        <pc:spChg chg="del">
          <ac:chgData name="Oliet Villalba José María" userId="51dfde9c-6af1-44b8-8ee1-7e24e45fc5f7" providerId="ADAL" clId="{9C950965-11CA-4D67-86BD-87AEA5122E95}" dt="2023-12-10T16:33:40.338" v="20" actId="478"/>
          <ac:spMkLst>
            <pc:docMk/>
            <pc:sldMk cId="661439086" sldId="279"/>
            <ac:spMk id="7" creationId="{2B9BFE46-EA33-5E00-1B88-04E319FC68D3}"/>
          </ac:spMkLst>
        </pc:spChg>
        <pc:spChg chg="del">
          <ac:chgData name="Oliet Villalba José María" userId="51dfde9c-6af1-44b8-8ee1-7e24e45fc5f7" providerId="ADAL" clId="{9C950965-11CA-4D67-86BD-87AEA5122E95}" dt="2023-12-10T16:33:40.338" v="20" actId="478"/>
          <ac:spMkLst>
            <pc:docMk/>
            <pc:sldMk cId="661439086" sldId="279"/>
            <ac:spMk id="10" creationId="{9FB87C8C-4ACB-D817-F463-A35C1063AA78}"/>
          </ac:spMkLst>
        </pc:spChg>
        <pc:spChg chg="del">
          <ac:chgData name="Oliet Villalba José María" userId="51dfde9c-6af1-44b8-8ee1-7e24e45fc5f7" providerId="ADAL" clId="{9C950965-11CA-4D67-86BD-87AEA5122E95}" dt="2023-12-10T16:33:50.176" v="28" actId="478"/>
          <ac:spMkLst>
            <pc:docMk/>
            <pc:sldMk cId="661439086" sldId="279"/>
            <ac:spMk id="11" creationId="{7214BAF8-756B-FA30-180D-2C6FAD86589A}"/>
          </ac:spMkLst>
        </pc:spChg>
        <pc:spChg chg="del">
          <ac:chgData name="Oliet Villalba José María" userId="51dfde9c-6af1-44b8-8ee1-7e24e45fc5f7" providerId="ADAL" clId="{9C950965-11CA-4D67-86BD-87AEA5122E95}" dt="2023-12-10T16:33:52.708" v="29" actId="478"/>
          <ac:spMkLst>
            <pc:docMk/>
            <pc:sldMk cId="661439086" sldId="279"/>
            <ac:spMk id="12" creationId="{CB99089A-8243-B466-FA03-44CAF0C82F8E}"/>
          </ac:spMkLst>
        </pc:spChg>
        <pc:spChg chg="del">
          <ac:chgData name="Oliet Villalba José María" userId="51dfde9c-6af1-44b8-8ee1-7e24e45fc5f7" providerId="ADAL" clId="{9C950965-11CA-4D67-86BD-87AEA5122E95}" dt="2023-12-10T16:33:40.338" v="20" actId="478"/>
          <ac:spMkLst>
            <pc:docMk/>
            <pc:sldMk cId="661439086" sldId="279"/>
            <ac:spMk id="13" creationId="{72250774-89B5-0345-0419-8097D1FD790E}"/>
          </ac:spMkLst>
        </pc:spChg>
        <pc:spChg chg="del">
          <ac:chgData name="Oliet Villalba José María" userId="51dfde9c-6af1-44b8-8ee1-7e24e45fc5f7" providerId="ADAL" clId="{9C950965-11CA-4D67-86BD-87AEA5122E95}" dt="2023-12-10T16:33:54.007" v="30" actId="478"/>
          <ac:spMkLst>
            <pc:docMk/>
            <pc:sldMk cId="661439086" sldId="279"/>
            <ac:spMk id="14" creationId="{CC65ADA8-97DB-6912-DEB5-E0E44ACA832C}"/>
          </ac:spMkLst>
        </pc:spChg>
        <pc:spChg chg="del">
          <ac:chgData name="Oliet Villalba José María" userId="51dfde9c-6af1-44b8-8ee1-7e24e45fc5f7" providerId="ADAL" clId="{9C950965-11CA-4D67-86BD-87AEA5122E95}" dt="2023-12-10T16:33:48.355" v="27" actId="478"/>
          <ac:spMkLst>
            <pc:docMk/>
            <pc:sldMk cId="661439086" sldId="279"/>
            <ac:spMk id="17" creationId="{FFCEC2F4-F15F-7D70-4175-8CC236DB766E}"/>
          </ac:spMkLst>
        </pc:spChg>
        <pc:spChg chg="del mod replId">
          <ac:chgData name="Oliet Villalba José María" userId="51dfde9c-6af1-44b8-8ee1-7e24e45fc5f7" providerId="ADAL" clId="{9C950965-11CA-4D67-86BD-87AEA5122E95}" dt="2023-12-10T17:36:55.067" v="45" actId="26606"/>
          <ac:spMkLst>
            <pc:docMk/>
            <pc:sldMk cId="661439086" sldId="279"/>
            <ac:spMk id="22" creationId="{EE66A652-8C63-206C-B6EC-03959DFD1D72}"/>
          </ac:spMkLst>
        </pc:spChg>
        <pc:spChg chg="add del mod">
          <ac:chgData name="Oliet Villalba José María" userId="51dfde9c-6af1-44b8-8ee1-7e24e45fc5f7" providerId="ADAL" clId="{9C950965-11CA-4D67-86BD-87AEA5122E95}" dt="2023-12-10T17:37:18.834" v="49" actId="26606"/>
          <ac:spMkLst>
            <pc:docMk/>
            <pc:sldMk cId="661439086" sldId="279"/>
            <ac:spMk id="25" creationId="{70C8A0FD-6625-8119-E3C8-90A95AD13FF0}"/>
          </ac:spMkLst>
        </pc:spChg>
        <pc:spChg chg="add del mod replId">
          <ac:chgData name="Oliet Villalba José María" userId="51dfde9c-6af1-44b8-8ee1-7e24e45fc5f7" providerId="ADAL" clId="{9C950965-11CA-4D67-86BD-87AEA5122E95}" dt="2023-12-10T17:37:18.834" v="49" actId="26606"/>
          <ac:spMkLst>
            <pc:docMk/>
            <pc:sldMk cId="661439086" sldId="279"/>
            <ac:spMk id="27" creationId="{A860E61D-98BE-79F8-687E-464069736FAE}"/>
          </ac:spMkLst>
        </pc:spChg>
        <pc:spChg chg="add del mod">
          <ac:chgData name="Oliet Villalba José María" userId="51dfde9c-6af1-44b8-8ee1-7e24e45fc5f7" providerId="ADAL" clId="{9C950965-11CA-4D67-86BD-87AEA5122E95}" dt="2023-12-10T17:38:13.238" v="63" actId="478"/>
          <ac:spMkLst>
            <pc:docMk/>
            <pc:sldMk cId="661439086" sldId="279"/>
            <ac:spMk id="30" creationId="{15640FE4-C41A-1C2B-EE8F-FCE97A352033}"/>
          </ac:spMkLst>
        </pc:spChg>
        <pc:picChg chg="add del mod">
          <ac:chgData name="Oliet Villalba José María" userId="51dfde9c-6af1-44b8-8ee1-7e24e45fc5f7" providerId="ADAL" clId="{9C950965-11CA-4D67-86BD-87AEA5122E95}" dt="2023-12-10T17:36:42.811" v="40" actId="478"/>
          <ac:picMkLst>
            <pc:docMk/>
            <pc:sldMk cId="661439086" sldId="279"/>
            <ac:picMk id="3" creationId="{017280A1-9E89-4F51-2E61-C28EE537308D}"/>
          </ac:picMkLst>
        </pc:picChg>
        <pc:picChg chg="add mod">
          <ac:chgData name="Oliet Villalba José María" userId="51dfde9c-6af1-44b8-8ee1-7e24e45fc5f7" providerId="ADAL" clId="{9C950965-11CA-4D67-86BD-87AEA5122E95}" dt="2023-12-10T17:38:08.176" v="62" actId="14100"/>
          <ac:picMkLst>
            <pc:docMk/>
            <pc:sldMk cId="661439086" sldId="279"/>
            <ac:picMk id="20" creationId="{25507A21-A1F0-1C09-7F9C-8EC4CA02DAC2}"/>
          </ac:picMkLst>
        </pc:picChg>
        <pc:picChg chg="add del mod replId">
          <ac:chgData name="Oliet Villalba José María" userId="51dfde9c-6af1-44b8-8ee1-7e24e45fc5f7" providerId="ADAL" clId="{9C950965-11CA-4D67-86BD-87AEA5122E95}" dt="2023-12-10T17:36:55.067" v="45" actId="26606"/>
          <ac:picMkLst>
            <pc:docMk/>
            <pc:sldMk cId="661439086" sldId="279"/>
            <ac:picMk id="23" creationId="{31874B8F-AA14-91F0-E0F5-0EBB810F3DFA}"/>
          </ac:picMkLst>
        </pc:picChg>
        <pc:picChg chg="add del mod replId">
          <ac:chgData name="Oliet Villalba José María" userId="51dfde9c-6af1-44b8-8ee1-7e24e45fc5f7" providerId="ADAL" clId="{9C950965-11CA-4D67-86BD-87AEA5122E95}" dt="2023-12-10T17:37:18.834" v="49" actId="26606"/>
          <ac:picMkLst>
            <pc:docMk/>
            <pc:sldMk cId="661439086" sldId="279"/>
            <ac:picMk id="28" creationId="{58220F0D-008D-06D7-BD7C-0193A26C3DB2}"/>
          </ac:picMkLst>
        </pc:picChg>
        <pc:cxnChg chg="del mod">
          <ac:chgData name="Oliet Villalba José María" userId="51dfde9c-6af1-44b8-8ee1-7e24e45fc5f7" providerId="ADAL" clId="{9C950965-11CA-4D67-86BD-87AEA5122E95}" dt="2023-12-10T16:33:47.621" v="26" actId="478"/>
          <ac:cxnSpMkLst>
            <pc:docMk/>
            <pc:sldMk cId="661439086" sldId="279"/>
            <ac:cxnSpMk id="6" creationId="{63BAEAFA-C65A-BE01-1773-DFDDC1056F6F}"/>
          </ac:cxnSpMkLst>
        </pc:cxnChg>
        <pc:cxnChg chg="del mod">
          <ac:chgData name="Oliet Villalba José María" userId="51dfde9c-6af1-44b8-8ee1-7e24e45fc5f7" providerId="ADAL" clId="{9C950965-11CA-4D67-86BD-87AEA5122E95}" dt="2023-12-10T16:33:40.338" v="20" actId="478"/>
          <ac:cxnSpMkLst>
            <pc:docMk/>
            <pc:sldMk cId="661439086" sldId="279"/>
            <ac:cxnSpMk id="8" creationId="{FEBED672-4768-98C4-EDF5-FC2BD619D198}"/>
          </ac:cxnSpMkLst>
        </pc:cxnChg>
        <pc:cxnChg chg="del mod">
          <ac:chgData name="Oliet Villalba José María" userId="51dfde9c-6af1-44b8-8ee1-7e24e45fc5f7" providerId="ADAL" clId="{9C950965-11CA-4D67-86BD-87AEA5122E95}" dt="2023-12-10T16:33:41.403" v="21" actId="478"/>
          <ac:cxnSpMkLst>
            <pc:docMk/>
            <pc:sldMk cId="661439086" sldId="279"/>
            <ac:cxnSpMk id="9" creationId="{7C903262-62B9-39A2-C4F6-F2426E7F1FEA}"/>
          </ac:cxnSpMkLst>
        </pc:cxnChg>
        <pc:cxnChg chg="del mod">
          <ac:chgData name="Oliet Villalba José María" userId="51dfde9c-6af1-44b8-8ee1-7e24e45fc5f7" providerId="ADAL" clId="{9C950965-11CA-4D67-86BD-87AEA5122E95}" dt="2023-12-10T16:33:40.338" v="20" actId="478"/>
          <ac:cxnSpMkLst>
            <pc:docMk/>
            <pc:sldMk cId="661439086" sldId="279"/>
            <ac:cxnSpMk id="15" creationId="{FB9B9CDB-6FAB-8BF2-5DEF-2690A8F31DE9}"/>
          </ac:cxnSpMkLst>
        </pc:cxnChg>
        <pc:cxnChg chg="del mod">
          <ac:chgData name="Oliet Villalba José María" userId="51dfde9c-6af1-44b8-8ee1-7e24e45fc5f7" providerId="ADAL" clId="{9C950965-11CA-4D67-86BD-87AEA5122E95}" dt="2023-12-10T16:33:43.629" v="22" actId="478"/>
          <ac:cxnSpMkLst>
            <pc:docMk/>
            <pc:sldMk cId="661439086" sldId="279"/>
            <ac:cxnSpMk id="16" creationId="{8456CCFB-2CE2-4505-4410-02C6F4B7D93C}"/>
          </ac:cxnSpMkLst>
        </pc:cxnChg>
        <pc:cxnChg chg="del mod">
          <ac:chgData name="Oliet Villalba José María" userId="51dfde9c-6af1-44b8-8ee1-7e24e45fc5f7" providerId="ADAL" clId="{9C950965-11CA-4D67-86BD-87AEA5122E95}" dt="2023-12-10T16:33:46.753" v="25" actId="478"/>
          <ac:cxnSpMkLst>
            <pc:docMk/>
            <pc:sldMk cId="661439086" sldId="279"/>
            <ac:cxnSpMk id="18" creationId="{17E7C7C7-8C48-A95E-AFE7-17BCBC776C24}"/>
          </ac:cxnSpMkLst>
        </pc:cxnChg>
      </pc:sldChg>
      <pc:sldChg chg="addSp delSp modSp add mod">
        <pc:chgData name="Oliet Villalba José María" userId="51dfde9c-6af1-44b8-8ee1-7e24e45fc5f7" providerId="ADAL" clId="{9C950965-11CA-4D67-86BD-87AEA5122E95}" dt="2023-12-10T17:42:23.408" v="110" actId="1076"/>
        <pc:sldMkLst>
          <pc:docMk/>
          <pc:sldMk cId="3664322179" sldId="280"/>
        </pc:sldMkLst>
        <pc:spChg chg="add mod">
          <ac:chgData name="Oliet Villalba José María" userId="51dfde9c-6af1-44b8-8ee1-7e24e45fc5f7" providerId="ADAL" clId="{9C950965-11CA-4D67-86BD-87AEA5122E95}" dt="2023-12-10T17:39:17.711" v="104" actId="1076"/>
          <ac:spMkLst>
            <pc:docMk/>
            <pc:sldMk cId="3664322179" sldId="280"/>
            <ac:spMk id="3" creationId="{50705797-CBBA-F5F6-27DE-5512F9DC940F}"/>
          </ac:spMkLst>
        </pc:spChg>
        <pc:spChg chg="del">
          <ac:chgData name="Oliet Villalba José María" userId="51dfde9c-6af1-44b8-8ee1-7e24e45fc5f7" providerId="ADAL" clId="{9C950965-11CA-4D67-86BD-87AEA5122E95}" dt="2023-12-10T17:38:50.946" v="69" actId="478"/>
          <ac:spMkLst>
            <pc:docMk/>
            <pc:sldMk cId="3664322179" sldId="280"/>
            <ac:spMk id="4" creationId="{DC1CFD4D-30DB-0BBE-EAB0-B3DDB7CFCB8A}"/>
          </ac:spMkLst>
        </pc:spChg>
        <pc:picChg chg="add mod">
          <ac:chgData name="Oliet Villalba José María" userId="51dfde9c-6af1-44b8-8ee1-7e24e45fc5f7" providerId="ADAL" clId="{9C950965-11CA-4D67-86BD-87AEA5122E95}" dt="2023-12-10T17:42:23.408" v="110" actId="1076"/>
          <ac:picMkLst>
            <pc:docMk/>
            <pc:sldMk cId="3664322179" sldId="280"/>
            <ac:picMk id="6" creationId="{4C74CB06-8C41-CA5C-1800-4D0DDF7094C3}"/>
          </ac:picMkLst>
        </pc:picChg>
        <pc:picChg chg="del">
          <ac:chgData name="Oliet Villalba José María" userId="51dfde9c-6af1-44b8-8ee1-7e24e45fc5f7" providerId="ADAL" clId="{9C950965-11CA-4D67-86BD-87AEA5122E95}" dt="2023-12-10T17:38:48.759" v="68" actId="478"/>
          <ac:picMkLst>
            <pc:docMk/>
            <pc:sldMk cId="3664322179" sldId="280"/>
            <ac:picMk id="20" creationId="{25507A21-A1F0-1C09-7F9C-8EC4CA02DAC2}"/>
          </ac:picMkLst>
        </pc:picChg>
      </pc:sldChg>
      <pc:sldChg chg="addSp delSp modSp add mod">
        <pc:chgData name="Oliet Villalba José María" userId="51dfde9c-6af1-44b8-8ee1-7e24e45fc5f7" providerId="ADAL" clId="{9C950965-11CA-4D67-86BD-87AEA5122E95}" dt="2023-12-10T18:12:00.484" v="1483" actId="14100"/>
        <pc:sldMkLst>
          <pc:docMk/>
          <pc:sldMk cId="497084143" sldId="281"/>
        </pc:sldMkLst>
        <pc:spChg chg="mod">
          <ac:chgData name="Oliet Villalba José María" userId="51dfde9c-6af1-44b8-8ee1-7e24e45fc5f7" providerId="ADAL" clId="{9C950965-11CA-4D67-86BD-87AEA5122E95}" dt="2023-12-10T18:12:00.484" v="1483" actId="14100"/>
          <ac:spMkLst>
            <pc:docMk/>
            <pc:sldMk cId="497084143" sldId="281"/>
            <ac:spMk id="4" creationId="{DC1CFD4D-30DB-0BBE-EAB0-B3DDB7CFCB8A}"/>
          </ac:spMkLst>
        </pc:spChg>
        <pc:picChg chg="add mod">
          <ac:chgData name="Oliet Villalba José María" userId="51dfde9c-6af1-44b8-8ee1-7e24e45fc5f7" providerId="ADAL" clId="{9C950965-11CA-4D67-86BD-87AEA5122E95}" dt="2023-12-10T17:44:19.930" v="156" actId="14100"/>
          <ac:picMkLst>
            <pc:docMk/>
            <pc:sldMk cId="497084143" sldId="281"/>
            <ac:picMk id="3" creationId="{2549433B-8537-1C37-8643-B8CEA38EC084}"/>
          </ac:picMkLst>
        </pc:picChg>
        <pc:picChg chg="del">
          <ac:chgData name="Oliet Villalba José María" userId="51dfde9c-6af1-44b8-8ee1-7e24e45fc5f7" providerId="ADAL" clId="{9C950965-11CA-4D67-86BD-87AEA5122E95}" dt="2023-12-10T17:43:24.322" v="151" actId="478"/>
          <ac:picMkLst>
            <pc:docMk/>
            <pc:sldMk cId="497084143" sldId="281"/>
            <ac:picMk id="20" creationId="{25507A21-A1F0-1C09-7F9C-8EC4CA02DAC2}"/>
          </ac:picMkLst>
        </pc:picChg>
      </pc:sldChg>
      <pc:sldChg chg="addSp delSp modSp add mod">
        <pc:chgData name="Oliet Villalba José María" userId="51dfde9c-6af1-44b8-8ee1-7e24e45fc5f7" providerId="ADAL" clId="{9C950965-11CA-4D67-86BD-87AEA5122E95}" dt="2023-12-10T18:12:29.409" v="1484" actId="2710"/>
        <pc:sldMkLst>
          <pc:docMk/>
          <pc:sldMk cId="2573689564" sldId="282"/>
        </pc:sldMkLst>
        <pc:spChg chg="add mod">
          <ac:chgData name="Oliet Villalba José María" userId="51dfde9c-6af1-44b8-8ee1-7e24e45fc5f7" providerId="ADAL" clId="{9C950965-11CA-4D67-86BD-87AEA5122E95}" dt="2023-12-10T18:12:29.409" v="1484" actId="2710"/>
          <ac:spMkLst>
            <pc:docMk/>
            <pc:sldMk cId="2573689564" sldId="282"/>
            <ac:spMk id="2" creationId="{0BC6BA78-5D3D-59A0-3F28-E3727E62FFFF}"/>
          </ac:spMkLst>
        </pc:spChg>
        <pc:spChg chg="mod">
          <ac:chgData name="Oliet Villalba José María" userId="51dfde9c-6af1-44b8-8ee1-7e24e45fc5f7" providerId="ADAL" clId="{9C950965-11CA-4D67-86BD-87AEA5122E95}" dt="2023-12-10T17:44:53.706" v="170" actId="20577"/>
          <ac:spMkLst>
            <pc:docMk/>
            <pc:sldMk cId="2573689564" sldId="282"/>
            <ac:spMk id="3" creationId="{50705797-CBBA-F5F6-27DE-5512F9DC940F}"/>
          </ac:spMkLst>
        </pc:spChg>
        <pc:graphicFrameChg chg="add del mod">
          <ac:chgData name="Oliet Villalba José María" userId="51dfde9c-6af1-44b8-8ee1-7e24e45fc5f7" providerId="ADAL" clId="{9C950965-11CA-4D67-86BD-87AEA5122E95}" dt="2023-12-10T17:49:36.499" v="633" actId="3680"/>
          <ac:graphicFrameMkLst>
            <pc:docMk/>
            <pc:sldMk cId="2573689564" sldId="282"/>
            <ac:graphicFrameMk id="4" creationId="{D63D88E9-EE9D-C280-64AE-1C48C245D15F}"/>
          </ac:graphicFrameMkLst>
        </pc:graphicFrameChg>
        <pc:graphicFrameChg chg="add del mod modGraphic">
          <ac:chgData name="Oliet Villalba José María" userId="51dfde9c-6af1-44b8-8ee1-7e24e45fc5f7" providerId="ADAL" clId="{9C950965-11CA-4D67-86BD-87AEA5122E95}" dt="2023-12-10T17:53:05.803" v="896" actId="478"/>
          <ac:graphicFrameMkLst>
            <pc:docMk/>
            <pc:sldMk cId="2573689564" sldId="282"/>
            <ac:graphicFrameMk id="5" creationId="{E75822FF-E976-793B-C6EB-CABF89D8A5A0}"/>
          </ac:graphicFrameMkLst>
        </pc:graphicFrameChg>
        <pc:graphicFrameChg chg="add mod modGraphic">
          <ac:chgData name="Oliet Villalba José María" userId="51dfde9c-6af1-44b8-8ee1-7e24e45fc5f7" providerId="ADAL" clId="{9C950965-11CA-4D67-86BD-87AEA5122E95}" dt="2023-12-10T18:11:40.824" v="1479" actId="20577"/>
          <ac:graphicFrameMkLst>
            <pc:docMk/>
            <pc:sldMk cId="2573689564" sldId="282"/>
            <ac:graphicFrameMk id="7" creationId="{B318E6F5-745E-452A-7AC1-03D76C2FB7C5}"/>
          </ac:graphicFrameMkLst>
        </pc:graphicFrameChg>
        <pc:picChg chg="del">
          <ac:chgData name="Oliet Villalba José María" userId="51dfde9c-6af1-44b8-8ee1-7e24e45fc5f7" providerId="ADAL" clId="{9C950965-11CA-4D67-86BD-87AEA5122E95}" dt="2023-12-10T17:44:56.516" v="171" actId="478"/>
          <ac:picMkLst>
            <pc:docMk/>
            <pc:sldMk cId="2573689564" sldId="282"/>
            <ac:picMk id="6" creationId="{4C74CB06-8C41-CA5C-1800-4D0DDF7094C3}"/>
          </ac:picMkLst>
        </pc:picChg>
      </pc:sldChg>
    </pc:docChg>
  </pc:docChgLst>
  <pc:docChgLst>
    <pc:chgData name="Celepirovic Filip" userId="S::filip.celepirovic@edu.uah.es::6510ae8b-23fc-46e0-8af8-ab4e297ec6a9" providerId="AD" clId="Web-{9647697F-15A6-CFAE-748A-8CDED4DECD80}"/>
    <pc:docChg chg="addSld delSld modSld">
      <pc:chgData name="Celepirovic Filip" userId="S::filip.celepirovic@edu.uah.es::6510ae8b-23fc-46e0-8af8-ab4e297ec6a9" providerId="AD" clId="Web-{9647697F-15A6-CFAE-748A-8CDED4DECD80}" dt="2023-12-11T00:42:10.621" v="281" actId="14100"/>
      <pc:docMkLst>
        <pc:docMk/>
      </pc:docMkLst>
      <pc:sldChg chg="addSp delSp modSp new mod modClrScheme chgLayout">
        <pc:chgData name="Celepirovic Filip" userId="S::filip.celepirovic@edu.uah.es::6510ae8b-23fc-46e0-8af8-ab4e297ec6a9" providerId="AD" clId="Web-{9647697F-15A6-CFAE-748A-8CDED4DECD80}" dt="2023-12-11T00:11:16.582" v="55" actId="1076"/>
        <pc:sldMkLst>
          <pc:docMk/>
          <pc:sldMk cId="2687908494" sldId="283"/>
        </pc:sldMkLst>
        <pc:spChg chg="add del mod">
          <ac:chgData name="Celepirovic Filip" userId="S::filip.celepirovic@edu.uah.es::6510ae8b-23fc-46e0-8af8-ab4e297ec6a9" providerId="AD" clId="Web-{9647697F-15A6-CFAE-748A-8CDED4DECD80}" dt="2023-12-11T00:07:05.622" v="13"/>
          <ac:spMkLst>
            <pc:docMk/>
            <pc:sldMk cId="2687908494" sldId="283"/>
            <ac:spMk id="2" creationId="{442FD1DE-D816-B6DD-E9F8-B29D5B2A2562}"/>
          </ac:spMkLst>
        </pc:spChg>
        <pc:spChg chg="add del mod replId">
          <ac:chgData name="Celepirovic Filip" userId="S::filip.celepirovic@edu.uah.es::6510ae8b-23fc-46e0-8af8-ab4e297ec6a9" providerId="AD" clId="Web-{9647697F-15A6-CFAE-748A-8CDED4DECD80}" dt="2023-12-11T00:09:51.548" v="37"/>
          <ac:spMkLst>
            <pc:docMk/>
            <pc:sldMk cId="2687908494" sldId="283"/>
            <ac:spMk id="2" creationId="{52AD8BDE-B026-7921-B56E-0762C08B5765}"/>
          </ac:spMkLst>
        </pc:spChg>
        <pc:spChg chg="add del">
          <ac:chgData name="Celepirovic Filip" userId="S::filip.celepirovic@edu.uah.es::6510ae8b-23fc-46e0-8af8-ab4e297ec6a9" providerId="AD" clId="Web-{9647697F-15A6-CFAE-748A-8CDED4DECD80}" dt="2023-12-11T00:08:01.874" v="23"/>
          <ac:spMkLst>
            <pc:docMk/>
            <pc:sldMk cId="2687908494" sldId="283"/>
            <ac:spMk id="3" creationId="{2F52ED42-F572-1F8A-C846-FEA5DF81B9D3}"/>
          </ac:spMkLst>
        </pc:spChg>
        <pc:spChg chg="add del mod">
          <ac:chgData name="Celepirovic Filip" userId="S::filip.celepirovic@edu.uah.es::6510ae8b-23fc-46e0-8af8-ab4e297ec6a9" providerId="AD" clId="Web-{9647697F-15A6-CFAE-748A-8CDED4DECD80}" dt="2023-12-11T00:09:45.923" v="35"/>
          <ac:spMkLst>
            <pc:docMk/>
            <pc:sldMk cId="2687908494" sldId="283"/>
            <ac:spMk id="8" creationId="{7135AB57-D168-D110-1787-3B060C079CF9}"/>
          </ac:spMkLst>
        </pc:spChg>
        <pc:spChg chg="add del mod">
          <ac:chgData name="Celepirovic Filip" userId="S::filip.celepirovic@edu.uah.es::6510ae8b-23fc-46e0-8af8-ab4e297ec6a9" providerId="AD" clId="Web-{9647697F-15A6-CFAE-748A-8CDED4DECD80}" dt="2023-12-11T00:07:05.622" v="13"/>
          <ac:spMkLst>
            <pc:docMk/>
            <pc:sldMk cId="2687908494" sldId="283"/>
            <ac:spMk id="10" creationId="{67E7BA84-9F22-0BD4-7FA4-B4A5B2F7D8FB}"/>
          </ac:spMkLst>
        </pc:spChg>
        <pc:spChg chg="add mod">
          <ac:chgData name="Celepirovic Filip" userId="S::filip.celepirovic@edu.uah.es::6510ae8b-23fc-46e0-8af8-ab4e297ec6a9" providerId="AD" clId="Web-{9647697F-15A6-CFAE-748A-8CDED4DECD80}" dt="2023-12-11T00:11:10.097" v="54" actId="20577"/>
          <ac:spMkLst>
            <pc:docMk/>
            <pc:sldMk cId="2687908494" sldId="283"/>
            <ac:spMk id="14" creationId="{822B8C64-CAC8-799C-71D1-F8E0F1D862D0}"/>
          </ac:spMkLst>
        </pc:spChg>
        <pc:spChg chg="add del mod replId">
          <ac:chgData name="Celepirovic Filip" userId="S::filip.celepirovic@edu.uah.es::6510ae8b-23fc-46e0-8af8-ab4e297ec6a9" providerId="AD" clId="Web-{9647697F-15A6-CFAE-748A-8CDED4DECD80}" dt="2023-12-11T00:10:37.049" v="50"/>
          <ac:spMkLst>
            <pc:docMk/>
            <pc:sldMk cId="2687908494" sldId="283"/>
            <ac:spMk id="16" creationId="{E2D9A55C-60AD-4E8F-2A59-61E9FBC059F5}"/>
          </ac:spMkLst>
        </pc:spChg>
        <pc:spChg chg="add del mod">
          <ac:chgData name="Celepirovic Filip" userId="S::filip.celepirovic@edu.uah.es::6510ae8b-23fc-46e0-8af8-ab4e297ec6a9" providerId="AD" clId="Web-{9647697F-15A6-CFAE-748A-8CDED4DECD80}" dt="2023-12-11T00:10:10.283" v="44"/>
          <ac:spMkLst>
            <pc:docMk/>
            <pc:sldMk cId="2687908494" sldId="283"/>
            <ac:spMk id="16" creationId="{E33D55CA-B674-5B33-0DC9-064DDB5B079B}"/>
          </ac:spMkLst>
        </pc:spChg>
        <pc:picChg chg="add del mod ord">
          <ac:chgData name="Celepirovic Filip" userId="S::filip.celepirovic@edu.uah.es::6510ae8b-23fc-46e0-8af8-ab4e297ec6a9" providerId="AD" clId="Web-{9647697F-15A6-CFAE-748A-8CDED4DECD80}" dt="2023-12-11T00:03:33.008" v="9"/>
          <ac:picMkLst>
            <pc:docMk/>
            <pc:sldMk cId="2687908494" sldId="283"/>
            <ac:picMk id="4" creationId="{963A599A-6FFA-49E1-08C2-4F91ACC3F379}"/>
          </ac:picMkLst>
        </pc:picChg>
        <pc:picChg chg="add del mod ord replId">
          <ac:chgData name="Celepirovic Filip" userId="S::filip.celepirovic@edu.uah.es::6510ae8b-23fc-46e0-8af8-ab4e297ec6a9" providerId="AD" clId="Web-{9647697F-15A6-CFAE-748A-8CDED4DECD80}" dt="2023-12-11T00:07:07.185" v="15"/>
          <ac:picMkLst>
            <pc:docMk/>
            <pc:sldMk cId="2687908494" sldId="283"/>
            <ac:picMk id="5" creationId="{6F06D3F6-6865-F142-61AE-C22B8A4BC038}"/>
          </ac:picMkLst>
        </pc:picChg>
        <pc:picChg chg="add del mod">
          <ac:chgData name="Celepirovic Filip" userId="S::filip.celepirovic@edu.uah.es::6510ae8b-23fc-46e0-8af8-ab4e297ec6a9" providerId="AD" clId="Web-{9647697F-15A6-CFAE-748A-8CDED4DECD80}" dt="2023-12-11T00:07:05.622" v="13"/>
          <ac:picMkLst>
            <pc:docMk/>
            <pc:sldMk cId="2687908494" sldId="283"/>
            <ac:picMk id="5" creationId="{BC4C260C-746D-2808-A1E8-E1C76A45A62E}"/>
          </ac:picMkLst>
        </pc:picChg>
        <pc:picChg chg="add del mod ord">
          <ac:chgData name="Celepirovic Filip" userId="S::filip.celepirovic@edu.uah.es::6510ae8b-23fc-46e0-8af8-ab4e297ec6a9" providerId="AD" clId="Web-{9647697F-15A6-CFAE-748A-8CDED4DECD80}" dt="2023-12-11T00:08:51.297" v="34"/>
          <ac:picMkLst>
            <pc:docMk/>
            <pc:sldMk cId="2687908494" sldId="283"/>
            <ac:picMk id="6" creationId="{0719495C-EBEC-6C77-8A86-50EF8F4AE464}"/>
          </ac:picMkLst>
        </pc:picChg>
        <pc:picChg chg="add mod">
          <ac:chgData name="Celepirovic Filip" userId="S::filip.celepirovic@edu.uah.es::6510ae8b-23fc-46e0-8af8-ab4e297ec6a9" providerId="AD" clId="Web-{9647697F-15A6-CFAE-748A-8CDED4DECD80}" dt="2023-12-11T00:11:16.582" v="55" actId="1076"/>
          <ac:picMkLst>
            <pc:docMk/>
            <pc:sldMk cId="2687908494" sldId="283"/>
            <ac:picMk id="9" creationId="{4988B12B-B82C-A020-ED65-3F2FAF090226}"/>
          </ac:picMkLst>
        </pc:picChg>
        <pc:picChg chg="add del mod ord replId">
          <ac:chgData name="Celepirovic Filip" userId="S::filip.celepirovic@edu.uah.es::6510ae8b-23fc-46e0-8af8-ab4e297ec6a9" providerId="AD" clId="Web-{9647697F-15A6-CFAE-748A-8CDED4DECD80}" dt="2023-12-11T00:09:51.548" v="37"/>
          <ac:picMkLst>
            <pc:docMk/>
            <pc:sldMk cId="2687908494" sldId="283"/>
            <ac:picMk id="11" creationId="{90D32183-5E4C-95D8-BD9E-3C4FE9D2708D}"/>
          </ac:picMkLst>
        </pc:picChg>
        <pc:picChg chg="add del mod replId">
          <ac:chgData name="Celepirovic Filip" userId="S::filip.celepirovic@edu.uah.es::6510ae8b-23fc-46e0-8af8-ab4e297ec6a9" providerId="AD" clId="Web-{9647697F-15A6-CFAE-748A-8CDED4DECD80}" dt="2023-12-11T00:10:37.049" v="50"/>
          <ac:picMkLst>
            <pc:docMk/>
            <pc:sldMk cId="2687908494" sldId="283"/>
            <ac:picMk id="17" creationId="{B564592D-E01E-9F48-D94B-9CBD575E3A58}"/>
          </ac:picMkLst>
        </pc:picChg>
      </pc:sldChg>
      <pc:sldChg chg="addSp delSp modSp new del">
        <pc:chgData name="Celepirovic Filip" userId="S::filip.celepirovic@edu.uah.es::6510ae8b-23fc-46e0-8af8-ab4e297ec6a9" providerId="AD" clId="Web-{9647697F-15A6-CFAE-748A-8CDED4DECD80}" dt="2023-12-11T00:13:40.960" v="66"/>
        <pc:sldMkLst>
          <pc:docMk/>
          <pc:sldMk cId="1775124491" sldId="284"/>
        </pc:sldMkLst>
        <pc:spChg chg="del">
          <ac:chgData name="Celepirovic Filip" userId="S::filip.celepirovic@edu.uah.es::6510ae8b-23fc-46e0-8af8-ab4e297ec6a9" providerId="AD" clId="Web-{9647697F-15A6-CFAE-748A-8CDED4DECD80}" dt="2023-12-11T00:12:39.912" v="58"/>
          <ac:spMkLst>
            <pc:docMk/>
            <pc:sldMk cId="1775124491" sldId="284"/>
            <ac:spMk id="3" creationId="{E9296730-C818-FAFB-2E5B-BCADFF952770}"/>
          </ac:spMkLst>
        </pc:spChg>
        <pc:graphicFrameChg chg="add mod ord modGraphic">
          <ac:chgData name="Celepirovic Filip" userId="S::filip.celepirovic@edu.uah.es::6510ae8b-23fc-46e0-8af8-ab4e297ec6a9" providerId="AD" clId="Web-{9647697F-15A6-CFAE-748A-8CDED4DECD80}" dt="2023-12-11T00:13:23.053" v="65"/>
          <ac:graphicFrameMkLst>
            <pc:docMk/>
            <pc:sldMk cId="1775124491" sldId="284"/>
            <ac:graphicFrameMk id="4" creationId="{49988BA9-CB11-A253-F98B-0908C634FC45}"/>
          </ac:graphicFrameMkLst>
        </pc:graphicFrameChg>
      </pc:sldChg>
      <pc:sldChg chg="addSp delSp modSp new mod modClrScheme chgLayout">
        <pc:chgData name="Celepirovic Filip" userId="S::filip.celepirovic@edu.uah.es::6510ae8b-23fc-46e0-8af8-ab4e297ec6a9" providerId="AD" clId="Web-{9647697F-15A6-CFAE-748A-8CDED4DECD80}" dt="2023-12-11T00:31:28.732" v="185" actId="1076"/>
        <pc:sldMkLst>
          <pc:docMk/>
          <pc:sldMk cId="346321883" sldId="285"/>
        </pc:sldMkLst>
        <pc:spChg chg="add del">
          <ac:chgData name="Celepirovic Filip" userId="S::filip.celepirovic@edu.uah.es::6510ae8b-23fc-46e0-8af8-ab4e297ec6a9" providerId="AD" clId="Web-{9647697F-15A6-CFAE-748A-8CDED4DECD80}" dt="2023-12-11T00:19:18.406" v="78"/>
          <ac:spMkLst>
            <pc:docMk/>
            <pc:sldMk cId="346321883" sldId="285"/>
            <ac:spMk id="2" creationId="{460B3314-A1F9-9497-2865-7E1E67B4DBE8}"/>
          </ac:spMkLst>
        </pc:spChg>
        <pc:spChg chg="del">
          <ac:chgData name="Celepirovic Filip" userId="S::filip.celepirovic@edu.uah.es::6510ae8b-23fc-46e0-8af8-ab4e297ec6a9" providerId="AD" clId="Web-{9647697F-15A6-CFAE-748A-8CDED4DECD80}" dt="2023-12-11T00:15:19.072" v="67"/>
          <ac:spMkLst>
            <pc:docMk/>
            <pc:sldMk cId="346321883" sldId="285"/>
            <ac:spMk id="3" creationId="{73818CE6-FB1B-01EE-F5BB-5D9217F51DA9}"/>
          </ac:spMkLst>
        </pc:spChg>
        <pc:spChg chg="add del mod">
          <ac:chgData name="Celepirovic Filip" userId="S::filip.celepirovic@edu.uah.es::6510ae8b-23fc-46e0-8af8-ab4e297ec6a9" providerId="AD" clId="Web-{9647697F-15A6-CFAE-748A-8CDED4DECD80}" dt="2023-12-11T00:16:53.887" v="70"/>
          <ac:spMkLst>
            <pc:docMk/>
            <pc:sldMk cId="346321883" sldId="285"/>
            <ac:spMk id="6" creationId="{E3134A2D-B363-4B80-A3C1-CDE5494CCC53}"/>
          </ac:spMkLst>
        </pc:spChg>
        <pc:spChg chg="add del mod">
          <ac:chgData name="Celepirovic Filip" userId="S::filip.celepirovic@edu.uah.es::6510ae8b-23fc-46e0-8af8-ab4e297ec6a9" providerId="AD" clId="Web-{9647697F-15A6-CFAE-748A-8CDED4DECD80}" dt="2023-12-11T00:18:57.062" v="72"/>
          <ac:spMkLst>
            <pc:docMk/>
            <pc:sldMk cId="346321883" sldId="285"/>
            <ac:spMk id="9" creationId="{C023801E-A17A-09BD-6348-2F35F6840EDE}"/>
          </ac:spMkLst>
        </pc:spChg>
        <pc:spChg chg="add mod">
          <ac:chgData name="Celepirovic Filip" userId="S::filip.celepirovic@edu.uah.es::6510ae8b-23fc-46e0-8af8-ab4e297ec6a9" providerId="AD" clId="Web-{9647697F-15A6-CFAE-748A-8CDED4DECD80}" dt="2023-12-11T00:31:28.732" v="185" actId="1076"/>
          <ac:spMkLst>
            <pc:docMk/>
            <pc:sldMk cId="346321883" sldId="285"/>
            <ac:spMk id="11" creationId="{51612D90-E7CB-DDA1-1A29-C62F0A71A5DC}"/>
          </ac:spMkLst>
        </pc:spChg>
        <pc:picChg chg="add del mod ord">
          <ac:chgData name="Celepirovic Filip" userId="S::filip.celepirovic@edu.uah.es::6510ae8b-23fc-46e0-8af8-ab4e297ec6a9" providerId="AD" clId="Web-{9647697F-15A6-CFAE-748A-8CDED4DECD80}" dt="2023-12-11T00:15:47.448" v="69"/>
          <ac:picMkLst>
            <pc:docMk/>
            <pc:sldMk cId="346321883" sldId="285"/>
            <ac:picMk id="4" creationId="{9F5D2160-6E49-86B9-734F-13BFAF3D2501}"/>
          </ac:picMkLst>
        </pc:picChg>
        <pc:picChg chg="add del mod ord">
          <ac:chgData name="Celepirovic Filip" userId="S::filip.celepirovic@edu.uah.es::6510ae8b-23fc-46e0-8af8-ab4e297ec6a9" providerId="AD" clId="Web-{9647697F-15A6-CFAE-748A-8CDED4DECD80}" dt="2023-12-11T00:18:06.748" v="71"/>
          <ac:picMkLst>
            <pc:docMk/>
            <pc:sldMk cId="346321883" sldId="285"/>
            <ac:picMk id="7" creationId="{6C1F76A5-A3F4-F46F-20AA-DAC10FE734D1}"/>
          </ac:picMkLst>
        </pc:picChg>
        <pc:picChg chg="add del mod">
          <ac:chgData name="Celepirovic Filip" userId="S::filip.celepirovic@edu.uah.es::6510ae8b-23fc-46e0-8af8-ab4e297ec6a9" providerId="AD" clId="Web-{9647697F-15A6-CFAE-748A-8CDED4DECD80}" dt="2023-12-11T00:19:18.406" v="75"/>
          <ac:picMkLst>
            <pc:docMk/>
            <pc:sldMk cId="346321883" sldId="285"/>
            <ac:picMk id="10" creationId="{285A55C3-64EB-AC73-FCFA-301A5BD0F45B}"/>
          </ac:picMkLst>
        </pc:picChg>
        <pc:picChg chg="add mod">
          <ac:chgData name="Celepirovic Filip" userId="S::filip.celepirovic@edu.uah.es::6510ae8b-23fc-46e0-8af8-ab4e297ec6a9" providerId="AD" clId="Web-{9647697F-15A6-CFAE-748A-8CDED4DECD80}" dt="2023-12-11T00:19:31.250" v="79" actId="1076"/>
          <ac:picMkLst>
            <pc:docMk/>
            <pc:sldMk cId="346321883" sldId="285"/>
            <ac:picMk id="10" creationId="{FDD5D3D1-D668-4EE7-979B-01EB61F40D21}"/>
          </ac:picMkLst>
        </pc:picChg>
        <pc:picChg chg="add del mod ord replId">
          <ac:chgData name="Celepirovic Filip" userId="S::filip.celepirovic@edu.uah.es::6510ae8b-23fc-46e0-8af8-ab4e297ec6a9" providerId="AD" clId="Web-{9647697F-15A6-CFAE-748A-8CDED4DECD80}" dt="2023-12-11T00:19:18.406" v="78"/>
          <ac:picMkLst>
            <pc:docMk/>
            <pc:sldMk cId="346321883" sldId="285"/>
            <ac:picMk id="12" creationId="{ACC85EFA-459B-823B-DBF1-0EE6CB0C4AD5}"/>
          </ac:picMkLst>
        </pc:picChg>
      </pc:sldChg>
      <pc:sldChg chg="addSp delSp modSp new del">
        <pc:chgData name="Celepirovic Filip" userId="S::filip.celepirovic@edu.uah.es::6510ae8b-23fc-46e0-8af8-ab4e297ec6a9" providerId="AD" clId="Web-{9647697F-15A6-CFAE-748A-8CDED4DECD80}" dt="2023-12-11T00:29:31.289" v="165"/>
        <pc:sldMkLst>
          <pc:docMk/>
          <pc:sldMk cId="2729154359" sldId="286"/>
        </pc:sldMkLst>
        <pc:spChg chg="mod">
          <ac:chgData name="Celepirovic Filip" userId="S::filip.celepirovic@edu.uah.es::6510ae8b-23fc-46e0-8af8-ab4e297ec6a9" providerId="AD" clId="Web-{9647697F-15A6-CFAE-748A-8CDED4DECD80}" dt="2023-12-11T00:28:42.772" v="144" actId="20577"/>
          <ac:spMkLst>
            <pc:docMk/>
            <pc:sldMk cId="2729154359" sldId="286"/>
            <ac:spMk id="2" creationId="{A5205726-19B4-5123-4492-71CD67CA4121}"/>
          </ac:spMkLst>
        </pc:spChg>
        <pc:spChg chg="mod">
          <ac:chgData name="Celepirovic Filip" userId="S::filip.celepirovic@edu.uah.es::6510ae8b-23fc-46e0-8af8-ab4e297ec6a9" providerId="AD" clId="Web-{9647697F-15A6-CFAE-748A-8CDED4DECD80}" dt="2023-12-11T00:28:41.162" v="143" actId="20577"/>
          <ac:spMkLst>
            <pc:docMk/>
            <pc:sldMk cId="2729154359" sldId="286"/>
            <ac:spMk id="3" creationId="{90B36F51-703B-DFB9-CFBC-2267839A8EA0}"/>
          </ac:spMkLst>
        </pc:spChg>
        <pc:spChg chg="del">
          <ac:chgData name="Celepirovic Filip" userId="S::filip.celepirovic@edu.uah.es::6510ae8b-23fc-46e0-8af8-ab4e297ec6a9" providerId="AD" clId="Web-{9647697F-15A6-CFAE-748A-8CDED4DECD80}" dt="2023-12-11T00:28:38.506" v="140"/>
          <ac:spMkLst>
            <pc:docMk/>
            <pc:sldMk cId="2729154359" sldId="286"/>
            <ac:spMk id="4" creationId="{9E5004C3-9DAC-6FF0-BF79-0C09F7836664}"/>
          </ac:spMkLst>
        </pc:spChg>
        <pc:picChg chg="add mod ord">
          <ac:chgData name="Celepirovic Filip" userId="S::filip.celepirovic@edu.uah.es::6510ae8b-23fc-46e0-8af8-ab4e297ec6a9" providerId="AD" clId="Web-{9647697F-15A6-CFAE-748A-8CDED4DECD80}" dt="2023-12-11T00:28:38.506" v="140"/>
          <ac:picMkLst>
            <pc:docMk/>
            <pc:sldMk cId="2729154359" sldId="286"/>
            <ac:picMk id="7" creationId="{0C9911A1-E7BF-5000-E16C-7D355F1B08AC}"/>
          </ac:picMkLst>
        </pc:picChg>
      </pc:sldChg>
      <pc:sldChg chg="addSp delSp modSp new mod modClrScheme chgLayout">
        <pc:chgData name="Celepirovic Filip" userId="S::filip.celepirovic@edu.uah.es::6510ae8b-23fc-46e0-8af8-ab4e297ec6a9" providerId="AD" clId="Web-{9647697F-15A6-CFAE-748A-8CDED4DECD80}" dt="2023-12-11T00:40:59.430" v="263" actId="1076"/>
        <pc:sldMkLst>
          <pc:docMk/>
          <pc:sldMk cId="888292439" sldId="287"/>
        </pc:sldMkLst>
        <pc:spChg chg="add mod">
          <ac:chgData name="Celepirovic Filip" userId="S::filip.celepirovic@edu.uah.es::6510ae8b-23fc-46e0-8af8-ab4e297ec6a9" providerId="AD" clId="Web-{9647697F-15A6-CFAE-748A-8CDED4DECD80}" dt="2023-12-11T00:33:40.395" v="201" actId="20577"/>
          <ac:spMkLst>
            <pc:docMk/>
            <pc:sldMk cId="888292439" sldId="287"/>
            <ac:spMk id="2" creationId="{F923D6E7-273B-7429-2819-B6A71E5982F3}"/>
          </ac:spMkLst>
        </pc:spChg>
        <pc:spChg chg="del">
          <ac:chgData name="Celepirovic Filip" userId="S::filip.celepirovic@edu.uah.es::6510ae8b-23fc-46e0-8af8-ab4e297ec6a9" providerId="AD" clId="Web-{9647697F-15A6-CFAE-748A-8CDED4DECD80}" dt="2023-12-11T00:29:02.648" v="146"/>
          <ac:spMkLst>
            <pc:docMk/>
            <pc:sldMk cId="888292439" sldId="287"/>
            <ac:spMk id="3" creationId="{20512C2B-49FA-BE24-4FDD-F08015B320BF}"/>
          </ac:spMkLst>
        </pc:spChg>
        <pc:spChg chg="del">
          <ac:chgData name="Celepirovic Filip" userId="S::filip.celepirovic@edu.uah.es::6510ae8b-23fc-46e0-8af8-ab4e297ec6a9" providerId="AD" clId="Web-{9647697F-15A6-CFAE-748A-8CDED4DECD80}" dt="2023-12-11T00:29:05.116" v="147"/>
          <ac:spMkLst>
            <pc:docMk/>
            <pc:sldMk cId="888292439" sldId="287"/>
            <ac:spMk id="4" creationId="{D0E1423C-7187-8B37-8772-3AF15B141EAD}"/>
          </ac:spMkLst>
        </pc:spChg>
        <pc:spChg chg="del">
          <ac:chgData name="Celepirovic Filip" userId="S::filip.celepirovic@edu.uah.es::6510ae8b-23fc-46e0-8af8-ab4e297ec6a9" providerId="AD" clId="Web-{9647697F-15A6-CFAE-748A-8CDED4DECD80}" dt="2023-12-11T00:29:06.851" v="148"/>
          <ac:spMkLst>
            <pc:docMk/>
            <pc:sldMk cId="888292439" sldId="287"/>
            <ac:spMk id="5" creationId="{863351B5-841A-F417-5708-5B89B9CCED75}"/>
          </ac:spMkLst>
        </pc:spChg>
        <pc:spChg chg="del">
          <ac:chgData name="Celepirovic Filip" userId="S::filip.celepirovic@edu.uah.es::6510ae8b-23fc-46e0-8af8-ab4e297ec6a9" providerId="AD" clId="Web-{9647697F-15A6-CFAE-748A-8CDED4DECD80}" dt="2023-12-11T00:29:11.335" v="149"/>
          <ac:spMkLst>
            <pc:docMk/>
            <pc:sldMk cId="888292439" sldId="287"/>
            <ac:spMk id="6" creationId="{DAE342A9-B022-F3CB-F853-A1787D422D4A}"/>
          </ac:spMkLst>
        </pc:spChg>
        <pc:spChg chg="add del mod">
          <ac:chgData name="Celepirovic Filip" userId="S::filip.celepirovic@edu.uah.es::6510ae8b-23fc-46e0-8af8-ab4e297ec6a9" providerId="AD" clId="Web-{9647697F-15A6-CFAE-748A-8CDED4DECD80}" dt="2023-12-11T00:29:25.711" v="164"/>
          <ac:spMkLst>
            <pc:docMk/>
            <pc:sldMk cId="888292439" sldId="287"/>
            <ac:spMk id="7" creationId="{A475E0CE-03F2-4CC9-B020-D214B9E08417}"/>
          </ac:spMkLst>
        </pc:spChg>
        <pc:spChg chg="add del mod">
          <ac:chgData name="Celepirovic Filip" userId="S::filip.celepirovic@edu.uah.es::6510ae8b-23fc-46e0-8af8-ab4e297ec6a9" providerId="AD" clId="Web-{9647697F-15A6-CFAE-748A-8CDED4DECD80}" dt="2023-12-11T00:40:34.273" v="256"/>
          <ac:spMkLst>
            <pc:docMk/>
            <pc:sldMk cId="888292439" sldId="287"/>
            <ac:spMk id="9" creationId="{9A37E51C-51CD-336A-0AE5-B25A67CDA8BF}"/>
          </ac:spMkLst>
        </pc:spChg>
        <pc:spChg chg="del mod replId">
          <ac:chgData name="Celepirovic Filip" userId="S::filip.celepirovic@edu.uah.es::6510ae8b-23fc-46e0-8af8-ab4e297ec6a9" providerId="AD" clId="Web-{9647697F-15A6-CFAE-748A-8CDED4DECD80}" dt="2023-12-11T00:30:02.838" v="168"/>
          <ac:spMkLst>
            <pc:docMk/>
            <pc:sldMk cId="888292439" sldId="287"/>
            <ac:spMk id="10" creationId="{81560848-CC68-F87A-3983-133DBD3E65EC}"/>
          </ac:spMkLst>
        </pc:spChg>
        <pc:spChg chg="add del mod">
          <ac:chgData name="Celepirovic Filip" userId="S::filip.celepirovic@edu.uah.es::6510ae8b-23fc-46e0-8af8-ab4e297ec6a9" providerId="AD" clId="Web-{9647697F-15A6-CFAE-748A-8CDED4DECD80}" dt="2023-12-11T00:30:53.762" v="181"/>
          <ac:spMkLst>
            <pc:docMk/>
            <pc:sldMk cId="888292439" sldId="287"/>
            <ac:spMk id="13" creationId="{F0C7A012-AD42-0066-49E5-DA617F7B5B54}"/>
          </ac:spMkLst>
        </pc:spChg>
        <pc:picChg chg="add del mod">
          <ac:chgData name="Celepirovic Filip" userId="S::filip.celepirovic@edu.uah.es::6510ae8b-23fc-46e0-8af8-ab4e297ec6a9" providerId="AD" clId="Web-{9647697F-15A6-CFAE-748A-8CDED4DECD80}" dt="2023-12-11T00:40:30.694" v="255"/>
          <ac:picMkLst>
            <pc:docMk/>
            <pc:sldMk cId="888292439" sldId="287"/>
            <ac:picMk id="8" creationId="{72B018EE-1B2F-4257-8639-0755F039726B}"/>
          </ac:picMkLst>
        </pc:picChg>
        <pc:picChg chg="add del mod replId">
          <ac:chgData name="Celepirovic Filip" userId="S::filip.celepirovic@edu.uah.es::6510ae8b-23fc-46e0-8af8-ab4e297ec6a9" providerId="AD" clId="Web-{9647697F-15A6-CFAE-748A-8CDED4DECD80}" dt="2023-12-11T00:30:02.838" v="168"/>
          <ac:picMkLst>
            <pc:docMk/>
            <pc:sldMk cId="888292439" sldId="287"/>
            <ac:picMk id="11" creationId="{973F575C-8B5D-8665-82DC-73FD5B9E2737}"/>
          </ac:picMkLst>
        </pc:picChg>
        <pc:picChg chg="add mod">
          <ac:chgData name="Celepirovic Filip" userId="S::filip.celepirovic@edu.uah.es::6510ae8b-23fc-46e0-8af8-ab4e297ec6a9" providerId="AD" clId="Web-{9647697F-15A6-CFAE-748A-8CDED4DECD80}" dt="2023-12-11T00:40:59.430" v="263" actId="1076"/>
          <ac:picMkLst>
            <pc:docMk/>
            <pc:sldMk cId="888292439" sldId="287"/>
            <ac:picMk id="12" creationId="{C555B5FF-2505-1E01-E88E-46AEF4A9B636}"/>
          </ac:picMkLst>
        </pc:picChg>
      </pc:sldChg>
      <pc:sldChg chg="addSp delSp modSp new">
        <pc:chgData name="Celepirovic Filip" userId="S::filip.celepirovic@edu.uah.es::6510ae8b-23fc-46e0-8af8-ab4e297ec6a9" providerId="AD" clId="Web-{9647697F-15A6-CFAE-748A-8CDED4DECD80}" dt="2023-12-11T00:42:10.621" v="281" actId="14100"/>
        <pc:sldMkLst>
          <pc:docMk/>
          <pc:sldMk cId="254658800" sldId="288"/>
        </pc:sldMkLst>
        <pc:spChg chg="del mod">
          <ac:chgData name="Celepirovic Filip" userId="S::filip.celepirovic@edu.uah.es::6510ae8b-23fc-46e0-8af8-ab4e297ec6a9" providerId="AD" clId="Web-{9647697F-15A6-CFAE-748A-8CDED4DECD80}" dt="2023-12-11T00:37:56.875" v="222"/>
          <ac:spMkLst>
            <pc:docMk/>
            <pc:sldMk cId="254658800" sldId="288"/>
            <ac:spMk id="2" creationId="{2A033022-EA77-6DAC-A5C3-D4D337122E7A}"/>
          </ac:spMkLst>
        </pc:spChg>
        <pc:spChg chg="del">
          <ac:chgData name="Celepirovic Filip" userId="S::filip.celepirovic@edu.uah.es::6510ae8b-23fc-46e0-8af8-ab4e297ec6a9" providerId="AD" clId="Web-{9647697F-15A6-CFAE-748A-8CDED4DECD80}" dt="2023-12-11T00:37:52.640" v="221"/>
          <ac:spMkLst>
            <pc:docMk/>
            <pc:sldMk cId="254658800" sldId="288"/>
            <ac:spMk id="3" creationId="{373736EE-E790-2FC0-D5A2-63925A16F34C}"/>
          </ac:spMkLst>
        </pc:spChg>
        <pc:spChg chg="del">
          <ac:chgData name="Celepirovic Filip" userId="S::filip.celepirovic@edu.uah.es::6510ae8b-23fc-46e0-8af8-ab4e297ec6a9" providerId="AD" clId="Web-{9647697F-15A6-CFAE-748A-8CDED4DECD80}" dt="2023-12-11T00:37:49.140" v="220"/>
          <ac:spMkLst>
            <pc:docMk/>
            <pc:sldMk cId="254658800" sldId="288"/>
            <ac:spMk id="4" creationId="{5307E161-5A47-F0F9-EB80-69082994F63E}"/>
          </ac:spMkLst>
        </pc:spChg>
        <pc:spChg chg="add del mod">
          <ac:chgData name="Celepirovic Filip" userId="S::filip.celepirovic@edu.uah.es::6510ae8b-23fc-46e0-8af8-ab4e297ec6a9" providerId="AD" clId="Web-{9647697F-15A6-CFAE-748A-8CDED4DECD80}" dt="2023-12-11T00:41:28.744" v="265"/>
          <ac:spMkLst>
            <pc:docMk/>
            <pc:sldMk cId="254658800" sldId="288"/>
            <ac:spMk id="6" creationId="{3988C81E-3A77-4A2C-F49F-240DC48D67B8}"/>
          </ac:spMkLst>
        </pc:spChg>
        <pc:spChg chg="add mod">
          <ac:chgData name="Celepirovic Filip" userId="S::filip.celepirovic@edu.uah.es::6510ae8b-23fc-46e0-8af8-ab4e297ec6a9" providerId="AD" clId="Web-{9647697F-15A6-CFAE-748A-8CDED4DECD80}" dt="2023-12-11T00:41:51.167" v="278" actId="1076"/>
          <ac:spMkLst>
            <pc:docMk/>
            <pc:sldMk cId="254658800" sldId="288"/>
            <ac:spMk id="8" creationId="{DD1DE4EB-BF7C-7AD9-F76A-B8FE3D759A63}"/>
          </ac:spMkLst>
        </pc:spChg>
        <pc:picChg chg="add mod">
          <ac:chgData name="Celepirovic Filip" userId="S::filip.celepirovic@edu.uah.es::6510ae8b-23fc-46e0-8af8-ab4e297ec6a9" providerId="AD" clId="Web-{9647697F-15A6-CFAE-748A-8CDED4DECD80}" dt="2023-12-11T00:42:10.621" v="281" actId="14100"/>
          <ac:picMkLst>
            <pc:docMk/>
            <pc:sldMk cId="254658800" sldId="288"/>
            <ac:picMk id="5" creationId="{3374319A-58EA-EAE2-7446-C70AB939549F}"/>
          </ac:picMkLst>
        </pc:picChg>
      </pc:sldChg>
      <pc:sldChg chg="addSp delSp modSp add del replId">
        <pc:chgData name="Celepirovic Filip" userId="S::filip.celepirovic@edu.uah.es::6510ae8b-23fc-46e0-8af8-ab4e297ec6a9" providerId="AD" clId="Web-{9647697F-15A6-CFAE-748A-8CDED4DECD80}" dt="2023-12-11T00:37:20.623" v="217"/>
        <pc:sldMkLst>
          <pc:docMk/>
          <pc:sldMk cId="864886983" sldId="288"/>
        </pc:sldMkLst>
        <pc:spChg chg="mod">
          <ac:chgData name="Celepirovic Filip" userId="S::filip.celepirovic@edu.uah.es::6510ae8b-23fc-46e0-8af8-ab4e297ec6a9" providerId="AD" clId="Web-{9647697F-15A6-CFAE-748A-8CDED4DECD80}" dt="2023-12-11T00:37:15.092" v="216" actId="1076"/>
          <ac:spMkLst>
            <pc:docMk/>
            <pc:sldMk cId="864886983" sldId="288"/>
            <ac:spMk id="2" creationId="{F923D6E7-273B-7429-2819-B6A71E5982F3}"/>
          </ac:spMkLst>
        </pc:spChg>
        <pc:spChg chg="del mod">
          <ac:chgData name="Celepirovic Filip" userId="S::filip.celepirovic@edu.uah.es::6510ae8b-23fc-46e0-8af8-ab4e297ec6a9" providerId="AD" clId="Web-{9647697F-15A6-CFAE-748A-8CDED4DECD80}" dt="2023-12-11T00:36:10.933" v="208"/>
          <ac:spMkLst>
            <pc:docMk/>
            <pc:sldMk cId="864886983" sldId="288"/>
            <ac:spMk id="9" creationId="{9A37E51C-51CD-336A-0AE5-B25A67CDA8BF}"/>
          </ac:spMkLst>
        </pc:spChg>
        <pc:picChg chg="add del mod">
          <ac:chgData name="Celepirovic Filip" userId="S::filip.celepirovic@edu.uah.es::6510ae8b-23fc-46e0-8af8-ab4e297ec6a9" providerId="AD" clId="Web-{9647697F-15A6-CFAE-748A-8CDED4DECD80}" dt="2023-12-11T00:37:07.732" v="215"/>
          <ac:picMkLst>
            <pc:docMk/>
            <pc:sldMk cId="864886983" sldId="288"/>
            <ac:picMk id="3" creationId="{5F59DA56-96C0-3B03-CB02-854DB1C5EC43}"/>
          </ac:picMkLst>
        </pc:picChg>
        <pc:picChg chg="del">
          <ac:chgData name="Celepirovic Filip" userId="S::filip.celepirovic@edu.uah.es::6510ae8b-23fc-46e0-8af8-ab4e297ec6a9" providerId="AD" clId="Web-{9647697F-15A6-CFAE-748A-8CDED4DECD80}" dt="2023-12-11T00:36:03.776" v="205"/>
          <ac:picMkLst>
            <pc:docMk/>
            <pc:sldMk cId="864886983" sldId="288"/>
            <ac:picMk id="8" creationId="{72B018EE-1B2F-4257-8639-0755F039726B}"/>
          </ac:picMkLst>
        </pc:picChg>
      </pc:sldChg>
    </pc:docChg>
  </pc:docChgLst>
  <pc:docChgLst>
    <pc:chgData name="Sastre Arrojo Sergio" userId="S::sergio.sastre@edu.uah.es::8291a5bd-27b5-4462-bdb8-a792691ce4ed" providerId="AD" clId="Web-{185C1DF6-E307-70D9-0DEB-E5E508231F2B}"/>
    <pc:docChg chg="addSld delSld modSld">
      <pc:chgData name="Sastre Arrojo Sergio" userId="S::sergio.sastre@edu.uah.es::8291a5bd-27b5-4462-bdb8-a792691ce4ed" providerId="AD" clId="Web-{185C1DF6-E307-70D9-0DEB-E5E508231F2B}" dt="2023-12-12T13:22:07.437" v="220"/>
      <pc:docMkLst>
        <pc:docMk/>
      </pc:docMkLst>
      <pc:sldChg chg="addSp delSp modSp new del mod modClrScheme chgLayout">
        <pc:chgData name="Sastre Arrojo Sergio" userId="S::sergio.sastre@edu.uah.es::8291a5bd-27b5-4462-bdb8-a792691ce4ed" providerId="AD" clId="Web-{185C1DF6-E307-70D9-0DEB-E5E508231F2B}" dt="2023-12-12T12:20:44.376" v="43"/>
        <pc:sldMkLst>
          <pc:docMk/>
          <pc:sldMk cId="1000056551" sldId="289"/>
        </pc:sldMkLst>
        <pc:spChg chg="mod">
          <ac:chgData name="Sastre Arrojo Sergio" userId="S::sergio.sastre@edu.uah.es::8291a5bd-27b5-4462-bdb8-a792691ce4ed" providerId="AD" clId="Web-{185C1DF6-E307-70D9-0DEB-E5E508231F2B}" dt="2023-12-12T12:20:43.236" v="42" actId="20577"/>
          <ac:spMkLst>
            <pc:docMk/>
            <pc:sldMk cId="1000056551" sldId="289"/>
            <ac:spMk id="2" creationId="{71BA68E4-6A22-B605-9A32-E4B7E876D0CD}"/>
          </ac:spMkLst>
        </pc:spChg>
        <pc:spChg chg="add del">
          <ac:chgData name="Sastre Arrojo Sergio" userId="S::sergio.sastre@edu.uah.es::8291a5bd-27b5-4462-bdb8-a792691ce4ed" providerId="AD" clId="Web-{185C1DF6-E307-70D9-0DEB-E5E508231F2B}" dt="2023-12-12T12:20:35.563" v="27"/>
          <ac:spMkLst>
            <pc:docMk/>
            <pc:sldMk cId="1000056551" sldId="289"/>
            <ac:spMk id="3" creationId="{E198D070-A54C-1B84-30CF-890E3F78A3F6}"/>
          </ac:spMkLst>
        </pc:spChg>
        <pc:spChg chg="add del">
          <ac:chgData name="Sastre Arrojo Sergio" userId="S::sergio.sastre@edu.uah.es::8291a5bd-27b5-4462-bdb8-a792691ce4ed" providerId="AD" clId="Web-{185C1DF6-E307-70D9-0DEB-E5E508231F2B}" dt="2023-12-12T12:20:36.345" v="28"/>
          <ac:spMkLst>
            <pc:docMk/>
            <pc:sldMk cId="1000056551" sldId="289"/>
            <ac:spMk id="4" creationId="{E439EB80-94A2-7FA5-EB0B-9AE051094D95}"/>
          </ac:spMkLst>
        </pc:spChg>
        <pc:spChg chg="add del mod">
          <ac:chgData name="Sastre Arrojo Sergio" userId="S::sergio.sastre@edu.uah.es::8291a5bd-27b5-4462-bdb8-a792691ce4ed" providerId="AD" clId="Web-{185C1DF6-E307-70D9-0DEB-E5E508231F2B}" dt="2023-12-12T12:20:35.563" v="27"/>
          <ac:spMkLst>
            <pc:docMk/>
            <pc:sldMk cId="1000056551" sldId="289"/>
            <ac:spMk id="7" creationId="{A9A21D5F-7F7B-2320-BD60-30651558E1E1}"/>
          </ac:spMkLst>
        </pc:spChg>
        <pc:spChg chg="add del">
          <ac:chgData name="Sastre Arrojo Sergio" userId="S::sergio.sastre@edu.uah.es::8291a5bd-27b5-4462-bdb8-a792691ce4ed" providerId="AD" clId="Web-{185C1DF6-E307-70D9-0DEB-E5E508231F2B}" dt="2023-12-12T12:19:41.670" v="17"/>
          <ac:spMkLst>
            <pc:docMk/>
            <pc:sldMk cId="1000056551" sldId="289"/>
            <ac:spMk id="10" creationId="{3DBA9E78-483D-F530-184E-A46DC8C54FD9}"/>
          </ac:spMkLst>
        </pc:spChg>
        <pc:spChg chg="add del">
          <ac:chgData name="Sastre Arrojo Sergio" userId="S::sergio.sastre@edu.uah.es::8291a5bd-27b5-4462-bdb8-a792691ce4ed" providerId="AD" clId="Web-{185C1DF6-E307-70D9-0DEB-E5E508231F2B}" dt="2023-12-12T12:19:47.889" v="19"/>
          <ac:spMkLst>
            <pc:docMk/>
            <pc:sldMk cId="1000056551" sldId="289"/>
            <ac:spMk id="12" creationId="{66350E9E-FD7A-B564-C5C0-F967CF8087E7}"/>
          </ac:spMkLst>
        </pc:spChg>
        <pc:spChg chg="add del mod">
          <ac:chgData name="Sastre Arrojo Sergio" userId="S::sergio.sastre@edu.uah.es::8291a5bd-27b5-4462-bdb8-a792691ce4ed" providerId="AD" clId="Web-{185C1DF6-E307-70D9-0DEB-E5E508231F2B}" dt="2023-12-12T12:19:52.577" v="21"/>
          <ac:spMkLst>
            <pc:docMk/>
            <pc:sldMk cId="1000056551" sldId="289"/>
            <ac:spMk id="14" creationId="{D39CBEB2-3831-6C3C-A835-4ACA93D8C842}"/>
          </ac:spMkLst>
        </pc:spChg>
        <pc:spChg chg="add del mod">
          <ac:chgData name="Sastre Arrojo Sergio" userId="S::sergio.sastre@edu.uah.es::8291a5bd-27b5-4462-bdb8-a792691ce4ed" providerId="AD" clId="Web-{185C1DF6-E307-70D9-0DEB-E5E508231F2B}" dt="2023-12-12T12:20:04.843" v="23"/>
          <ac:spMkLst>
            <pc:docMk/>
            <pc:sldMk cId="1000056551" sldId="289"/>
            <ac:spMk id="16" creationId="{89A94093-454B-CA6A-147D-016085F59FDD}"/>
          </ac:spMkLst>
        </pc:spChg>
        <pc:picChg chg="add del mod ord">
          <ac:chgData name="Sastre Arrojo Sergio" userId="S::sergio.sastre@edu.uah.es::8291a5bd-27b5-4462-bdb8-a792691ce4ed" providerId="AD" clId="Web-{185C1DF6-E307-70D9-0DEB-E5E508231F2B}" dt="2023-12-12T12:20:36.345" v="28"/>
          <ac:picMkLst>
            <pc:docMk/>
            <pc:sldMk cId="1000056551" sldId="289"/>
            <ac:picMk id="5" creationId="{B3F11DE6-E9DA-E7F0-EA71-9CB3B17F566D}"/>
          </ac:picMkLst>
        </pc:picChg>
      </pc:sldChg>
      <pc:sldChg chg="addSp delSp modSp new mod chgLayout">
        <pc:chgData name="Sastre Arrojo Sergio" userId="S::sergio.sastre@edu.uah.es::8291a5bd-27b5-4462-bdb8-a792691ce4ed" providerId="AD" clId="Web-{185C1DF6-E307-70D9-0DEB-E5E508231F2B}" dt="2023-12-12T12:24:37.343" v="101" actId="1076"/>
        <pc:sldMkLst>
          <pc:docMk/>
          <pc:sldMk cId="4165567135" sldId="289"/>
        </pc:sldMkLst>
        <pc:spChg chg="mod">
          <ac:chgData name="Sastre Arrojo Sergio" userId="S::sergio.sastre@edu.uah.es::8291a5bd-27b5-4462-bdb8-a792691ce4ed" providerId="AD" clId="Web-{185C1DF6-E307-70D9-0DEB-E5E508231F2B}" dt="2023-12-12T12:24:37.343" v="101" actId="1076"/>
          <ac:spMkLst>
            <pc:docMk/>
            <pc:sldMk cId="4165567135" sldId="289"/>
            <ac:spMk id="2" creationId="{78721ABE-3F48-957F-D613-6761F01885CF}"/>
          </ac:spMkLst>
        </pc:spChg>
        <pc:spChg chg="del">
          <ac:chgData name="Sastre Arrojo Sergio" userId="S::sergio.sastre@edu.uah.es::8291a5bd-27b5-4462-bdb8-a792691ce4ed" providerId="AD" clId="Web-{185C1DF6-E307-70D9-0DEB-E5E508231F2B}" dt="2023-12-12T12:22:16.257" v="68"/>
          <ac:spMkLst>
            <pc:docMk/>
            <pc:sldMk cId="4165567135" sldId="289"/>
            <ac:spMk id="3" creationId="{349B7D40-0AA0-D432-5D4D-01BA08E5BD67}"/>
          </ac:spMkLst>
        </pc:spChg>
        <pc:spChg chg="add mod">
          <ac:chgData name="Sastre Arrojo Sergio" userId="S::sergio.sastre@edu.uah.es::8291a5bd-27b5-4462-bdb8-a792691ce4ed" providerId="AD" clId="Web-{185C1DF6-E307-70D9-0DEB-E5E508231F2B}" dt="2023-12-12T12:22:36.148" v="75" actId="20577"/>
          <ac:spMkLst>
            <pc:docMk/>
            <pc:sldMk cId="4165567135" sldId="289"/>
            <ac:spMk id="9" creationId="{BBA5AC42-D545-992E-0EC8-46FE223624EF}"/>
          </ac:spMkLst>
        </pc:spChg>
        <pc:picChg chg="add mod">
          <ac:chgData name="Sastre Arrojo Sergio" userId="S::sergio.sastre@edu.uah.es::8291a5bd-27b5-4462-bdb8-a792691ce4ed" providerId="AD" clId="Web-{185C1DF6-E307-70D9-0DEB-E5E508231F2B}" dt="2023-12-12T12:24:24.279" v="97" actId="14100"/>
          <ac:picMkLst>
            <pc:docMk/>
            <pc:sldMk cId="4165567135" sldId="289"/>
            <ac:picMk id="4" creationId="{1CFF1652-C744-81B9-7D4B-F6EA4C3E5086}"/>
          </ac:picMkLst>
        </pc:picChg>
      </pc:sldChg>
      <pc:sldChg chg="modSp new del">
        <pc:chgData name="Sastre Arrojo Sergio" userId="S::sergio.sastre@edu.uah.es::8291a5bd-27b5-4462-bdb8-a792691ce4ed" providerId="AD" clId="Web-{185C1DF6-E307-70D9-0DEB-E5E508231F2B}" dt="2023-12-12T12:23:26.964" v="87"/>
        <pc:sldMkLst>
          <pc:docMk/>
          <pc:sldMk cId="1137742419" sldId="290"/>
        </pc:sldMkLst>
        <pc:spChg chg="mod">
          <ac:chgData name="Sastre Arrojo Sergio" userId="S::sergio.sastre@edu.uah.es::8291a5bd-27b5-4462-bdb8-a792691ce4ed" providerId="AD" clId="Web-{185C1DF6-E307-70D9-0DEB-E5E508231F2B}" dt="2023-12-12T12:23:24.120" v="86" actId="20577"/>
          <ac:spMkLst>
            <pc:docMk/>
            <pc:sldMk cId="1137742419" sldId="290"/>
            <ac:spMk id="2" creationId="{56C84A51-7DE5-6386-317D-281FD9F8D8D8}"/>
          </ac:spMkLst>
        </pc:spChg>
      </pc:sldChg>
      <pc:sldChg chg="addSp delSp modSp new mod modClrScheme chgLayout">
        <pc:chgData name="Sastre Arrojo Sergio" userId="S::sergio.sastre@edu.uah.es::8291a5bd-27b5-4462-bdb8-a792691ce4ed" providerId="AD" clId="Web-{185C1DF6-E307-70D9-0DEB-E5E508231F2B}" dt="2023-12-12T13:00:37.897" v="145" actId="14100"/>
        <pc:sldMkLst>
          <pc:docMk/>
          <pc:sldMk cId="3397367359" sldId="290"/>
        </pc:sldMkLst>
        <pc:spChg chg="add del">
          <ac:chgData name="Sastre Arrojo Sergio" userId="S::sergio.sastre@edu.uah.es::8291a5bd-27b5-4462-bdb8-a792691ce4ed" providerId="AD" clId="Web-{185C1DF6-E307-70D9-0DEB-E5E508231F2B}" dt="2023-12-12T12:57:57.668" v="112"/>
          <ac:spMkLst>
            <pc:docMk/>
            <pc:sldMk cId="3397367359" sldId="290"/>
            <ac:spMk id="2" creationId="{204BE341-E148-880D-66F3-867A69E31E88}"/>
          </ac:spMkLst>
        </pc:spChg>
        <pc:spChg chg="add del">
          <ac:chgData name="Sastre Arrojo Sergio" userId="S::sergio.sastre@edu.uah.es::8291a5bd-27b5-4462-bdb8-a792691ce4ed" providerId="AD" clId="Web-{185C1DF6-E307-70D9-0DEB-E5E508231F2B}" dt="2023-12-12T12:57:36.510" v="107"/>
          <ac:spMkLst>
            <pc:docMk/>
            <pc:sldMk cId="3397367359" sldId="290"/>
            <ac:spMk id="3" creationId="{4D043005-681F-E82D-89C2-72ECFFA12AC9}"/>
          </ac:spMkLst>
        </pc:spChg>
        <pc:spChg chg="add del">
          <ac:chgData name="Sastre Arrojo Sergio" userId="S::sergio.sastre@edu.uah.es::8291a5bd-27b5-4462-bdb8-a792691ce4ed" providerId="AD" clId="Web-{185C1DF6-E307-70D9-0DEB-E5E508231F2B}" dt="2023-12-12T12:57:57.668" v="112"/>
          <ac:spMkLst>
            <pc:docMk/>
            <pc:sldMk cId="3397367359" sldId="290"/>
            <ac:spMk id="4" creationId="{C72C2292-79B4-4EC8-929E-4CD4BA40F42E}"/>
          </ac:spMkLst>
        </pc:spChg>
        <pc:spChg chg="add mod">
          <ac:chgData name="Sastre Arrojo Sergio" userId="S::sergio.sastre@edu.uah.es::8291a5bd-27b5-4462-bdb8-a792691ce4ed" providerId="AD" clId="Web-{185C1DF6-E307-70D9-0DEB-E5E508231F2B}" dt="2023-12-12T13:00:13.146" v="140"/>
          <ac:spMkLst>
            <pc:docMk/>
            <pc:sldMk cId="3397367359" sldId="290"/>
            <ac:spMk id="9" creationId="{5B2AD7CE-1D9E-2B02-E7F0-1FF8CD8876E1}"/>
          </ac:spMkLst>
        </pc:spChg>
        <pc:spChg chg="add del mod">
          <ac:chgData name="Sastre Arrojo Sergio" userId="S::sergio.sastre@edu.uah.es::8291a5bd-27b5-4462-bdb8-a792691ce4ed" providerId="AD" clId="Web-{185C1DF6-E307-70D9-0DEB-E5E508231F2B}" dt="2023-12-12T12:57:48.183" v="109"/>
          <ac:spMkLst>
            <pc:docMk/>
            <pc:sldMk cId="3397367359" sldId="290"/>
            <ac:spMk id="12" creationId="{A1075E6A-1C62-3559-9E3E-C31E23CA321E}"/>
          </ac:spMkLst>
        </pc:spChg>
        <pc:spChg chg="add mod">
          <ac:chgData name="Sastre Arrojo Sergio" userId="S::sergio.sastre@edu.uah.es::8291a5bd-27b5-4462-bdb8-a792691ce4ed" providerId="AD" clId="Web-{185C1DF6-E307-70D9-0DEB-E5E508231F2B}" dt="2023-12-12T13:00:34.397" v="144" actId="1076"/>
          <ac:spMkLst>
            <pc:docMk/>
            <pc:sldMk cId="3397367359" sldId="290"/>
            <ac:spMk id="14" creationId="{40ACE1F9-6990-48ED-DD07-0F639CEBEC7F}"/>
          </ac:spMkLst>
        </pc:spChg>
        <pc:picChg chg="add del mod ord">
          <ac:chgData name="Sastre Arrojo Sergio" userId="S::sergio.sastre@edu.uah.es::8291a5bd-27b5-4462-bdb8-a792691ce4ed" providerId="AD" clId="Web-{185C1DF6-E307-70D9-0DEB-E5E508231F2B}" dt="2023-12-12T12:57:34.432" v="106"/>
          <ac:picMkLst>
            <pc:docMk/>
            <pc:sldMk cId="3397367359" sldId="290"/>
            <ac:picMk id="5" creationId="{63B24AA6-3607-D6F9-9E1B-37DAE7494611}"/>
          </ac:picMkLst>
        </pc:picChg>
        <pc:picChg chg="add del mod">
          <ac:chgData name="Sastre Arrojo Sergio" userId="S::sergio.sastre@edu.uah.es::8291a5bd-27b5-4462-bdb8-a792691ce4ed" providerId="AD" clId="Web-{185C1DF6-E307-70D9-0DEB-E5E508231F2B}" dt="2023-12-12T12:57:31.666" v="105"/>
          <ac:picMkLst>
            <pc:docMk/>
            <pc:sldMk cId="3397367359" sldId="290"/>
            <ac:picMk id="6" creationId="{E9179993-FE2D-6297-4671-B34062ACAA27}"/>
          </ac:picMkLst>
        </pc:picChg>
        <pc:picChg chg="add mod ord">
          <ac:chgData name="Sastre Arrojo Sergio" userId="S::sergio.sastre@edu.uah.es::8291a5bd-27b5-4462-bdb8-a792691ce4ed" providerId="AD" clId="Web-{185C1DF6-E307-70D9-0DEB-E5E508231F2B}" dt="2023-12-12T13:00:37.897" v="145" actId="14100"/>
          <ac:picMkLst>
            <pc:docMk/>
            <pc:sldMk cId="3397367359" sldId="290"/>
            <ac:picMk id="7" creationId="{314E79C4-E4DC-165E-06BF-3EDFC334A3CA}"/>
          </ac:picMkLst>
        </pc:picChg>
      </pc:sldChg>
      <pc:sldChg chg="addSp delSp modSp new mod modClrScheme chgLayout">
        <pc:chgData name="Sastre Arrojo Sergio" userId="S::sergio.sastre@edu.uah.es::8291a5bd-27b5-4462-bdb8-a792691ce4ed" providerId="AD" clId="Web-{185C1DF6-E307-70D9-0DEB-E5E508231F2B}" dt="2023-12-12T13:22:03.546" v="219" actId="1076"/>
        <pc:sldMkLst>
          <pc:docMk/>
          <pc:sldMk cId="3212632088" sldId="291"/>
        </pc:sldMkLst>
        <pc:spChg chg="mod">
          <ac:chgData name="Sastre Arrojo Sergio" userId="S::sergio.sastre@edu.uah.es::8291a5bd-27b5-4462-bdb8-a792691ce4ed" providerId="AD" clId="Web-{185C1DF6-E307-70D9-0DEB-E5E508231F2B}" dt="2023-12-12T13:03:55.755" v="181" actId="1076"/>
          <ac:spMkLst>
            <pc:docMk/>
            <pc:sldMk cId="3212632088" sldId="291"/>
            <ac:spMk id="2" creationId="{40B9A121-5641-4FF3-F9D1-2B71F3BD86F2}"/>
          </ac:spMkLst>
        </pc:spChg>
        <pc:spChg chg="del">
          <ac:chgData name="Sastre Arrojo Sergio" userId="S::sergio.sastre@edu.uah.es::8291a5bd-27b5-4462-bdb8-a792691ce4ed" providerId="AD" clId="Web-{185C1DF6-E307-70D9-0DEB-E5E508231F2B}" dt="2023-12-12T13:01:56.793" v="147"/>
          <ac:spMkLst>
            <pc:docMk/>
            <pc:sldMk cId="3212632088" sldId="291"/>
            <ac:spMk id="3" creationId="{EF4ED99C-2A32-1675-ADEE-B9981283C13B}"/>
          </ac:spMkLst>
        </pc:spChg>
        <pc:spChg chg="add del mod">
          <ac:chgData name="Sastre Arrojo Sergio" userId="S::sergio.sastre@edu.uah.es::8291a5bd-27b5-4462-bdb8-a792691ce4ed" providerId="AD" clId="Web-{185C1DF6-E307-70D9-0DEB-E5E508231F2B}" dt="2023-12-12T13:03:00.438" v="169"/>
          <ac:spMkLst>
            <pc:docMk/>
            <pc:sldMk cId="3212632088" sldId="291"/>
            <ac:spMk id="4" creationId="{3F02A4FB-228A-3C58-F80F-8343F51A8FE3}"/>
          </ac:spMkLst>
        </pc:spChg>
        <pc:spChg chg="add del mod">
          <ac:chgData name="Sastre Arrojo Sergio" userId="S::sergio.sastre@edu.uah.es::8291a5bd-27b5-4462-bdb8-a792691ce4ed" providerId="AD" clId="Web-{185C1DF6-E307-70D9-0DEB-E5E508231F2B}" dt="2023-12-12T13:03:10.158" v="172"/>
          <ac:spMkLst>
            <pc:docMk/>
            <pc:sldMk cId="3212632088" sldId="291"/>
            <ac:spMk id="7" creationId="{C71AE94D-4400-C080-40FA-0402CF1C397F}"/>
          </ac:spMkLst>
        </pc:spChg>
        <pc:spChg chg="add del mod">
          <ac:chgData name="Sastre Arrojo Sergio" userId="S::sergio.sastre@edu.uah.es::8291a5bd-27b5-4462-bdb8-a792691ce4ed" providerId="AD" clId="Web-{185C1DF6-E307-70D9-0DEB-E5E508231F2B}" dt="2023-12-12T13:02:35.171" v="163"/>
          <ac:spMkLst>
            <pc:docMk/>
            <pc:sldMk cId="3212632088" sldId="291"/>
            <ac:spMk id="10" creationId="{61BC0CB1-209D-18BA-CFBD-919D30749554}"/>
          </ac:spMkLst>
        </pc:spChg>
        <pc:spChg chg="add del mod">
          <ac:chgData name="Sastre Arrojo Sergio" userId="S::sergio.sastre@edu.uah.es::8291a5bd-27b5-4462-bdb8-a792691ce4ed" providerId="AD" clId="Web-{185C1DF6-E307-70D9-0DEB-E5E508231F2B}" dt="2023-12-12T13:19:34.693" v="203"/>
          <ac:spMkLst>
            <pc:docMk/>
            <pc:sldMk cId="3212632088" sldId="291"/>
            <ac:spMk id="11" creationId="{B73FF718-1FC4-D955-90FE-824CF10D96C7}"/>
          </ac:spMkLst>
        </pc:spChg>
        <pc:spChg chg="add del mod">
          <ac:chgData name="Sastre Arrojo Sergio" userId="S::sergio.sastre@edu.uah.es::8291a5bd-27b5-4462-bdb8-a792691ce4ed" providerId="AD" clId="Web-{185C1DF6-E307-70D9-0DEB-E5E508231F2B}" dt="2023-12-12T13:02:46.109" v="165"/>
          <ac:spMkLst>
            <pc:docMk/>
            <pc:sldMk cId="3212632088" sldId="291"/>
            <ac:spMk id="12" creationId="{78CBEBBF-D862-7EC9-1F37-609A2DBDCAB1}"/>
          </ac:spMkLst>
        </pc:spChg>
        <pc:spChg chg="add del mod">
          <ac:chgData name="Sastre Arrojo Sergio" userId="S::sergio.sastre@edu.uah.es::8291a5bd-27b5-4462-bdb8-a792691ce4ed" providerId="AD" clId="Web-{185C1DF6-E307-70D9-0DEB-E5E508231F2B}" dt="2023-12-12T13:03:44.332" v="178"/>
          <ac:spMkLst>
            <pc:docMk/>
            <pc:sldMk cId="3212632088" sldId="291"/>
            <ac:spMk id="13" creationId="{AA522C82-113D-A2E6-D7B2-4A9A35DB79AD}"/>
          </ac:spMkLst>
        </pc:spChg>
        <pc:spChg chg="add del mod">
          <ac:chgData name="Sastre Arrojo Sergio" userId="S::sergio.sastre@edu.uah.es::8291a5bd-27b5-4462-bdb8-a792691ce4ed" providerId="AD" clId="Web-{185C1DF6-E307-70D9-0DEB-E5E508231F2B}" dt="2023-12-12T13:19:52.772" v="209"/>
          <ac:spMkLst>
            <pc:docMk/>
            <pc:sldMk cId="3212632088" sldId="291"/>
            <ac:spMk id="16" creationId="{8232D753-231B-5586-C926-C4D47F619CE8}"/>
          </ac:spMkLst>
        </pc:spChg>
        <pc:spChg chg="add del mod">
          <ac:chgData name="Sastre Arrojo Sergio" userId="S::sergio.sastre@edu.uah.es::8291a5bd-27b5-4462-bdb8-a792691ce4ed" providerId="AD" clId="Web-{185C1DF6-E307-70D9-0DEB-E5E508231F2B}" dt="2023-12-12T13:21:02.245" v="213"/>
          <ac:spMkLst>
            <pc:docMk/>
            <pc:sldMk cId="3212632088" sldId="291"/>
            <ac:spMk id="19" creationId="{7C4D2C19-4B5E-6C1F-66CB-8C4C603910C7}"/>
          </ac:spMkLst>
        </pc:spChg>
        <pc:picChg chg="add del mod ord">
          <ac:chgData name="Sastre Arrojo Sergio" userId="S::sergio.sastre@edu.uah.es::8291a5bd-27b5-4462-bdb8-a792691ce4ed" providerId="AD" clId="Web-{185C1DF6-E307-70D9-0DEB-E5E508231F2B}" dt="2023-12-12T13:03:08.814" v="171"/>
          <ac:picMkLst>
            <pc:docMk/>
            <pc:sldMk cId="3212632088" sldId="291"/>
            <ac:picMk id="5" creationId="{C42D29D8-0A72-ED56-6849-780977F1CBF9}"/>
          </ac:picMkLst>
        </pc:picChg>
        <pc:picChg chg="add del mod ord">
          <ac:chgData name="Sastre Arrojo Sergio" userId="S::sergio.sastre@edu.uah.es::8291a5bd-27b5-4462-bdb8-a792691ce4ed" providerId="AD" clId="Web-{185C1DF6-E307-70D9-0DEB-E5E508231F2B}" dt="2023-12-12T13:19:33.474" v="202"/>
          <ac:picMkLst>
            <pc:docMk/>
            <pc:sldMk cId="3212632088" sldId="291"/>
            <ac:picMk id="8" creationId="{EACFE822-DBE2-9791-71B2-528CA937225B}"/>
          </ac:picMkLst>
        </pc:picChg>
        <pc:picChg chg="add del mod ord">
          <ac:chgData name="Sastre Arrojo Sergio" userId="S::sergio.sastre@edu.uah.es::8291a5bd-27b5-4462-bdb8-a792691ce4ed" providerId="AD" clId="Web-{185C1DF6-E307-70D9-0DEB-E5E508231F2B}" dt="2023-12-12T13:19:51.569" v="208"/>
          <ac:picMkLst>
            <pc:docMk/>
            <pc:sldMk cId="3212632088" sldId="291"/>
            <ac:picMk id="14" creationId="{6F3553E1-9847-6262-E3D4-0FEE51C9679A}"/>
          </ac:picMkLst>
        </pc:picChg>
        <pc:picChg chg="add del mod ord">
          <ac:chgData name="Sastre Arrojo Sergio" userId="S::sergio.sastre@edu.uah.es::8291a5bd-27b5-4462-bdb8-a792691ce4ed" providerId="AD" clId="Web-{185C1DF6-E307-70D9-0DEB-E5E508231F2B}" dt="2023-12-12T13:21:01.058" v="212"/>
          <ac:picMkLst>
            <pc:docMk/>
            <pc:sldMk cId="3212632088" sldId="291"/>
            <ac:picMk id="17" creationId="{4F1590A6-0905-AEEA-FE3C-1294C7F839F6}"/>
          </ac:picMkLst>
        </pc:picChg>
        <pc:picChg chg="add mod ord">
          <ac:chgData name="Sastre Arrojo Sergio" userId="S::sergio.sastre@edu.uah.es::8291a5bd-27b5-4462-bdb8-a792691ce4ed" providerId="AD" clId="Web-{185C1DF6-E307-70D9-0DEB-E5E508231F2B}" dt="2023-12-12T13:22:03.546" v="219" actId="1076"/>
          <ac:picMkLst>
            <pc:docMk/>
            <pc:sldMk cId="3212632088" sldId="291"/>
            <ac:picMk id="20" creationId="{610DBAA8-5878-81B7-5EC4-013B8721469E}"/>
          </ac:picMkLst>
        </pc:picChg>
      </pc:sldChg>
      <pc:sldChg chg="addSp delSp modSp add replId">
        <pc:chgData name="Sastre Arrojo Sergio" userId="S::sergio.sastre@edu.uah.es::8291a5bd-27b5-4462-bdb8-a792691ce4ed" providerId="AD" clId="Web-{185C1DF6-E307-70D9-0DEB-E5E508231F2B}" dt="2023-12-12T13:22:07.437" v="220"/>
        <pc:sldMkLst>
          <pc:docMk/>
          <pc:sldMk cId="2836053437" sldId="292"/>
        </pc:sldMkLst>
        <pc:spChg chg="mod">
          <ac:chgData name="Sastre Arrojo Sergio" userId="S::sergio.sastre@edu.uah.es::8291a5bd-27b5-4462-bdb8-a792691ce4ed" providerId="AD" clId="Web-{185C1DF6-E307-70D9-0DEB-E5E508231F2B}" dt="2023-12-12T13:04:57.556" v="200" actId="20577"/>
          <ac:spMkLst>
            <pc:docMk/>
            <pc:sldMk cId="2836053437" sldId="292"/>
            <ac:spMk id="2" creationId="{40B9A121-5641-4FF3-F9D1-2B71F3BD86F2}"/>
          </ac:spMkLst>
        </pc:spChg>
        <pc:spChg chg="add del mod">
          <ac:chgData name="Sastre Arrojo Sergio" userId="S::sergio.sastre@edu.uah.es::8291a5bd-27b5-4462-bdb8-a792691ce4ed" providerId="AD" clId="Web-{185C1DF6-E307-70D9-0DEB-E5E508231F2B}" dt="2023-12-12T13:04:43.742" v="187"/>
          <ac:spMkLst>
            <pc:docMk/>
            <pc:sldMk cId="2836053437" sldId="292"/>
            <ac:spMk id="4" creationId="{54C7BF51-9CBB-1222-6FE7-33BE18BB0491}"/>
          </ac:spMkLst>
        </pc:spChg>
        <pc:spChg chg="add mod">
          <ac:chgData name="Sastre Arrojo Sergio" userId="S::sergio.sastre@edu.uah.es::8291a5bd-27b5-4462-bdb8-a792691ce4ed" providerId="AD" clId="Web-{185C1DF6-E307-70D9-0DEB-E5E508231F2B}" dt="2023-12-12T13:22:07.437" v="220"/>
          <ac:spMkLst>
            <pc:docMk/>
            <pc:sldMk cId="2836053437" sldId="292"/>
            <ac:spMk id="7" creationId="{DAF548FE-70A0-2B28-E7DC-2E0E1EB2C4E6}"/>
          </ac:spMkLst>
        </pc:spChg>
        <pc:picChg chg="add del mod ord">
          <ac:chgData name="Sastre Arrojo Sergio" userId="S::sergio.sastre@edu.uah.es::8291a5bd-27b5-4462-bdb8-a792691ce4ed" providerId="AD" clId="Web-{185C1DF6-E307-70D9-0DEB-E5E508231F2B}" dt="2023-12-12T13:22:07.437" v="220"/>
          <ac:picMkLst>
            <pc:docMk/>
            <pc:sldMk cId="2836053437" sldId="292"/>
            <ac:picMk id="5" creationId="{14EFA714-AF1B-BC43-9C32-EE7D487D9CF6}"/>
          </ac:picMkLst>
        </pc:picChg>
        <pc:picChg chg="del">
          <ac:chgData name="Sastre Arrojo Sergio" userId="S::sergio.sastre@edu.uah.es::8291a5bd-27b5-4462-bdb8-a792691ce4ed" providerId="AD" clId="Web-{185C1DF6-E307-70D9-0DEB-E5E508231F2B}" dt="2023-12-12T13:04:35.038" v="186"/>
          <ac:picMkLst>
            <pc:docMk/>
            <pc:sldMk cId="2836053437" sldId="292"/>
            <ac:picMk id="8" creationId="{EACFE822-DBE2-9791-71B2-528CA937225B}"/>
          </ac:picMkLst>
        </pc:picChg>
      </pc:sldChg>
    </pc:docChg>
  </pc:docChgLst>
  <pc:docChgLst>
    <pc:chgData name="Celepirovic Filip" userId="S::filip.celepirovic@edu.uah.es::6510ae8b-23fc-46e0-8af8-ab4e297ec6a9" providerId="AD" clId="Web-{05B6EF68-DAB0-9744-AACA-952E46D892B6}"/>
    <pc:docChg chg="modSld sldOrd">
      <pc:chgData name="Celepirovic Filip" userId="S::filip.celepirovic@edu.uah.es::6510ae8b-23fc-46e0-8af8-ab4e297ec6a9" providerId="AD" clId="Web-{05B6EF68-DAB0-9744-AACA-952E46D892B6}" dt="2023-12-11T14:54:14.786" v="15" actId="1076"/>
      <pc:docMkLst>
        <pc:docMk/>
      </pc:docMkLst>
      <pc:sldChg chg="addSp delSp modSp ord">
        <pc:chgData name="Celepirovic Filip" userId="S::filip.celepirovic@edu.uah.es::6510ae8b-23fc-46e0-8af8-ab4e297ec6a9" providerId="AD" clId="Web-{05B6EF68-DAB0-9744-AACA-952E46D892B6}" dt="2023-12-11T14:54:14.786" v="15" actId="1076"/>
        <pc:sldMkLst>
          <pc:docMk/>
          <pc:sldMk cId="346321883" sldId="285"/>
        </pc:sldMkLst>
        <pc:spChg chg="add del mod">
          <ac:chgData name="Celepirovic Filip" userId="S::filip.celepirovic@edu.uah.es::6510ae8b-23fc-46e0-8af8-ab4e297ec6a9" providerId="AD" clId="Web-{05B6EF68-DAB0-9744-AACA-952E46D892B6}" dt="2023-12-11T14:53:34.175" v="8"/>
          <ac:spMkLst>
            <pc:docMk/>
            <pc:sldMk cId="346321883" sldId="285"/>
            <ac:spMk id="3" creationId="{EFC40269-982A-A5F9-62F4-544E164BA7A1}"/>
          </ac:spMkLst>
        </pc:spChg>
        <pc:spChg chg="mod">
          <ac:chgData name="Celepirovic Filip" userId="S::filip.celepirovic@edu.uah.es::6510ae8b-23fc-46e0-8af8-ab4e297ec6a9" providerId="AD" clId="Web-{05B6EF68-DAB0-9744-AACA-952E46D892B6}" dt="2023-12-11T14:53:54.426" v="10" actId="20577"/>
          <ac:spMkLst>
            <pc:docMk/>
            <pc:sldMk cId="346321883" sldId="285"/>
            <ac:spMk id="11" creationId="{51612D90-E7CB-DDA1-1A29-C62F0A71A5DC}"/>
          </ac:spMkLst>
        </pc:spChg>
        <pc:picChg chg="add mod">
          <ac:chgData name="Celepirovic Filip" userId="S::filip.celepirovic@edu.uah.es::6510ae8b-23fc-46e0-8af8-ab4e297ec6a9" providerId="AD" clId="Web-{05B6EF68-DAB0-9744-AACA-952E46D892B6}" dt="2023-12-11T14:54:14.786" v="15" actId="1076"/>
          <ac:picMkLst>
            <pc:docMk/>
            <pc:sldMk cId="346321883" sldId="285"/>
            <ac:picMk id="4" creationId="{B1DB3401-F1D8-D3AD-99F4-0B4567732DB4}"/>
          </ac:picMkLst>
        </pc:picChg>
        <pc:picChg chg="del">
          <ac:chgData name="Celepirovic Filip" userId="S::filip.celepirovic@edu.uah.es::6510ae8b-23fc-46e0-8af8-ab4e297ec6a9" providerId="AD" clId="Web-{05B6EF68-DAB0-9744-AACA-952E46D892B6}" dt="2023-12-11T14:53:30.909" v="7"/>
          <ac:picMkLst>
            <pc:docMk/>
            <pc:sldMk cId="346321883" sldId="285"/>
            <ac:picMk id="10" creationId="{FDD5D3D1-D668-4EE7-979B-01EB61F40D21}"/>
          </ac:picMkLst>
        </pc:picChg>
      </pc:sldChg>
      <pc:sldChg chg="addSp delSp modSp">
        <pc:chgData name="Celepirovic Filip" userId="S::filip.celepirovic@edu.uah.es::6510ae8b-23fc-46e0-8af8-ab4e297ec6a9" providerId="AD" clId="Web-{05B6EF68-DAB0-9744-AACA-952E46D892B6}" dt="2023-12-11T14:40:40.727" v="5" actId="14100"/>
        <pc:sldMkLst>
          <pc:docMk/>
          <pc:sldMk cId="254658800" sldId="288"/>
        </pc:sldMkLst>
        <pc:picChg chg="add mod">
          <ac:chgData name="Celepirovic Filip" userId="S::filip.celepirovic@edu.uah.es::6510ae8b-23fc-46e0-8af8-ab4e297ec6a9" providerId="AD" clId="Web-{05B6EF68-DAB0-9744-AACA-952E46D892B6}" dt="2023-12-11T14:40:40.727" v="5" actId="14100"/>
          <ac:picMkLst>
            <pc:docMk/>
            <pc:sldMk cId="254658800" sldId="288"/>
            <ac:picMk id="2" creationId="{D4411428-C1AE-62BA-2679-B1177B0F91DD}"/>
          </ac:picMkLst>
        </pc:picChg>
        <pc:picChg chg="del">
          <ac:chgData name="Celepirovic Filip" userId="S::filip.celepirovic@edu.uah.es::6510ae8b-23fc-46e0-8af8-ab4e297ec6a9" providerId="AD" clId="Web-{05B6EF68-DAB0-9744-AACA-952E46D892B6}" dt="2023-12-11T14:40:14.038" v="0"/>
          <ac:picMkLst>
            <pc:docMk/>
            <pc:sldMk cId="254658800" sldId="288"/>
            <ac:picMk id="5" creationId="{3374319A-58EA-EAE2-7446-C70AB939549F}"/>
          </ac:picMkLst>
        </pc:picChg>
      </pc:sldChg>
    </pc:docChg>
  </pc:docChgLst>
  <pc:docChgLst>
    <pc:chgData name="Sastre Arrojo Sergio" userId="S::sergio.sastre@edu.uah.es::8291a5bd-27b5-4462-bdb8-a792691ce4ed" providerId="AD" clId="Web-{4A064BC6-F8B7-83AE-4885-8B3C9515FCD6}"/>
    <pc:docChg chg="modSld">
      <pc:chgData name="Sastre Arrojo Sergio" userId="S::sergio.sastre@edu.uah.es::8291a5bd-27b5-4462-bdb8-a792691ce4ed" providerId="AD" clId="Web-{4A064BC6-F8B7-83AE-4885-8B3C9515FCD6}" dt="2023-12-13T01:08:15.940" v="43" actId="1076"/>
      <pc:docMkLst>
        <pc:docMk/>
      </pc:docMkLst>
      <pc:sldChg chg="addSp delSp modSp mod modClrScheme chgLayout">
        <pc:chgData name="Sastre Arrojo Sergio" userId="S::sergio.sastre@edu.uah.es::8291a5bd-27b5-4462-bdb8-a792691ce4ed" providerId="AD" clId="Web-{4A064BC6-F8B7-83AE-4885-8B3C9515FCD6}" dt="2023-12-13T01:08:15.940" v="43" actId="1076"/>
        <pc:sldMkLst>
          <pc:docMk/>
          <pc:sldMk cId="2836053437" sldId="292"/>
        </pc:sldMkLst>
        <pc:spChg chg="mod">
          <ac:chgData name="Sastre Arrojo Sergio" userId="S::sergio.sastre@edu.uah.es::8291a5bd-27b5-4462-bdb8-a792691ce4ed" providerId="AD" clId="Web-{4A064BC6-F8B7-83AE-4885-8B3C9515FCD6}" dt="2023-12-13T01:07:57.268" v="42" actId="1076"/>
          <ac:spMkLst>
            <pc:docMk/>
            <pc:sldMk cId="2836053437" sldId="292"/>
            <ac:spMk id="2" creationId="{40B9A121-5641-4FF3-F9D1-2B71F3BD86F2}"/>
          </ac:spMkLst>
        </pc:spChg>
        <pc:spChg chg="add mod">
          <ac:chgData name="Sastre Arrojo Sergio" userId="S::sergio.sastre@edu.uah.es::8291a5bd-27b5-4462-bdb8-a792691ce4ed" providerId="AD" clId="Web-{4A064BC6-F8B7-83AE-4885-8B3C9515FCD6}" dt="2023-12-13T01:08:15.940" v="43" actId="1076"/>
          <ac:spMkLst>
            <pc:docMk/>
            <pc:sldMk cId="2836053437" sldId="292"/>
            <ac:spMk id="6" creationId="{B45A03EF-8ADB-2D82-13DF-7E52FBCDB89D}"/>
          </ac:spMkLst>
        </pc:spChg>
        <pc:spChg chg="del">
          <ac:chgData name="Sastre Arrojo Sergio" userId="S::sergio.sastre@edu.uah.es::8291a5bd-27b5-4462-bdb8-a792691ce4ed" providerId="AD" clId="Web-{4A064BC6-F8B7-83AE-4885-8B3C9515FCD6}" dt="2023-12-13T01:06:28.219" v="0"/>
          <ac:spMkLst>
            <pc:docMk/>
            <pc:sldMk cId="2836053437" sldId="292"/>
            <ac:spMk id="7" creationId="{DAF548FE-70A0-2B28-E7DC-2E0E1EB2C4E6}"/>
          </ac:spMkLst>
        </pc:spChg>
        <pc:picChg chg="add mod ord">
          <ac:chgData name="Sastre Arrojo Sergio" userId="S::sergio.sastre@edu.uah.es::8291a5bd-27b5-4462-bdb8-a792691ce4ed" providerId="AD" clId="Web-{4A064BC6-F8B7-83AE-4885-8B3C9515FCD6}" dt="2023-12-13T01:07:54.127" v="41" actId="14100"/>
          <ac:picMkLst>
            <pc:docMk/>
            <pc:sldMk cId="2836053437" sldId="292"/>
            <ac:picMk id="3" creationId="{B100505C-5F57-B9ED-EDCA-86879C2A4F3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#2" loCatId="icon" qsTypeId="urn:microsoft.com/office/officeart/2005/8/quickstyle/3d7" qsCatId="3D" csTypeId="urn:microsoft.com/office/officeart/2018/5/colors/Iconchunking_neutralicon_accent3_2" csCatId="accent3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/>
            <a:t>Gestión de Calidad</a:t>
          </a: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es-ES" noProof="1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>
            <a:lnSpc>
              <a:spcPct val="100000"/>
            </a:lnSpc>
          </a:pPr>
          <a:endParaRPr lang="es-ES" noProof="1"/>
        </a:p>
      </dgm:t>
    </dgm:pt>
    <dgm:pt modelId="{E39563C5-C199-4F5B-A899-8CC0710341A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/>
            <a:t>Gestión de la Comunicación</a:t>
          </a:r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es-ES" noProof="1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>
            <a:lnSpc>
              <a:spcPct val="100000"/>
            </a:lnSpc>
          </a:pPr>
          <a:endParaRPr lang="es-ES" noProof="1"/>
        </a:p>
      </dgm:t>
    </dgm:pt>
    <dgm:pt modelId="{15B1A768-2666-4AB4-BDA7-F0E3C4160D59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/>
            <a:t>Recursos Humanos</a:t>
          </a:r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es-ES" noProof="1"/>
        </a:p>
      </dgm:t>
    </dgm:pt>
    <dgm:pt modelId="{72FFCBD4-DD9D-4E06-81E4-54307F97A3F0}" type="sibTrans" cxnId="{08DEC938-538C-403B-80C3-828B96DAFF82}">
      <dgm:prSet/>
      <dgm:spPr/>
      <dgm:t>
        <a:bodyPr rtlCol="0"/>
        <a:lstStyle/>
        <a:p>
          <a:pPr>
            <a:lnSpc>
              <a:spcPct val="100000"/>
            </a:lnSpc>
          </a:pPr>
          <a:endParaRPr lang="es-ES" noProof="1"/>
        </a:p>
      </dgm:t>
    </dgm:pt>
    <dgm:pt modelId="{3AA5586A-C40E-4DDA-98A5-6545F36F46AB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/>
            <a:t>Gestión de Riesgos</a:t>
          </a:r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es-ES" noProof="1"/>
        </a:p>
      </dgm:t>
    </dgm:pt>
    <dgm:pt modelId="{19FB306E-81B4-4F3F-99EE-765120CBB6B3}" type="sibTrans" cxnId="{119FEAF1-383D-4740-9124-CC9EEA7E35F9}">
      <dgm:prSet/>
      <dgm:spPr/>
      <dgm:t>
        <a:bodyPr rtlCol="0"/>
        <a:lstStyle/>
        <a:p>
          <a:pPr rtl="0"/>
          <a:endParaRPr lang="es-ES" noProof="1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#2"/>
    <dgm:cxn modelId="{C2028414-4E44-4009-9619-A3329463EBE6}" type="presOf" srcId="{66039115-797B-304C-9FC0-EFABB1F21232}" destId="{E05AF25A-E676-44EA-BB66-F2100ACAD1CB}" srcOrd="0" destOrd="0" presId="urn:microsoft.com/office/officeart/2018/2/layout/IconCircleList#2"/>
    <dgm:cxn modelId="{3682502D-BD4B-4C8B-B999-4FE14243DA2F}" type="presOf" srcId="{E39563C5-C199-4F5B-A899-8CC0710341A0}" destId="{523C7F31-A7C1-43C9-AE27-AAE9100EE1FE}" srcOrd="0" destOrd="0" presId="urn:microsoft.com/office/officeart/2018/2/layout/IconCircleList#2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#2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#2"/>
    <dgm:cxn modelId="{65F7D3A9-7360-41F2-9288-DC394F90F4EC}" type="presOf" srcId="{3AA5586A-C40E-4DDA-98A5-6545F36F46AB}" destId="{7703AFE5-FAA2-4D8A-AEFA-D3C5CB41E5BC}" srcOrd="0" destOrd="0" presId="urn:microsoft.com/office/officeart/2018/2/layout/IconCircleList#2"/>
    <dgm:cxn modelId="{0D34FCB2-3F4C-42A6-BB2D-60FA9564F405}" type="presOf" srcId="{489A589A-46DE-0F49-B460-E7914F3E440D}" destId="{B80C9CF3-C6BB-48D7-8AE1-5002D62D3761}" srcOrd="0" destOrd="0" presId="urn:microsoft.com/office/officeart/2018/2/layout/IconCircleList#2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#2"/>
    <dgm:cxn modelId="{BF36CAD1-B688-447E-A701-12D1A5EB1C61}" type="presParOf" srcId="{B80C9CF3-C6BB-48D7-8AE1-5002D62D3761}" destId="{326FDCF2-F375-4C3F-9814-C84BA9388F92}" srcOrd="0" destOrd="0" presId="urn:microsoft.com/office/officeart/2018/2/layout/IconCircleList#2"/>
    <dgm:cxn modelId="{FBFDC197-07BE-4C6F-83B2-02194176B69E}" type="presParOf" srcId="{326FDCF2-F375-4C3F-9814-C84BA9388F92}" destId="{174069BD-8FE1-41A2-8250-6A5514FE224C}" srcOrd="0" destOrd="0" presId="urn:microsoft.com/office/officeart/2018/2/layout/IconCircleList#2"/>
    <dgm:cxn modelId="{C5F01509-F7BC-425F-B296-A98C860A07F3}" type="presParOf" srcId="{174069BD-8FE1-41A2-8250-6A5514FE224C}" destId="{5E340066-1B2E-4C4E-80A2-97E86ABFA479}" srcOrd="0" destOrd="0" presId="urn:microsoft.com/office/officeart/2018/2/layout/IconCircleList#2"/>
    <dgm:cxn modelId="{6798BD59-DB22-44F4-9499-B795ECC6FB92}" type="presParOf" srcId="{174069BD-8FE1-41A2-8250-6A5514FE224C}" destId="{F55B2F71-E638-412C-8147-FC7081E08B04}" srcOrd="1" destOrd="0" presId="urn:microsoft.com/office/officeart/2018/2/layout/IconCircleList#2"/>
    <dgm:cxn modelId="{8ED6BB7E-069D-4BD0-874A-A765097C6426}" type="presParOf" srcId="{174069BD-8FE1-41A2-8250-6A5514FE224C}" destId="{5CDA7D5A-F452-463F-998B-177A76E8C08F}" srcOrd="2" destOrd="0" presId="urn:microsoft.com/office/officeart/2018/2/layout/IconCircleList#2"/>
    <dgm:cxn modelId="{6FA12472-3D68-4E1C-81AF-02DC5B01E334}" type="presParOf" srcId="{174069BD-8FE1-41A2-8250-6A5514FE224C}" destId="{E05AF25A-E676-44EA-BB66-F2100ACAD1CB}" srcOrd="3" destOrd="0" presId="urn:microsoft.com/office/officeart/2018/2/layout/IconCircleList#2"/>
    <dgm:cxn modelId="{2E917479-9046-4584-8A6D-BEC73C11FC76}" type="presParOf" srcId="{326FDCF2-F375-4C3F-9814-C84BA9388F92}" destId="{BB1D33AA-C75A-465A-93F0-2B3A7346088F}" srcOrd="1" destOrd="0" presId="urn:microsoft.com/office/officeart/2018/2/layout/IconCircleList#2"/>
    <dgm:cxn modelId="{A0B340C2-CAB3-4AD7-B651-672DD667AAD7}" type="presParOf" srcId="{326FDCF2-F375-4C3F-9814-C84BA9388F92}" destId="{D641F504-B527-445D-81F6-4B59E813C4A0}" srcOrd="2" destOrd="0" presId="urn:microsoft.com/office/officeart/2018/2/layout/IconCircleList#2"/>
    <dgm:cxn modelId="{FBFE3BE7-5577-4A5D-85CC-215287D3D6AD}" type="presParOf" srcId="{D641F504-B527-445D-81F6-4B59E813C4A0}" destId="{75512A68-FA50-4392-A441-C6EC352FE606}" srcOrd="0" destOrd="0" presId="urn:microsoft.com/office/officeart/2018/2/layout/IconCircleList#2"/>
    <dgm:cxn modelId="{E2CE3B82-49EF-49C5-869E-0F82B174F9E9}" type="presParOf" srcId="{D641F504-B527-445D-81F6-4B59E813C4A0}" destId="{C425A8E1-258A-4D4B-9D55-24376C0AB360}" srcOrd="1" destOrd="0" presId="urn:microsoft.com/office/officeart/2018/2/layout/IconCircleList#2"/>
    <dgm:cxn modelId="{FE67C476-DCF9-4F8A-ACDB-300B11852414}" type="presParOf" srcId="{D641F504-B527-445D-81F6-4B59E813C4A0}" destId="{9E9B2F2E-EF94-42A4-A2BE-0DEE20425DEE}" srcOrd="2" destOrd="0" presId="urn:microsoft.com/office/officeart/2018/2/layout/IconCircleList#2"/>
    <dgm:cxn modelId="{4CA023EA-A382-4DD9-9FA1-18E0D66061BD}" type="presParOf" srcId="{D641F504-B527-445D-81F6-4B59E813C4A0}" destId="{523C7F31-A7C1-43C9-AE27-AAE9100EE1FE}" srcOrd="3" destOrd="0" presId="urn:microsoft.com/office/officeart/2018/2/layout/IconCircleList#2"/>
    <dgm:cxn modelId="{26A45859-BDA1-42A1-B72D-E642F4519323}" type="presParOf" srcId="{326FDCF2-F375-4C3F-9814-C84BA9388F92}" destId="{CEB8DC13-2561-455C-A0BE-EE905F81836F}" srcOrd="3" destOrd="0" presId="urn:microsoft.com/office/officeart/2018/2/layout/IconCircleList#2"/>
    <dgm:cxn modelId="{9A1A1CE7-53B9-4F66-85DD-738EBE878B5F}" type="presParOf" srcId="{326FDCF2-F375-4C3F-9814-C84BA9388F92}" destId="{495B68A9-1523-4F46-9B02-682098319643}" srcOrd="4" destOrd="0" presId="urn:microsoft.com/office/officeart/2018/2/layout/IconCircleList#2"/>
    <dgm:cxn modelId="{51E1DD61-7673-4090-B8AB-CF4901AEC858}" type="presParOf" srcId="{495B68A9-1523-4F46-9B02-682098319643}" destId="{2CA4BD4C-87EF-4944-9E57-97154B3B633C}" srcOrd="0" destOrd="0" presId="urn:microsoft.com/office/officeart/2018/2/layout/IconCircleList#2"/>
    <dgm:cxn modelId="{747A4180-A006-422E-B421-0130C380E284}" type="presParOf" srcId="{495B68A9-1523-4F46-9B02-682098319643}" destId="{D99F53AC-3AF2-437B-A5AB-1239ADEC0676}" srcOrd="1" destOrd="0" presId="urn:microsoft.com/office/officeart/2018/2/layout/IconCircleList#2"/>
    <dgm:cxn modelId="{2B3206DF-6911-4471-9CE4-6E444117F923}" type="presParOf" srcId="{495B68A9-1523-4F46-9B02-682098319643}" destId="{EB4519A6-2EF6-4A3F-90AD-24C511B10908}" srcOrd="2" destOrd="0" presId="urn:microsoft.com/office/officeart/2018/2/layout/IconCircleList#2"/>
    <dgm:cxn modelId="{BFF8DE16-9137-451C-BFC4-D4EE82781F8E}" type="presParOf" srcId="{495B68A9-1523-4F46-9B02-682098319643}" destId="{D203E058-79E0-456E-A0FD-258E317D3D6A}" srcOrd="3" destOrd="0" presId="urn:microsoft.com/office/officeart/2018/2/layout/IconCircleList#2"/>
    <dgm:cxn modelId="{F6DE935E-6528-4A29-9FE2-2236A11FA3B5}" type="presParOf" srcId="{326FDCF2-F375-4C3F-9814-C84BA9388F92}" destId="{8F14F3AD-A362-45DF-80F5-2B8D1F566D80}" srcOrd="5" destOrd="0" presId="urn:microsoft.com/office/officeart/2018/2/layout/IconCircleList#2"/>
    <dgm:cxn modelId="{1E564FA9-F723-4479-8013-22D1426128B6}" type="presParOf" srcId="{326FDCF2-F375-4C3F-9814-C84BA9388F92}" destId="{BDD20EE1-5DFF-4E16-802C-2448893CCB5A}" srcOrd="6" destOrd="0" presId="urn:microsoft.com/office/officeart/2018/2/layout/IconCircleList#2"/>
    <dgm:cxn modelId="{794FF77C-CF66-43A6-AFF0-913CEF2D0C2A}" type="presParOf" srcId="{BDD20EE1-5DFF-4E16-802C-2448893CCB5A}" destId="{7089FE6B-57E5-4306-8097-E758E000C828}" srcOrd="0" destOrd="0" presId="urn:microsoft.com/office/officeart/2018/2/layout/IconCircleList#2"/>
    <dgm:cxn modelId="{091EE8DB-F92B-4CB3-ABD6-FFEB56B07A8B}" type="presParOf" srcId="{BDD20EE1-5DFF-4E16-802C-2448893CCB5A}" destId="{41C0BC0F-FFD5-42B5-B952-9316B9364F6F}" srcOrd="1" destOrd="0" presId="urn:microsoft.com/office/officeart/2018/2/layout/IconCircleList#2"/>
    <dgm:cxn modelId="{DAE7DE5D-0787-4DCA-83CB-B15B42A3D0EC}" type="presParOf" srcId="{BDD20EE1-5DFF-4E16-802C-2448893CCB5A}" destId="{392FDDC2-BC7A-49BF-88A1-7B4956AD8377}" srcOrd="2" destOrd="0" presId="urn:microsoft.com/office/officeart/2018/2/layout/IconCircleList#2"/>
    <dgm:cxn modelId="{03A77C2B-16FB-486D-9C1B-3FF393F2E432}" type="presParOf" srcId="{BDD20EE1-5DFF-4E16-802C-2448893CCB5A}" destId="{7703AFE5-FAA2-4D8A-AEFA-D3C5CB41E5BC}" srcOrd="3" destOrd="0" presId="urn:microsoft.com/office/officeart/2018/2/layout/IconCircleList#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22701" y="1396621"/>
          <a:ext cx="1238039" cy="1238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82690" y="1656609"/>
          <a:ext cx="718062" cy="718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5AF25A-E676-44EA-BB66-F2100ACAD1CB}">
      <dsp:nvSpPr>
        <dsp:cNvPr id="0" name=""/>
        <dsp:cNvSpPr/>
      </dsp:nvSpPr>
      <dsp:spPr>
        <a:xfrm>
          <a:off x="1526035" y="1396621"/>
          <a:ext cx="2918236" cy="1238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1"/>
            <a:t>Gestión de Calidad</a:t>
          </a:r>
        </a:p>
      </dsp:txBody>
      <dsp:txXfrm>
        <a:off x="1526035" y="1396621"/>
        <a:ext cx="2918236" cy="1238039"/>
      </dsp:txXfrm>
    </dsp:sp>
    <dsp:sp modelId="{75512A68-FA50-4392-A441-C6EC352FE606}">
      <dsp:nvSpPr>
        <dsp:cNvPr id="0" name=""/>
        <dsp:cNvSpPr/>
      </dsp:nvSpPr>
      <dsp:spPr>
        <a:xfrm>
          <a:off x="4952752" y="1396621"/>
          <a:ext cx="1238039" cy="1238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5212740" y="1656609"/>
          <a:ext cx="718062" cy="718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23C7F31-A7C1-43C9-AE27-AAE9100EE1FE}">
      <dsp:nvSpPr>
        <dsp:cNvPr id="0" name=""/>
        <dsp:cNvSpPr/>
      </dsp:nvSpPr>
      <dsp:spPr>
        <a:xfrm>
          <a:off x="6456086" y="1396621"/>
          <a:ext cx="2918236" cy="1238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1"/>
            <a:t>Gestión de la Comunicación</a:t>
          </a:r>
        </a:p>
      </dsp:txBody>
      <dsp:txXfrm>
        <a:off x="6456086" y="1396621"/>
        <a:ext cx="2918236" cy="1238039"/>
      </dsp:txXfrm>
    </dsp:sp>
    <dsp:sp modelId="{2CA4BD4C-87EF-4944-9E57-97154B3B633C}">
      <dsp:nvSpPr>
        <dsp:cNvPr id="0" name=""/>
        <dsp:cNvSpPr/>
      </dsp:nvSpPr>
      <dsp:spPr>
        <a:xfrm>
          <a:off x="22701" y="3713919"/>
          <a:ext cx="1238039" cy="1238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82690" y="3973908"/>
          <a:ext cx="718062" cy="718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203E058-79E0-456E-A0FD-258E317D3D6A}">
      <dsp:nvSpPr>
        <dsp:cNvPr id="0" name=""/>
        <dsp:cNvSpPr/>
      </dsp:nvSpPr>
      <dsp:spPr>
        <a:xfrm>
          <a:off x="1526035" y="3713919"/>
          <a:ext cx="2918236" cy="1238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1"/>
            <a:t>Recursos Humanos</a:t>
          </a:r>
        </a:p>
      </dsp:txBody>
      <dsp:txXfrm>
        <a:off x="1526035" y="3713919"/>
        <a:ext cx="2918236" cy="1238039"/>
      </dsp:txXfrm>
    </dsp:sp>
    <dsp:sp modelId="{7089FE6B-57E5-4306-8097-E758E000C828}">
      <dsp:nvSpPr>
        <dsp:cNvPr id="0" name=""/>
        <dsp:cNvSpPr/>
      </dsp:nvSpPr>
      <dsp:spPr>
        <a:xfrm>
          <a:off x="4952752" y="3713919"/>
          <a:ext cx="1238039" cy="1238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5212740" y="3973908"/>
          <a:ext cx="718062" cy="7180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703AFE5-FAA2-4D8A-AEFA-D3C5CB41E5BC}">
      <dsp:nvSpPr>
        <dsp:cNvPr id="0" name=""/>
        <dsp:cNvSpPr/>
      </dsp:nvSpPr>
      <dsp:spPr>
        <a:xfrm>
          <a:off x="6456086" y="3713919"/>
          <a:ext cx="2918236" cy="1238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1"/>
            <a:t>Gestión de Riesgos</a:t>
          </a:r>
        </a:p>
      </dsp:txBody>
      <dsp:txXfrm>
        <a:off x="6456086" y="3713919"/>
        <a:ext cx="2918236" cy="1238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#2">
  <dgm:title val="Icono Lista de círculos"/>
  <dgm:desc val="Se usa para mostrar fragmentos de información no secuenciales o agrupados acompañados de objetos visuales relacionados. Las formas circulares pueden contener un icono o una imagen pequeña y el cuadro de texto correspondiente muestra texto de nivel 1. Funciona mejor en iconos o imágenes pequeñas con descripciones de longitud media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E43EA8-C83F-40B4-821D-381469DAC3C5}" type="datetime1">
              <a:rPr lang="es-ES" smtClean="0"/>
              <a:t>12/12/2023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196330-F357-4FA5-8E24-14646E9FA556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B2FE8E8-091D-478B-96D3-F0BCBE902769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E0CED-BF29-4F0C-9AA9-0115D5713A3C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880D4-439E-4610-9C3E-7002ADF72D68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98E11-C3BE-4AEC-91BE-C88C988E8BDB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4B7CB3-EDF5-450E-A384-7B041709A774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3CB04-8628-4BE2-8D9F-839986C200F3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DF9D5-615E-4B40-B3DA-C7C3E3D8952A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2485D5-0708-40FF-87DA-DFD6F1ED03E1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F592F-6928-459D-9C66-BF9E123B0381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95882-27AA-4631-9331-D93597626FFA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AA68A-2C9F-4F93-9A12-B546EF9950E3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D0B13-414C-489C-BD27-AC542C962F8C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5B55D-B831-4E7C-9B5B-10572D70AAC1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EFD60-9F29-4E84-B34D-5A4A32F8F177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432DC-30D4-485D-908A-88BDD16BF582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C6E3D-7AEB-4E32-A201-6C2FD4755C7B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369E75-D520-456D-AA7B-A5719B0A1CFB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4FAD132-1BC9-40CE-BE05-559C781AA0B0}" type="datetime1">
              <a:rPr lang="es-ES" noProof="0" smtClean="0"/>
              <a:t>12/12/2023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7.jpg"/><Relationship Id="rId10" Type="http://schemas.microsoft.com/office/2007/relationships/diagramDrawing" Target="../diagrams/drawing1.xml"/><Relationship Id="rId4" Type="http://schemas.openxmlformats.org/officeDocument/2006/relationships/image" Target="../media/image6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35" y="2300639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sz="5400" b="1" dirty="0"/>
              <a:t>Implantación de H</a:t>
            </a:r>
            <a:r>
              <a:rPr lang="es-ES" sz="5400" b="1" cap="none" dirty="0"/>
              <a:t>orar</a:t>
            </a:r>
            <a:r>
              <a:rPr lang="es-ES" sz="5400" b="1" dirty="0"/>
              <a:t>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304" y="4889457"/>
            <a:ext cx="7414437" cy="1840952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Sergio Sastre</a:t>
            </a:r>
          </a:p>
          <a:p>
            <a:pPr algn="ctr" rtl="0"/>
            <a:r>
              <a:rPr lang="es-E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Filip Celepirovic</a:t>
            </a:r>
          </a:p>
          <a:p>
            <a:pPr algn="ctr" rtl="0"/>
            <a:r>
              <a:rPr lang="es-E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José María Oliet</a:t>
            </a:r>
          </a:p>
          <a:p>
            <a:pPr algn="ctr" rtl="0"/>
            <a:r>
              <a:rPr lang="es-E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Alejandro Resino</a:t>
            </a:r>
          </a:p>
        </p:txBody>
      </p:sp>
      <p:pic>
        <p:nvPicPr>
          <p:cNvPr id="6" name="Imagen 5" descr="Dibujo animado de un personaje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4A0000A0-5BCB-51B7-6119-793646A1B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656" y="635209"/>
            <a:ext cx="3214963" cy="497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51612D90-E7CB-DDA1-1A29-C62F0A71A5DC}"/>
              </a:ext>
            </a:extLst>
          </p:cNvPr>
          <p:cNvSpPr txBox="1"/>
          <p:nvPr/>
        </p:nvSpPr>
        <p:spPr>
          <a:xfrm>
            <a:off x="8219751" y="2857557"/>
            <a:ext cx="376249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s-ES" sz="3600" dirty="0">
                <a:latin typeface="Calibri Light"/>
                <a:ea typeface="Calibri"/>
                <a:cs typeface="Calibri"/>
              </a:rPr>
              <a:t>COMMUNICATION FLOWCHART</a:t>
            </a:r>
            <a:endParaRPr lang="es-ES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B1DB3401-F1D8-D3AD-99F4-0B456773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30" y="281225"/>
            <a:ext cx="7554432" cy="634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C1CFD4D-30DB-0BBE-EAB0-B3DDB7CF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196340"/>
            <a:ext cx="4274819" cy="1456267"/>
          </a:xfrm>
        </p:spPr>
        <p:txBody>
          <a:bodyPr anchor="ctr">
            <a:normAutofit/>
          </a:bodyPr>
          <a:lstStyle/>
          <a:p>
            <a:r>
              <a:rPr lang="es-ES" dirty="0"/>
              <a:t>Gestión de riesgos</a:t>
            </a:r>
            <a:br>
              <a:rPr lang="es-ES" dirty="0"/>
            </a:br>
            <a:endParaRPr lang="es-ES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25507A21-A1F0-1C09-7F9C-8EC4CA02D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45" r="10252" b="-2"/>
          <a:stretch/>
        </p:blipFill>
        <p:spPr>
          <a:xfrm>
            <a:off x="5047525" y="0"/>
            <a:ext cx="7144475" cy="6858000"/>
          </a:xfrm>
          <a:prstGeom prst="rect">
            <a:avLst/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43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C1CFD4D-30DB-0BBE-EAB0-B3DDB7CF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196340"/>
            <a:ext cx="3817619" cy="1394460"/>
          </a:xfrm>
        </p:spPr>
        <p:txBody>
          <a:bodyPr anchor="ctr">
            <a:normAutofit/>
          </a:bodyPr>
          <a:lstStyle/>
          <a:p>
            <a:r>
              <a:rPr lang="es-ES" dirty="0"/>
              <a:t>Análisis DAFO</a:t>
            </a:r>
            <a:br>
              <a:rPr lang="es-ES" dirty="0"/>
            </a:br>
            <a:endParaRPr lang="es-ES" dirty="0"/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2549433B-8537-1C37-8643-B8CEA38EC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-8123"/>
            <a:ext cx="7315200" cy="686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8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0705797-CBBA-F5F6-27DE-5512F9DC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59080"/>
            <a:ext cx="10131425" cy="1456267"/>
          </a:xfrm>
        </p:spPr>
        <p:txBody>
          <a:bodyPr/>
          <a:lstStyle/>
          <a:p>
            <a:pPr algn="ctr"/>
            <a:r>
              <a:rPr lang="es-ES" dirty="0"/>
              <a:t>Matriz de Impacto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C74CB06-8C41-CA5C-1800-4D0DDF70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370" y="1501449"/>
            <a:ext cx="8603259" cy="48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2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0705797-CBBA-F5F6-27DE-5512F9DC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59080"/>
            <a:ext cx="10131425" cy="1456267"/>
          </a:xfrm>
        </p:spPr>
        <p:txBody>
          <a:bodyPr/>
          <a:lstStyle/>
          <a:p>
            <a:pPr algn="ctr"/>
            <a:r>
              <a:rPr lang="es-ES" dirty="0"/>
              <a:t>TOP 3 riesgos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BC6BA78-5D3D-59A0-3F28-E3727E62FFFF}"/>
              </a:ext>
            </a:extLst>
          </p:cNvPr>
          <p:cNvSpPr txBox="1"/>
          <p:nvPr/>
        </p:nvSpPr>
        <p:spPr>
          <a:xfrm>
            <a:off x="762000" y="1636514"/>
            <a:ext cx="8535798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Hemos identificado y cuantificado 27 riesgos con probabilidades e impacto diferentes.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Se ha cuantificado cada uno de ellos como Probabilidad X Impacto.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Se ha asignado a cada uno un plan de respuesta y un responsable.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B318E6F5-745E-452A-7AC1-03D76C2FB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068000"/>
              </p:ext>
            </p:extLst>
          </p:nvPr>
        </p:nvGraphicFramePr>
        <p:xfrm>
          <a:off x="1030288" y="3195876"/>
          <a:ext cx="10131424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56">
                  <a:extLst>
                    <a:ext uri="{9D8B030D-6E8A-4147-A177-3AD203B41FA5}">
                      <a16:colId xmlns:a16="http://schemas.microsoft.com/office/drawing/2014/main" val="1214524853"/>
                    </a:ext>
                  </a:extLst>
                </a:gridCol>
                <a:gridCol w="1366996">
                  <a:extLst>
                    <a:ext uri="{9D8B030D-6E8A-4147-A177-3AD203B41FA5}">
                      <a16:colId xmlns:a16="http://schemas.microsoft.com/office/drawing/2014/main" val="3203682889"/>
                    </a:ext>
                  </a:extLst>
                </a:gridCol>
                <a:gridCol w="3698716">
                  <a:extLst>
                    <a:ext uri="{9D8B030D-6E8A-4147-A177-3AD203B41FA5}">
                      <a16:colId xmlns:a16="http://schemas.microsoft.com/office/drawing/2014/main" val="2619505659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321718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Riesgo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Puntuación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Postura y medidas a tomar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Propietario del riesgo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4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Calidad insuficiente de los horarios.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Evitar mediante controles de calidad.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Gerente de control de calidad.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37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Incumplimiento de la fecha límite.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Evitar: Hacer un planificación eficaz con plazos sobreestimados.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Gestor de proyecto.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63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Incompatibilidades software-hardware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Evitar: Inventario previo de hardware y estudio de incompatibilidades.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Gestor de proyectos.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9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68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21ABE-3F48-957F-D613-6761F018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56" y="1384219"/>
            <a:ext cx="4169715" cy="1385978"/>
          </a:xfrm>
        </p:spPr>
        <p:txBody>
          <a:bodyPr anchor="b">
            <a:noAutofit/>
          </a:bodyPr>
          <a:lstStyle/>
          <a:p>
            <a:r>
              <a:rPr lang="es-ES" sz="3200" dirty="0"/>
              <a:t>Gestión de recursos humanos</a:t>
            </a:r>
            <a:endParaRPr lang="es-ES" sz="3200">
              <a:ea typeface="Calibri Light"/>
              <a:cs typeface="Calibri Light"/>
            </a:endParaRPr>
          </a:p>
        </p:txBody>
      </p:sp>
      <p:pic>
        <p:nvPicPr>
          <p:cNvPr id="4" name="Imagen 3" descr="Esferas metálicas conectadas en una malla">
            <a:extLst>
              <a:ext uri="{FF2B5EF4-FFF2-40B4-BE49-F238E27FC236}">
                <a16:creationId xmlns:a16="http://schemas.microsoft.com/office/drawing/2014/main" id="{1CFF1652-C744-81B9-7D4B-F6EA4C3E5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8" r="11783" b="1"/>
          <a:stretch/>
        </p:blipFill>
        <p:spPr>
          <a:xfrm>
            <a:off x="4633824" y="5751"/>
            <a:ext cx="7563629" cy="6849374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A5AC42-D545-992E-0EC8-46FE22362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  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6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B2AD7CE-1D9E-2B02-E7F0-1FF8CD88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anchor="ctr">
            <a:normAutofit/>
          </a:bodyPr>
          <a:lstStyle/>
          <a:p>
            <a:r>
              <a:rPr lang="en-US" err="1"/>
              <a:t>Matriz</a:t>
            </a:r>
            <a:r>
              <a:rPr lang="en-US"/>
              <a:t> RACI</a:t>
            </a:r>
          </a:p>
        </p:txBody>
      </p:sp>
      <p:pic>
        <p:nvPicPr>
          <p:cNvPr id="7" name="Marcador de posición de imagen 6" descr="Calendario&#10;&#10;Descripción generada automáticamente">
            <a:extLst>
              <a:ext uri="{FF2B5EF4-FFF2-40B4-BE49-F238E27FC236}">
                <a16:creationId xmlns:a16="http://schemas.microsoft.com/office/drawing/2014/main" id="{314E79C4-E4DC-165E-06BF-3EDFC334A3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513274" y="1905848"/>
            <a:ext cx="6806881" cy="3546478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0ACE1F9-6990-48ED-DD07-0F639CEBE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3404" y="1955161"/>
            <a:ext cx="4995332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Leyenda: </a:t>
            </a:r>
          </a:p>
          <a:p>
            <a:r>
              <a:rPr lang="en-US"/>
              <a:t>R – </a:t>
            </a:r>
            <a:r>
              <a:rPr lang="en-US" err="1"/>
              <a:t>Responsable</a:t>
            </a:r>
            <a:r>
              <a:rPr lang="en-US"/>
              <a:t> de la </a:t>
            </a:r>
            <a:r>
              <a:rPr lang="en-US" err="1"/>
              <a:t>ejecución</a:t>
            </a:r>
            <a:endParaRPr lang="en-US"/>
          </a:p>
          <a:p>
            <a:r>
              <a:rPr lang="en-US"/>
              <a:t>A – </a:t>
            </a:r>
            <a:r>
              <a:rPr lang="en-US" err="1"/>
              <a:t>Responsable</a:t>
            </a:r>
            <a:r>
              <a:rPr lang="en-US"/>
              <a:t> </a:t>
            </a:r>
            <a:r>
              <a:rPr lang="en-US" err="1"/>
              <a:t>último</a:t>
            </a:r>
            <a:endParaRPr lang="en-US"/>
          </a:p>
          <a:p>
            <a:r>
              <a:rPr lang="en-US"/>
              <a:t>C – Persona a </a:t>
            </a:r>
            <a:r>
              <a:rPr lang="en-US" err="1"/>
              <a:t>consultar</a:t>
            </a:r>
            <a:r>
              <a:rPr lang="en-US"/>
              <a:t> antes de la </a:t>
            </a:r>
            <a:r>
              <a:rPr lang="en-US" err="1"/>
              <a:t>toma</a:t>
            </a:r>
            <a:r>
              <a:rPr lang="en-US"/>
              <a:t> de </a:t>
            </a:r>
            <a:r>
              <a:rPr lang="en-US" err="1"/>
              <a:t>decisiones</a:t>
            </a:r>
            <a:endParaRPr lang="en-US"/>
          </a:p>
          <a:p>
            <a:r>
              <a:rPr lang="en-US"/>
              <a:t>I – Persona a </a:t>
            </a:r>
            <a:r>
              <a:rPr lang="en-US" err="1"/>
              <a:t>informar</a:t>
            </a:r>
            <a:r>
              <a:rPr lang="en-US"/>
              <a:t> </a:t>
            </a:r>
            <a:r>
              <a:rPr lang="en-US" err="1"/>
              <a:t>cuando</a:t>
            </a:r>
            <a:r>
              <a:rPr lang="en-US"/>
              <a:t> se </a:t>
            </a:r>
            <a:r>
              <a:rPr lang="en-US" err="1"/>
              <a:t>toma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decisión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67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9A121-5641-4FF3-F9D1-2B71F3BD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1" y="106392"/>
            <a:ext cx="10131425" cy="1456267"/>
          </a:xfrm>
        </p:spPr>
        <p:txBody>
          <a:bodyPr anchor="ctr">
            <a:normAutofit/>
          </a:bodyPr>
          <a:lstStyle/>
          <a:p>
            <a:r>
              <a:rPr lang="es-ES"/>
              <a:t>Histograma de recursos</a:t>
            </a:r>
          </a:p>
        </p:txBody>
      </p:sp>
      <p:pic>
        <p:nvPicPr>
          <p:cNvPr id="20" name="Marcador de contenido 19" descr="Gráfico&#10;&#10;Descripción generada automáticamente">
            <a:extLst>
              <a:ext uri="{FF2B5EF4-FFF2-40B4-BE49-F238E27FC236}">
                <a16:creationId xmlns:a16="http://schemas.microsoft.com/office/drawing/2014/main" id="{610DBAA8-5878-81B7-5EC4-013B87214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704" y="1355076"/>
            <a:ext cx="8779354" cy="5122473"/>
          </a:xfrm>
        </p:spPr>
      </p:pic>
    </p:spTree>
    <p:extLst>
      <p:ext uri="{BB962C8B-B14F-4D97-AF65-F5344CB8AC3E}">
        <p14:creationId xmlns:p14="http://schemas.microsoft.com/office/powerpoint/2010/main" val="3212632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9A121-5641-4FF3-F9D1-2B71F3BD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90" y="250166"/>
            <a:ext cx="10131425" cy="1456267"/>
          </a:xfrm>
        </p:spPr>
        <p:txBody>
          <a:bodyPr anchor="ctr">
            <a:normAutofit/>
          </a:bodyPr>
          <a:lstStyle/>
          <a:p>
            <a:r>
              <a:rPr lang="es-ES"/>
              <a:t>Horas semanales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45A03EF-8ADB-2D82-13DF-7E52FBCDB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1991" y="790595"/>
            <a:ext cx="4995334" cy="3649134"/>
          </a:xfrm>
        </p:spPr>
        <p:txBody>
          <a:bodyPr anchor="ctr">
            <a:normAutofit/>
          </a:bodyPr>
          <a:lstStyle/>
          <a:p>
            <a:pPr marL="285750" indent="-285750">
              <a:buChar char="•"/>
            </a:pPr>
            <a:r>
              <a:rPr lang="en-US"/>
              <a:t>40h/semana*empleado</a:t>
            </a:r>
          </a:p>
        </p:txBody>
      </p:sp>
      <p:pic>
        <p:nvPicPr>
          <p:cNvPr id="3" name="Marcador de contenido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100505C-5F57-B9ED-EDCA-86879C2A4F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00462" y="1225915"/>
            <a:ext cx="7151934" cy="4201852"/>
          </a:xfrm>
          <a:noFill/>
        </p:spPr>
      </p:pic>
    </p:spTree>
    <p:extLst>
      <p:ext uri="{BB962C8B-B14F-4D97-AF65-F5344CB8AC3E}">
        <p14:creationId xmlns:p14="http://schemas.microsoft.com/office/powerpoint/2010/main" val="283605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04" y="54049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s-ES" sz="4000" noProof="1"/>
              <a:t>índice</a:t>
            </a:r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Marcador de contenido 4" descr="Gráfico de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887282"/>
              </p:ext>
            </p:extLst>
          </p:nvPr>
        </p:nvGraphicFramePr>
        <p:xfrm>
          <a:off x="-570068" y="348143"/>
          <a:ext cx="9397024" cy="634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22958-49FE-1E47-833B-FAD532C94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7535"/>
            <a:ext cx="3770357" cy="1722474"/>
          </a:xfrm>
        </p:spPr>
        <p:txBody>
          <a:bodyPr anchor="b">
            <a:normAutofit/>
          </a:bodyPr>
          <a:lstStyle/>
          <a:p>
            <a:r>
              <a:rPr lang="es-ES" sz="2800" dirty="0"/>
              <a:t>Gestión de calidad. CheckList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ED607CD6-EF46-F4D0-8F90-C9E7124E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262" y="106629"/>
            <a:ext cx="5996878" cy="6644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897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799C4-7AB6-3452-3A14-962247F9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75" y="0"/>
            <a:ext cx="10131425" cy="1456267"/>
          </a:xfrm>
        </p:spPr>
        <p:txBody>
          <a:bodyPr/>
          <a:lstStyle/>
          <a:p>
            <a:r>
              <a:rPr lang="es-ES" dirty="0"/>
              <a:t>Métricas de calidad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1565CAF-108E-5B41-FD27-E055F08DA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119891"/>
              </p:ext>
            </p:extLst>
          </p:nvPr>
        </p:nvGraphicFramePr>
        <p:xfrm>
          <a:off x="1597394" y="1094907"/>
          <a:ext cx="865630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435">
                  <a:extLst>
                    <a:ext uri="{9D8B030D-6E8A-4147-A177-3AD203B41FA5}">
                      <a16:colId xmlns:a16="http://schemas.microsoft.com/office/drawing/2014/main" val="4083702946"/>
                    </a:ext>
                  </a:extLst>
                </a:gridCol>
                <a:gridCol w="2885435">
                  <a:extLst>
                    <a:ext uri="{9D8B030D-6E8A-4147-A177-3AD203B41FA5}">
                      <a16:colId xmlns:a16="http://schemas.microsoft.com/office/drawing/2014/main" val="2051930783"/>
                    </a:ext>
                  </a:extLst>
                </a:gridCol>
                <a:gridCol w="2885435">
                  <a:extLst>
                    <a:ext uri="{9D8B030D-6E8A-4147-A177-3AD203B41FA5}">
                      <a16:colId xmlns:a16="http://schemas.microsoft.com/office/drawing/2014/main" val="4059750732"/>
                    </a:ext>
                  </a:extLst>
                </a:gridCol>
              </a:tblGrid>
              <a:tr h="339757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Métrica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Informe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77515"/>
                  </a:ext>
                </a:extLst>
              </a:tr>
              <a:tr h="339757">
                <a:tc>
                  <a:txBody>
                    <a:bodyPr/>
                    <a:lstStyle/>
                    <a:p>
                      <a:r>
                        <a:rPr lang="es-ES" sz="1800" dirty="0"/>
                        <a:t>Porcentaje de correcciones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71087"/>
                  </a:ext>
                </a:extLst>
              </a:tr>
              <a:tr h="339757">
                <a:tc>
                  <a:txBody>
                    <a:bodyPr/>
                    <a:lstStyle/>
                    <a:p>
                      <a:r>
                        <a:rPr lang="es-ES" sz="1800" dirty="0"/>
                        <a:t>Tiempo de generación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55999"/>
                  </a:ext>
                </a:extLst>
              </a:tr>
              <a:tr h="339757">
                <a:tc>
                  <a:txBody>
                    <a:bodyPr/>
                    <a:lstStyle/>
                    <a:p>
                      <a:r>
                        <a:rPr lang="es-ES" sz="1800" dirty="0"/>
                        <a:t>Interfaz cómoda e intuitiva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33097"/>
                  </a:ext>
                </a:extLst>
              </a:tr>
              <a:tr h="586430">
                <a:tc>
                  <a:txBody>
                    <a:bodyPr/>
                    <a:lstStyle/>
                    <a:p>
                      <a:r>
                        <a:rPr lang="es-ES" sz="1800" dirty="0"/>
                        <a:t>Ajuste de los horarios a los</a:t>
                      </a:r>
                    </a:p>
                    <a:p>
                      <a:r>
                        <a:rPr lang="es-ES" sz="1800" dirty="0"/>
                        <a:t>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931135"/>
                  </a:ext>
                </a:extLst>
              </a:tr>
              <a:tr h="586430">
                <a:tc>
                  <a:txBody>
                    <a:bodyPr/>
                    <a:lstStyle/>
                    <a:p>
                      <a:r>
                        <a:rPr lang="es-ES" sz="1800" dirty="0"/>
                        <a:t>Porcentaje de mejora con horarios anteriores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507929"/>
                  </a:ext>
                </a:extLst>
              </a:tr>
              <a:tr h="586430">
                <a:tc>
                  <a:txBody>
                    <a:bodyPr/>
                    <a:lstStyle/>
                    <a:p>
                      <a:r>
                        <a:rPr lang="es-ES" sz="1800" dirty="0"/>
                        <a:t>Optimización de recursos de la universidad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133248"/>
                  </a:ext>
                </a:extLst>
              </a:tr>
              <a:tr h="339757">
                <a:tc>
                  <a:txBody>
                    <a:bodyPr/>
                    <a:lstStyle/>
                    <a:p>
                      <a:r>
                        <a:rPr lang="es-ES" sz="1800" dirty="0"/>
                        <a:t>Adaptación del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47983"/>
                  </a:ext>
                </a:extLst>
              </a:tr>
              <a:tr h="554005">
                <a:tc>
                  <a:txBody>
                    <a:bodyPr/>
                    <a:lstStyle/>
                    <a:p>
                      <a:r>
                        <a:rPr lang="es-ES" sz="1800" dirty="0"/>
                        <a:t>Capacidad de gestión del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93079"/>
                  </a:ext>
                </a:extLst>
              </a:tr>
              <a:tr h="554005">
                <a:tc>
                  <a:txBody>
                    <a:bodyPr/>
                    <a:lstStyle/>
                    <a:p>
                      <a:r>
                        <a:rPr lang="es-ES" sz="1800" dirty="0"/>
                        <a:t>Soporte del sistema informático de la universidad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03800"/>
                  </a:ext>
                </a:extLst>
              </a:tr>
              <a:tr h="339757">
                <a:tc>
                  <a:txBody>
                    <a:bodyPr/>
                    <a:lstStyle/>
                    <a:p>
                      <a:r>
                        <a:rPr lang="es-ES" sz="1800" dirty="0"/>
                        <a:t>Políticas de seguridad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34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53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A957C-4CF9-6B0F-33AE-E65EFBB12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509" y="296835"/>
            <a:ext cx="4763464" cy="2094350"/>
          </a:xfrm>
        </p:spPr>
        <p:txBody>
          <a:bodyPr>
            <a:normAutofit/>
          </a:bodyPr>
          <a:lstStyle/>
          <a:p>
            <a:r>
              <a:rPr lang="es-ES" dirty="0"/>
              <a:t>Flujo de Calidad.</a:t>
            </a:r>
            <a:br>
              <a:rPr lang="es-ES" dirty="0"/>
            </a:br>
            <a:r>
              <a:rPr lang="es-ES" dirty="0"/>
              <a:t>Errores</a:t>
            </a:r>
            <a:br>
              <a:rPr lang="es-ES" dirty="0"/>
            </a:br>
            <a:endParaRPr lang="es-ES" dirty="0"/>
          </a:p>
        </p:txBody>
      </p:sp>
      <p:sp>
        <p:nvSpPr>
          <p:cNvPr id="4" name="Placa 3">
            <a:extLst>
              <a:ext uri="{FF2B5EF4-FFF2-40B4-BE49-F238E27FC236}">
                <a16:creationId xmlns:a16="http://schemas.microsoft.com/office/drawing/2014/main" id="{F8313948-841D-7CA5-D37B-F96AFDF4A800}"/>
              </a:ext>
            </a:extLst>
          </p:cNvPr>
          <p:cNvSpPr/>
          <p:nvPr/>
        </p:nvSpPr>
        <p:spPr>
          <a:xfrm>
            <a:off x="375686" y="987914"/>
            <a:ext cx="1620735" cy="1347210"/>
          </a:xfrm>
          <a:prstGeom prst="plaqu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bg1"/>
                </a:solidFill>
              </a:rPr>
              <a:t>Métricas de calidad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C222BF46-9ED4-8F3E-0FEA-60DC4B2F9C9F}"/>
              </a:ext>
            </a:extLst>
          </p:cNvPr>
          <p:cNvSpPr/>
          <p:nvPr/>
        </p:nvSpPr>
        <p:spPr>
          <a:xfrm>
            <a:off x="3060407" y="918204"/>
            <a:ext cx="1874875" cy="148852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</a:rPr>
              <a:t>¿Cumple el Test?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CF2511D-B7F3-D100-AD52-A33D73442E7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996421" y="1662465"/>
            <a:ext cx="1063986" cy="9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CC611DC-108B-28EB-C895-860B09338B8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4935282" y="1662465"/>
            <a:ext cx="798695" cy="9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2E49BFC-A412-1E39-742D-944036E80C33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995916" y="2406725"/>
            <a:ext cx="1929" cy="632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D037BA4-A33E-7239-B056-2446C0DBC2DE}"/>
              </a:ext>
            </a:extLst>
          </p:cNvPr>
          <p:cNvSpPr txBox="1"/>
          <p:nvPr/>
        </p:nvSpPr>
        <p:spPr>
          <a:xfrm>
            <a:off x="4826914" y="1299060"/>
            <a:ext cx="363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Si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9E5D43-69DF-6FBD-D302-27E84497F32F}"/>
              </a:ext>
            </a:extLst>
          </p:cNvPr>
          <p:cNvSpPr txBox="1"/>
          <p:nvPr/>
        </p:nvSpPr>
        <p:spPr>
          <a:xfrm>
            <a:off x="3995915" y="2498784"/>
            <a:ext cx="502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No</a:t>
            </a:r>
          </a:p>
        </p:txBody>
      </p:sp>
      <p:sp>
        <p:nvSpPr>
          <p:cNvPr id="11" name="Símbolo &quot;No permitido&quot; 10">
            <a:extLst>
              <a:ext uri="{FF2B5EF4-FFF2-40B4-BE49-F238E27FC236}">
                <a16:creationId xmlns:a16="http://schemas.microsoft.com/office/drawing/2014/main" id="{AA223541-D346-1A3F-A579-0C7CD4E562B0}"/>
              </a:ext>
            </a:extLst>
          </p:cNvPr>
          <p:cNvSpPr/>
          <p:nvPr/>
        </p:nvSpPr>
        <p:spPr>
          <a:xfrm>
            <a:off x="4346494" y="2539762"/>
            <a:ext cx="303622" cy="256598"/>
          </a:xfrm>
          <a:prstGeom prst="noSmoking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FFA60516-2E8A-B958-EA9B-FDD1CDF8C20E}"/>
              </a:ext>
            </a:extLst>
          </p:cNvPr>
          <p:cNvSpPr/>
          <p:nvPr/>
        </p:nvSpPr>
        <p:spPr>
          <a:xfrm>
            <a:off x="2983383" y="3039530"/>
            <a:ext cx="2025065" cy="134722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Detección del error</a:t>
            </a:r>
          </a:p>
        </p:txBody>
      </p:sp>
      <p:sp>
        <p:nvSpPr>
          <p:cNvPr id="13" name="Placa 12">
            <a:extLst>
              <a:ext uri="{FF2B5EF4-FFF2-40B4-BE49-F238E27FC236}">
                <a16:creationId xmlns:a16="http://schemas.microsoft.com/office/drawing/2014/main" id="{9198FC85-472F-07CB-778D-714C440C7DA2}"/>
              </a:ext>
            </a:extLst>
          </p:cNvPr>
          <p:cNvSpPr/>
          <p:nvPr/>
        </p:nvSpPr>
        <p:spPr>
          <a:xfrm>
            <a:off x="5733977" y="1096867"/>
            <a:ext cx="1767089" cy="1149368"/>
          </a:xfrm>
          <a:prstGeom prst="plaqu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</a:rPr>
              <a:t>Entrada en la documentación</a:t>
            </a:r>
            <a:endParaRPr lang="es-ES" sz="1600" dirty="0">
              <a:solidFill>
                <a:schemeClr val="bg1"/>
              </a:solidFill>
            </a:endParaRP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174BCD14-BD80-C03B-7F26-2CAD7D7AAD61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3852328" y="-1668327"/>
            <a:ext cx="98921" cy="5431468"/>
          </a:xfrm>
          <a:prstGeom prst="bentConnector3">
            <a:avLst>
              <a:gd name="adj1" fmla="val 33109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E058BB5-8761-1180-983F-641957EB726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5008448" y="3690414"/>
            <a:ext cx="628837" cy="22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Diagrama de flujo: decisión 15">
            <a:extLst>
              <a:ext uri="{FF2B5EF4-FFF2-40B4-BE49-F238E27FC236}">
                <a16:creationId xmlns:a16="http://schemas.microsoft.com/office/drawing/2014/main" id="{B9938B17-3369-D750-5736-12FD8E03E49D}"/>
              </a:ext>
            </a:extLst>
          </p:cNvPr>
          <p:cNvSpPr/>
          <p:nvPr/>
        </p:nvSpPr>
        <p:spPr>
          <a:xfrm>
            <a:off x="5637285" y="2876605"/>
            <a:ext cx="2052085" cy="162761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Propuesta de solución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F3773DB-2001-3396-42C2-3BB29BD8811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689370" y="3690414"/>
            <a:ext cx="6680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ombo 17">
            <a:extLst>
              <a:ext uri="{FF2B5EF4-FFF2-40B4-BE49-F238E27FC236}">
                <a16:creationId xmlns:a16="http://schemas.microsoft.com/office/drawing/2014/main" id="{74BA7580-F4D4-3928-8EE7-4DAAB3548A30}"/>
              </a:ext>
            </a:extLst>
          </p:cNvPr>
          <p:cNvSpPr/>
          <p:nvPr/>
        </p:nvSpPr>
        <p:spPr>
          <a:xfrm>
            <a:off x="8318207" y="2796360"/>
            <a:ext cx="2294859" cy="17881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Aprobación Gestor Calidad</a:t>
            </a:r>
          </a:p>
        </p:txBody>
      </p:sp>
      <p:sp>
        <p:nvSpPr>
          <p:cNvPr id="19" name="Rombo 18">
            <a:extLst>
              <a:ext uri="{FF2B5EF4-FFF2-40B4-BE49-F238E27FC236}">
                <a16:creationId xmlns:a16="http://schemas.microsoft.com/office/drawing/2014/main" id="{6B60DBB5-11EE-DBA9-A6F9-7C4B0ADC3185}"/>
              </a:ext>
            </a:extLst>
          </p:cNvPr>
          <p:cNvSpPr/>
          <p:nvPr/>
        </p:nvSpPr>
        <p:spPr>
          <a:xfrm>
            <a:off x="7946067" y="4878828"/>
            <a:ext cx="2529662" cy="178810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Aplicar Modificación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B3BFA21-9A07-E1BC-F447-8D39B55B09CA}"/>
              </a:ext>
            </a:extLst>
          </p:cNvPr>
          <p:cNvSpPr txBox="1"/>
          <p:nvPr/>
        </p:nvSpPr>
        <p:spPr>
          <a:xfrm>
            <a:off x="5092325" y="3343808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Si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1AF0F1F9-48ED-F908-F4FD-A1D872DEF48A}"/>
              </a:ext>
            </a:extLst>
          </p:cNvPr>
          <p:cNvCxnSpPr>
            <a:stCxn id="12" idx="2"/>
            <a:endCxn id="12" idx="0"/>
          </p:cNvCxnSpPr>
          <p:nvPr/>
        </p:nvCxnSpPr>
        <p:spPr>
          <a:xfrm rot="5400000" flipH="1">
            <a:off x="3322306" y="3713140"/>
            <a:ext cx="1347220" cy="12700"/>
          </a:xfrm>
          <a:prstGeom prst="bentConnector5">
            <a:avLst>
              <a:gd name="adj1" fmla="val -16968"/>
              <a:gd name="adj2" fmla="val 9772693"/>
              <a:gd name="adj3" fmla="val 11696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A24FDD5-1221-EB86-BDF8-E63F3C7D24DB}"/>
              </a:ext>
            </a:extLst>
          </p:cNvPr>
          <p:cNvSpPr txBox="1"/>
          <p:nvPr/>
        </p:nvSpPr>
        <p:spPr>
          <a:xfrm>
            <a:off x="4084244" y="4393100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No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68D9F91C-8C9A-86B4-D995-1D3C74D5D9C3}"/>
              </a:ext>
            </a:extLst>
          </p:cNvPr>
          <p:cNvCxnSpPr>
            <a:cxnSpLocks/>
            <a:stCxn id="18" idx="3"/>
            <a:endCxn id="19" idx="3"/>
          </p:cNvCxnSpPr>
          <p:nvPr/>
        </p:nvCxnSpPr>
        <p:spPr>
          <a:xfrm flipH="1">
            <a:off x="10475729" y="3690414"/>
            <a:ext cx="137337" cy="2082465"/>
          </a:xfrm>
          <a:prstGeom prst="bentConnector3">
            <a:avLst>
              <a:gd name="adj1" fmla="val -1664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9FA69FA-6A1C-0EBB-0424-4E803E53BA53}"/>
              </a:ext>
            </a:extLst>
          </p:cNvPr>
          <p:cNvSpPr txBox="1"/>
          <p:nvPr/>
        </p:nvSpPr>
        <p:spPr>
          <a:xfrm>
            <a:off x="10613066" y="3343808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Si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6A689B2-F6DF-3113-0D86-CA426552D739}"/>
              </a:ext>
            </a:extLst>
          </p:cNvPr>
          <p:cNvSpPr txBox="1"/>
          <p:nvPr/>
        </p:nvSpPr>
        <p:spPr>
          <a:xfrm>
            <a:off x="9465636" y="239923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No</a:t>
            </a: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41120B82-762C-DD9F-10DD-8A7626E5B7A1}"/>
              </a:ext>
            </a:extLst>
          </p:cNvPr>
          <p:cNvCxnSpPr>
            <a:stCxn id="18" idx="0"/>
            <a:endCxn id="16" idx="0"/>
          </p:cNvCxnSpPr>
          <p:nvPr/>
        </p:nvCxnSpPr>
        <p:spPr>
          <a:xfrm rot="16200000" flipH="1" flipV="1">
            <a:off x="8024360" y="1435327"/>
            <a:ext cx="80245" cy="2802309"/>
          </a:xfrm>
          <a:prstGeom prst="bentConnector3">
            <a:avLst>
              <a:gd name="adj1" fmla="val -28487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3CC7EE6A-0D94-C947-FEF2-8BBE24E6C5F4}"/>
              </a:ext>
            </a:extLst>
          </p:cNvPr>
          <p:cNvCxnSpPr>
            <a:cxnSpLocks/>
            <a:stCxn id="19" idx="1"/>
            <a:endCxn id="5" idx="1"/>
          </p:cNvCxnSpPr>
          <p:nvPr/>
        </p:nvCxnSpPr>
        <p:spPr>
          <a:xfrm rot="10800000">
            <a:off x="3060407" y="1662465"/>
            <a:ext cx="4885660" cy="4110414"/>
          </a:xfrm>
          <a:prstGeom prst="bentConnector3">
            <a:avLst>
              <a:gd name="adj1" fmla="val 11534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Símbolo &quot;No permitido&quot; 27">
            <a:extLst>
              <a:ext uri="{FF2B5EF4-FFF2-40B4-BE49-F238E27FC236}">
                <a16:creationId xmlns:a16="http://schemas.microsoft.com/office/drawing/2014/main" id="{0622E9AC-A68F-7954-DE19-2CFA46E0AA4D}"/>
              </a:ext>
            </a:extLst>
          </p:cNvPr>
          <p:cNvSpPr/>
          <p:nvPr/>
        </p:nvSpPr>
        <p:spPr>
          <a:xfrm>
            <a:off x="4458365" y="4456169"/>
            <a:ext cx="303622" cy="256598"/>
          </a:xfrm>
          <a:prstGeom prst="noSmoking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68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66A652-8C63-206C-B6EC-03959DFD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52" y="555115"/>
            <a:ext cx="5410199" cy="2094350"/>
          </a:xfrm>
        </p:spPr>
        <p:txBody>
          <a:bodyPr>
            <a:normAutofit fontScale="90000"/>
          </a:bodyPr>
          <a:lstStyle/>
          <a:p>
            <a:r>
              <a:rPr lang="es-ES" dirty="0"/>
              <a:t>Flujo de Calidad.</a:t>
            </a:r>
            <a:br>
              <a:rPr lang="es-ES" dirty="0"/>
            </a:br>
            <a:r>
              <a:rPr lang="es-ES" dirty="0"/>
              <a:t>Mejoras y</a:t>
            </a:r>
            <a:br>
              <a:rPr lang="es-ES" dirty="0"/>
            </a:br>
            <a:r>
              <a:rPr lang="es-ES" dirty="0"/>
              <a:t>Modificaciones</a:t>
            </a:r>
            <a:br>
              <a:rPr lang="es-ES" dirty="0"/>
            </a:br>
            <a:endParaRPr lang="es-ES" dirty="0"/>
          </a:p>
        </p:txBody>
      </p:sp>
      <p:sp>
        <p:nvSpPr>
          <p:cNvPr id="5" name="Placa 4">
            <a:extLst>
              <a:ext uri="{FF2B5EF4-FFF2-40B4-BE49-F238E27FC236}">
                <a16:creationId xmlns:a16="http://schemas.microsoft.com/office/drawing/2014/main" id="{0585230D-017E-F4D2-791B-858974F79FD4}"/>
              </a:ext>
            </a:extLst>
          </p:cNvPr>
          <p:cNvSpPr/>
          <p:nvPr/>
        </p:nvSpPr>
        <p:spPr>
          <a:xfrm>
            <a:off x="6332520" y="242795"/>
            <a:ext cx="1839434" cy="1371600"/>
          </a:xfrm>
          <a:prstGeom prst="plaqu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Propuesta de Modificaciones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3BAEAFA-C65A-BE01-1773-DFDDC1056F6F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8171954" y="928595"/>
            <a:ext cx="1103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2B9BFE46-EA33-5E00-1B88-04E319FC68D3}"/>
              </a:ext>
            </a:extLst>
          </p:cNvPr>
          <p:cNvSpPr/>
          <p:nvPr/>
        </p:nvSpPr>
        <p:spPr>
          <a:xfrm>
            <a:off x="6358383" y="2500960"/>
            <a:ext cx="1834117" cy="1073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Aprobación de la Dirección del Proyecto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EBED672-4768-98C4-EDF5-FC2BD619D198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7262279" y="3574848"/>
            <a:ext cx="13163" cy="305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7C903262-62B9-39A2-C4F6-F2426E7F1FEA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6332521" y="928596"/>
            <a:ext cx="25863" cy="2109309"/>
          </a:xfrm>
          <a:prstGeom prst="bentConnector3">
            <a:avLst>
              <a:gd name="adj1" fmla="val 98388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B87C8C-4ACB-D817-F463-A35C1063AA78}"/>
              </a:ext>
            </a:extLst>
          </p:cNvPr>
          <p:cNvSpPr txBox="1"/>
          <p:nvPr/>
        </p:nvSpPr>
        <p:spPr>
          <a:xfrm>
            <a:off x="7353520" y="357058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14BAF8-756B-FA30-180D-2C6FAD86589A}"/>
              </a:ext>
            </a:extLst>
          </p:cNvPr>
          <p:cNvSpPr txBox="1"/>
          <p:nvPr/>
        </p:nvSpPr>
        <p:spPr>
          <a:xfrm>
            <a:off x="5552262" y="2396173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No</a:t>
            </a:r>
          </a:p>
        </p:txBody>
      </p:sp>
      <p:sp>
        <p:nvSpPr>
          <p:cNvPr id="12" name="Símbolo &quot;No permitido&quot; 11">
            <a:extLst>
              <a:ext uri="{FF2B5EF4-FFF2-40B4-BE49-F238E27FC236}">
                <a16:creationId xmlns:a16="http://schemas.microsoft.com/office/drawing/2014/main" id="{CB99089A-8243-B466-FA03-44CAF0C82F8E}"/>
              </a:ext>
            </a:extLst>
          </p:cNvPr>
          <p:cNvSpPr/>
          <p:nvPr/>
        </p:nvSpPr>
        <p:spPr>
          <a:xfrm>
            <a:off x="5955063" y="2437151"/>
            <a:ext cx="303622" cy="256598"/>
          </a:xfrm>
          <a:prstGeom prst="noSmoking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2250774-89B5-0345-0419-8097D1FD790E}"/>
              </a:ext>
            </a:extLst>
          </p:cNvPr>
          <p:cNvSpPr/>
          <p:nvPr/>
        </p:nvSpPr>
        <p:spPr>
          <a:xfrm>
            <a:off x="6345220" y="3879974"/>
            <a:ext cx="1834117" cy="10251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Actualización de métricas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C65ADA8-97DB-6912-DEB5-E0E44ACA832C}"/>
              </a:ext>
            </a:extLst>
          </p:cNvPr>
          <p:cNvSpPr/>
          <p:nvPr/>
        </p:nvSpPr>
        <p:spPr>
          <a:xfrm>
            <a:off x="6393067" y="5442115"/>
            <a:ext cx="1738423" cy="8612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Actualización de</a:t>
            </a:r>
          </a:p>
          <a:p>
            <a:pPr algn="ctr"/>
            <a:r>
              <a:rPr lang="es-ES" sz="1600" dirty="0"/>
              <a:t>Control de Calidad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B9B9CDB-6FAB-8BF2-5DEF-2690A8F31DE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262279" y="4905171"/>
            <a:ext cx="0" cy="536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8456CCFB-2CE2-4505-4410-02C6F4B7D93C}"/>
              </a:ext>
            </a:extLst>
          </p:cNvPr>
          <p:cNvCxnSpPr>
            <a:cxnSpLocks/>
            <a:stCxn id="14" idx="2"/>
            <a:endCxn id="5" idx="1"/>
          </p:cNvCxnSpPr>
          <p:nvPr/>
        </p:nvCxnSpPr>
        <p:spPr>
          <a:xfrm rot="5400000" flipH="1">
            <a:off x="4110021" y="3151095"/>
            <a:ext cx="5374757" cy="929759"/>
          </a:xfrm>
          <a:prstGeom prst="bentConnector4">
            <a:avLst>
              <a:gd name="adj1" fmla="val -4253"/>
              <a:gd name="adj2" fmla="val 31327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FCEC2F4-F15F-7D70-4175-8CC236DB766E}"/>
              </a:ext>
            </a:extLst>
          </p:cNvPr>
          <p:cNvSpPr/>
          <p:nvPr/>
        </p:nvSpPr>
        <p:spPr>
          <a:xfrm>
            <a:off x="9275248" y="391651"/>
            <a:ext cx="1834117" cy="1073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Reporte del informe a Gerente de Calidad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17E7C7C7-8C48-A95E-AFE7-17BCBC776C24}"/>
              </a:ext>
            </a:extLst>
          </p:cNvPr>
          <p:cNvCxnSpPr>
            <a:stCxn id="17" idx="3"/>
            <a:endCxn id="7" idx="0"/>
          </p:cNvCxnSpPr>
          <p:nvPr/>
        </p:nvCxnSpPr>
        <p:spPr>
          <a:xfrm flipH="1">
            <a:off x="7275442" y="928595"/>
            <a:ext cx="3833923" cy="1572365"/>
          </a:xfrm>
          <a:prstGeom prst="bentConnector4">
            <a:avLst>
              <a:gd name="adj1" fmla="val -5963"/>
              <a:gd name="adj2" fmla="val 6707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9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822B8C64-CAC8-799C-71D1-F8E0F1D8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anchor="ctr"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Gestión</a:t>
            </a:r>
            <a:r>
              <a:rPr lang="en-US" dirty="0"/>
              <a:t> DE COMUNICACIONES</a:t>
            </a:r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4988B12B-B82C-A020-ED65-3F2FAF090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881213" y="1924352"/>
            <a:ext cx="8552081" cy="4322068"/>
          </a:xfrm>
          <a:noFill/>
        </p:spPr>
      </p:pic>
    </p:spTree>
    <p:extLst>
      <p:ext uri="{BB962C8B-B14F-4D97-AF65-F5344CB8AC3E}">
        <p14:creationId xmlns:p14="http://schemas.microsoft.com/office/powerpoint/2010/main" val="268790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3D6E7-273B-7429-2819-B6A71E5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582" y="2640482"/>
            <a:ext cx="3680885" cy="1371600"/>
          </a:xfrm>
        </p:spPr>
        <p:txBody>
          <a:bodyPr anchor="b">
            <a:normAutofit/>
          </a:bodyPr>
          <a:lstStyle/>
          <a:p>
            <a:pPr algn="r"/>
            <a:r>
              <a:rPr lang="es-ES" sz="3600" dirty="0" err="1">
                <a:ea typeface="Calibri Light"/>
                <a:cs typeface="Calibri Light"/>
              </a:rPr>
              <a:t>Communication</a:t>
            </a:r>
            <a:br>
              <a:rPr lang="es-ES" sz="3600" dirty="0">
                <a:ea typeface="Calibri Light"/>
                <a:cs typeface="Calibri Light"/>
              </a:rPr>
            </a:br>
            <a:r>
              <a:rPr lang="es-ES" sz="3600" dirty="0" err="1">
                <a:ea typeface="Calibri Light"/>
                <a:cs typeface="Calibri Light"/>
              </a:rPr>
              <a:t>matrix</a:t>
            </a:r>
          </a:p>
        </p:txBody>
      </p:sp>
      <p:pic>
        <p:nvPicPr>
          <p:cNvPr id="12" name="Imagen 11" descr="Tabla&#10;&#10;Descripción generada automáticamente">
            <a:extLst>
              <a:ext uri="{FF2B5EF4-FFF2-40B4-BE49-F238E27FC236}">
                <a16:creationId xmlns:a16="http://schemas.microsoft.com/office/drawing/2014/main" id="{C555B5FF-2505-1E01-E88E-46AEF4A9B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26" y="287514"/>
            <a:ext cx="8116782" cy="62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9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D1DE4EB-BF7C-7AD9-F76A-B8FE3D759A63}"/>
              </a:ext>
            </a:extLst>
          </p:cNvPr>
          <p:cNvSpPr txBox="1"/>
          <p:nvPr/>
        </p:nvSpPr>
        <p:spPr>
          <a:xfrm>
            <a:off x="156267" y="2830976"/>
            <a:ext cx="376249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600" dirty="0">
                <a:latin typeface="Calibri Light"/>
                <a:ea typeface="Calibri"/>
                <a:cs typeface="Calibri"/>
              </a:rPr>
              <a:t>COMMUNICATION MATRIX</a:t>
            </a:r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D4411428-C1AE-62BA-2679-B1177B0F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191" y="741167"/>
            <a:ext cx="8201244" cy="50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8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7_TF22566005_Win32" id="{2828BC40-604D-4F06-824E-CC6941480347}" vid="{C7F4D5F4-0C49-4F9C-8A37-1B026C50AF6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213</TotalTime>
  <Words>278</Words>
  <Application>Microsoft Office PowerPoint</Application>
  <PresentationFormat>Panorámica</PresentationFormat>
  <Paragraphs>76</Paragraphs>
  <Slides>19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Celestial</vt:lpstr>
      <vt:lpstr>Implantación de Horaria</vt:lpstr>
      <vt:lpstr>índice</vt:lpstr>
      <vt:lpstr>Gestión de calidad. CheckList</vt:lpstr>
      <vt:lpstr>Métricas de calidad</vt:lpstr>
      <vt:lpstr>Flujo de Calidad. Errores </vt:lpstr>
      <vt:lpstr>Flujo de Calidad. Mejoras y Modificaciones </vt:lpstr>
      <vt:lpstr>Gestión DE COMUNICACIONES</vt:lpstr>
      <vt:lpstr>Communication matrix</vt:lpstr>
      <vt:lpstr>Presentación de PowerPoint</vt:lpstr>
      <vt:lpstr>Presentación de PowerPoint</vt:lpstr>
      <vt:lpstr>Gestión de riesgos </vt:lpstr>
      <vt:lpstr>Análisis DAFO </vt:lpstr>
      <vt:lpstr>Matriz de Impacto</vt:lpstr>
      <vt:lpstr>TOP 3 riesgos</vt:lpstr>
      <vt:lpstr>Gestión de recursos humanos</vt:lpstr>
      <vt:lpstr>Matriz RACI</vt:lpstr>
      <vt:lpstr>Histograma de recursos</vt:lpstr>
      <vt:lpstr>Horas semanales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Implantación de Horaria</dc:title>
  <dc:creator>Resino Viñas Alejandro</dc:creator>
  <cp:lastModifiedBy>Oliet Villalba José María</cp:lastModifiedBy>
  <cp:revision>263</cp:revision>
  <dcterms:created xsi:type="dcterms:W3CDTF">2023-12-09T17:10:14Z</dcterms:created>
  <dcterms:modified xsi:type="dcterms:W3CDTF">2023-12-13T01:08:20Z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