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22"/>
  </p:notesMasterIdLst>
  <p:sldIdLst>
    <p:sldId id="256" r:id="rId5"/>
    <p:sldId id="258" r:id="rId6"/>
    <p:sldId id="259" r:id="rId7"/>
    <p:sldId id="257" r:id="rId8"/>
    <p:sldId id="262" r:id="rId9"/>
    <p:sldId id="297" r:id="rId10"/>
    <p:sldId id="308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7" r:id="rId20"/>
    <p:sldId id="306" r:id="rId21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3"/>
      <p:bold r:id="rId24"/>
      <p:italic r:id="rId25"/>
      <p:boldItalic r:id="rId26"/>
    </p:embeddedFont>
    <p:embeddedFont>
      <p:font typeface="Barlow Light" panose="000004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E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BB7F36-56DF-469F-B3F3-C5C9CE7C9131}" v="2672" dt="2024-01-16T23:21:41.009"/>
    <p1510:client id="{3B6C3F08-F0EB-5465-2D80-94F2C79F08C9}" v="1" dt="2024-01-17T13:16:10.614"/>
    <p1510:client id="{B7E2E8F2-5BE0-6844-0B6D-18877CC4CEB9}" v="29" dt="2024-01-17T13:22:32.548"/>
    <p1510:client id="{E337352F-D7B3-4A85-9487-96D4F75E1905}" vWet="2" dt="2024-01-16T23:18:40.130"/>
    <p1510:client id="{FA56D28B-A205-4368-A74F-B2B6B102548B}" v="107" dt="2024-01-17T12:49:26.910"/>
  </p1510:revLst>
</p1510:revInfo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et Villalba José María" userId="51dfde9c-6af1-44b8-8ee1-7e24e45fc5f7" providerId="ADAL" clId="{69CB7D54-84C2-4735-A1C3-C7D59F81FEFA}"/>
    <pc:docChg chg="undo redo custSel addSld modSld">
      <pc:chgData name="Oliet Villalba José María" userId="51dfde9c-6af1-44b8-8ee1-7e24e45fc5f7" providerId="ADAL" clId="{69CB7D54-84C2-4735-A1C3-C7D59F81FEFA}" dt="2024-01-13T21:58:25.828" v="3308" actId="20577"/>
      <pc:docMkLst>
        <pc:docMk/>
      </pc:docMkLst>
      <pc:sldChg chg="modSp mod">
        <pc:chgData name="Oliet Villalba José María" userId="51dfde9c-6af1-44b8-8ee1-7e24e45fc5f7" providerId="ADAL" clId="{69CB7D54-84C2-4735-A1C3-C7D59F81FEFA}" dt="2024-01-13T21:45:07.726" v="2747" actId="14100"/>
        <pc:sldMkLst>
          <pc:docMk/>
          <pc:sldMk cId="0" sldId="257"/>
        </pc:sldMkLst>
        <pc:spChg chg="mod">
          <ac:chgData name="Oliet Villalba José María" userId="51dfde9c-6af1-44b8-8ee1-7e24e45fc5f7" providerId="ADAL" clId="{69CB7D54-84C2-4735-A1C3-C7D59F81FEFA}" dt="2024-01-13T21:45:07.726" v="2747" actId="14100"/>
          <ac:spMkLst>
            <pc:docMk/>
            <pc:sldMk cId="0" sldId="257"/>
            <ac:spMk id="5" creationId="{AE554555-B240-1494-E5B3-8FE3E935403C}"/>
          </ac:spMkLst>
        </pc:spChg>
      </pc:sldChg>
      <pc:sldChg chg="modSp mod">
        <pc:chgData name="Oliet Villalba José María" userId="51dfde9c-6af1-44b8-8ee1-7e24e45fc5f7" providerId="ADAL" clId="{69CB7D54-84C2-4735-A1C3-C7D59F81FEFA}" dt="2024-01-13T21:44:48.329" v="2746" actId="20577"/>
        <pc:sldMkLst>
          <pc:docMk/>
          <pc:sldMk cId="0" sldId="258"/>
        </pc:sldMkLst>
        <pc:spChg chg="mod">
          <ac:chgData name="Oliet Villalba José María" userId="51dfde9c-6af1-44b8-8ee1-7e24e45fc5f7" providerId="ADAL" clId="{69CB7D54-84C2-4735-A1C3-C7D59F81FEFA}" dt="2024-01-13T21:44:48.329" v="2746" actId="20577"/>
          <ac:spMkLst>
            <pc:docMk/>
            <pc:sldMk cId="0" sldId="258"/>
            <ac:spMk id="380" creationId="{00000000-0000-0000-0000-000000000000}"/>
          </ac:spMkLst>
        </pc:spChg>
      </pc:sldChg>
      <pc:sldChg chg="addSp delSp modSp mod">
        <pc:chgData name="Oliet Villalba José María" userId="51dfde9c-6af1-44b8-8ee1-7e24e45fc5f7" providerId="ADAL" clId="{69CB7D54-84C2-4735-A1C3-C7D59F81FEFA}" dt="2024-01-13T21:46:46.751" v="2756" actId="1076"/>
        <pc:sldMkLst>
          <pc:docMk/>
          <pc:sldMk cId="0" sldId="262"/>
        </pc:sldMkLst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4" creationId="{FD614F58-D3AC-56A6-25F1-ADD5E15EF464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5" creationId="{53C4E5C4-599D-46E5-429D-BD6E2FF4BCBB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6" creationId="{393878BD-0916-8972-54A3-452FE31E1C6C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7" creationId="{74F0776B-6719-9E53-98AB-B222D7F83B0C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8" creationId="{75E5EC11-E0B7-7ECA-1A85-1FBE4F047416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" creationId="{5A73D09F-4797-713F-C425-FDEBAF2AF07D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10" creationId="{FB086FFB-44A5-D41D-329F-0F78D0AE33A2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11" creationId="{DDF4F248-C91A-A342-F545-C353155ED085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12" creationId="{65C6D334-FAFD-C4D0-A547-15F440C5C14C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13" creationId="{DE7066B7-6410-1F4D-3FF5-DEDA81E3958C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14" creationId="{19E6647B-F09E-A62C-E729-A5C9FE5A9D54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15" creationId="{DA224914-566E-85F9-E369-6D8CAA81E825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16" creationId="{371B0F93-325E-7BEC-10D8-2CC668B8714C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17" creationId="{42F05944-6521-4BDA-A9A7-9A51034589DC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18" creationId="{982AC855-DAF9-5ACC-EEE8-F4BAC2C4C6CE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19" creationId="{B7CF3031-9FDF-8BFD-5AC4-91722EF3EEFC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20" creationId="{E0314260-B951-470B-E1DE-1A226F49A55B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21" creationId="{81C299B5-3A08-8A9B-E740-0C2C9D3F91D7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22" creationId="{C16DFE96-F452-1293-5B31-6FD415C0BC46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23" creationId="{46D8295B-6451-1FB7-C9E5-F9E2C90C9DCB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24" creationId="{DD34A1B9-9EF8-50E4-D426-3A68D6DD3AC3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25" creationId="{2260CB46-8F6B-7264-6BA7-4AF9D1372A84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26" creationId="{6E7534DC-16CC-0420-4320-2E22977F6209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27" creationId="{9E92AC99-4FF0-2451-6623-6D2FD61B20FC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28" creationId="{AB9A15EF-EE51-5D98-69AC-055815F9CB6A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29" creationId="{9A89C872-BA11-E844-3A08-46B643C0C32A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30" creationId="{F1CF9977-BB69-3268-BBFD-806913CA6F20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31" creationId="{6B400086-8FD5-EE16-89DA-C976B762626F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32" creationId="{4C3ECC55-06F1-094D-622A-A94448E1ABAF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33" creationId="{2A8DCA95-B7D4-7E09-BEEB-0B222ADA8BD9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34" creationId="{735426F2-4117-F836-28DF-76BF6DA064E6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35" creationId="{CA79E1AF-2786-7038-4973-6BCA4EAD48D8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36" creationId="{07A85A82-7D82-ECF1-D172-7930C4E1C853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37" creationId="{D158B617-063F-241A-CC94-295C435871E1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38" creationId="{BC25E6D8-631C-C36B-BDF5-7FAA6BF815DC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39" creationId="{10107521-71E8-1F6E-7772-C98B0A423597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40" creationId="{9A1021BE-BE22-D8BA-D506-707778FD542E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41" creationId="{8606E06A-E711-B24F-F2AA-F48A1591E431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42" creationId="{3CE00D5B-B52B-C51D-A116-84FDF528AFDA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43" creationId="{9D799A1B-ACA0-49F4-E529-373424ABA2F7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44" creationId="{55C65B31-F7B3-1EAC-D48A-8F16E3963066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45" creationId="{15BADCA1-42B8-9752-A272-C41AF6F2950E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46" creationId="{A4C859F8-CB3F-FA7C-1F32-D7968EC1DDCA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47" creationId="{583B19F1-FD86-619A-5D52-63336468EF4F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48" creationId="{E6EEE71F-666B-242A-5A41-946D71BEF58A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49" creationId="{4D20D195-DE20-D506-CE0E-E6BEA06DF059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50" creationId="{5100A366-AF74-5D0A-A39F-FF0F230B7E3A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51" creationId="{E032B543-5638-E889-3FDB-4E7C24CA34D9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52" creationId="{C2F2F50C-39F4-79AC-6FFA-B2EF27C59F13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53" creationId="{04E7302C-C519-C9F4-3D58-10DC588FAD4A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54" creationId="{F4ED37C7-912D-317F-C3EC-42CB7B0257FD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55" creationId="{E6DE3F43-5CD3-652C-236C-48D74DC60BFA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56" creationId="{8379E3F5-FE3F-F518-18E2-E5AD107042D8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57" creationId="{92D6D6C2-3DA6-C98E-4D62-8B2ABD95E7EA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58" creationId="{E95EE33C-8843-58E7-C811-5EB7FAE5BC47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59" creationId="{6C231ABF-C80E-09CD-7375-93E365682EBC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60" creationId="{597B2FDD-50D8-0C65-9613-0E73E6764753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61" creationId="{14E35573-6F97-68E3-1C1A-304D2D96B9C3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62" creationId="{974DF389-CA6E-85F9-348D-904BFFDFB064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63" creationId="{31744B1F-4FD0-F3CB-8A1A-3DC6467E7BF4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704" creationId="{EFE15D07-430A-42F5-7D74-5E91C42BCC86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705" creationId="{EEB88CE8-0AEA-F073-CA2C-E41FDC652AB2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706" creationId="{46324736-A5FC-D6BC-596E-B9E852AB45F3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707" creationId="{8D848268-8589-EC66-929F-F085209221E8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708" creationId="{F502538D-DE30-8C97-691C-FC682D884EF1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709" creationId="{0DBF3497-7333-4783-A988-012841FAD26B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710" creationId="{35ACE9A1-C3E4-39C8-2CAB-DABC5B02DA37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711" creationId="{5AE7A87D-24C7-AE15-97DE-298D8D16EF05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712" creationId="{2CD1DCE4-E71D-F558-EAD7-12C3422BE175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713" creationId="{C21E754E-BA7F-0EC6-C864-1F1E5C335A2C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714" creationId="{E4E171E5-0D5E-AEAA-61BB-EC7D76A7055D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715" creationId="{87D3DC27-766A-4E56-BF21-78C0E11277E8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716" creationId="{40C5084A-3D54-047B-CF9C-E568F9897040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717" creationId="{4A34DB7F-4507-3E7A-DE4C-DEBB73AD787F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718" creationId="{31115902-56FE-A46B-EF4F-31C55579A8E5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719" creationId="{5265357B-2749-36B0-459D-2593A9673E9B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720" creationId="{E29DA472-8F16-7F90-2FC3-540F61748C5F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721" creationId="{19D9E6FA-C9F1-9FC6-BFAF-F874F882688A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722" creationId="{A886409D-9022-7B23-FF01-D285DD8431C5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723" creationId="{F46E7880-09E4-4AB7-BDF3-46E04A8501F6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724" creationId="{151090E8-DEC2-2C74-DAC5-B21A7001384F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725" creationId="{2E1B4F87-1687-7D70-08EE-C9F30A30C661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726" creationId="{3CBEB2A3-E851-5CD1-ABE2-D591E990F36F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727" creationId="{FF9FD670-8508-8611-D66B-42A631618C31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728" creationId="{D524A24F-CC0F-6A45-337D-CB3A555CCF7D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729" creationId="{049B8937-585C-FA8E-B3B9-F7D0B343C63F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730" creationId="{CEE1AAF5-9265-2E28-A964-A060FAA6610C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731" creationId="{DFC56D00-3A9B-A1D1-8B57-2952466095CB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732" creationId="{AE6D272B-F7DA-A7F8-F99E-974943AAC085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733" creationId="{85423E18-A6BD-7CD7-C8E5-55BC7DADD50B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734" creationId="{D6E7107E-4CCF-60E8-5411-D4F76FE5AFAB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735" creationId="{9CD889E4-03C5-05B5-D059-77F4BD84DE26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736" creationId="{F100490D-1F78-A28B-5BDD-FE227304D783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737" creationId="{274462AD-1506-83E4-3198-BECE8641F14C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738" creationId="{73347253-1A1A-DCC4-F9B5-CE57EAB8366F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739" creationId="{F759D0C4-3155-C591-6207-1A4F72524D9B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740" creationId="{6291EF5E-40AF-43A1-A27E-5AC94B33B116}"/>
          </ac:spMkLst>
        </pc:spChg>
        <pc:spChg chg="mod">
          <ac:chgData name="Oliet Villalba José María" userId="51dfde9c-6af1-44b8-8ee1-7e24e45fc5f7" providerId="ADAL" clId="{69CB7D54-84C2-4735-A1C3-C7D59F81FEFA}" dt="2024-01-13T18:46:56.526" v="65" actId="113"/>
          <ac:spMkLst>
            <pc:docMk/>
            <pc:sldMk cId="0" sldId="262"/>
            <ac:spMk id="742" creationId="{00000000-0000-0000-0000-000000000000}"/>
          </ac:spMkLst>
        </pc:spChg>
        <pc:spChg chg="mod">
          <ac:chgData name="Oliet Villalba José María" userId="51dfde9c-6af1-44b8-8ee1-7e24e45fc5f7" providerId="ADAL" clId="{69CB7D54-84C2-4735-A1C3-C7D59F81FEFA}" dt="2024-01-13T20:38:04.682" v="1034" actId="113"/>
          <ac:spMkLst>
            <pc:docMk/>
            <pc:sldMk cId="0" sldId="262"/>
            <ac:spMk id="743" creationId="{00000000-0000-0000-0000-000000000000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853" creationId="{B1A46029-CC07-BDD8-64C2-ECFF23401866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854" creationId="{9E90FD22-C820-E5CA-2DEF-6664F7081F52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855" creationId="{D3B8848A-BC51-03EF-3C06-F76CE8E09311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856" creationId="{1B1A18ED-2E56-3263-B3F5-97990677B03D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857" creationId="{91F5A287-E636-E3A7-D0A2-E29520E006D9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858" creationId="{663F7E95-E547-0B9F-8416-D279152A66D1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859" creationId="{1024170F-37D8-ABC5-11DD-AAAFA99C68CB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860" creationId="{ECD89E81-CD1D-FBC2-6199-27F57AA2DCF1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861" creationId="{E7DE02C3-02BA-1AA8-FF1E-321181A57648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862" creationId="{0A941CCE-F117-2E71-DFA8-1C24B1833EA0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863" creationId="{59DFFACA-EA44-B89D-E6C7-B9320EF9F1C2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864" creationId="{CA2B8EB1-84B1-15B8-AA52-8598BEA83340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865" creationId="{F20F086E-791D-4587-7066-A09A43C4032D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866" creationId="{D869D992-170D-E996-D3A6-6E416BAF8B7B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867" creationId="{FC98BF69-AB8D-6138-5E77-4B1908262A31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868" creationId="{E723FACD-EED7-6514-3B8A-4A1B908BB1F8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869" creationId="{61B8D9F0-C76C-4633-843B-D89755BB3A28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870" creationId="{607A41F4-BA5D-18FD-30C4-0516AD3A5625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871" creationId="{8810B194-26C0-89CF-987D-0199C7476169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872" creationId="{A249DEC0-ABED-91BD-10DC-29539DD275CF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873" creationId="{3F2C833B-B642-8D53-B702-BBD25FB24368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874" creationId="{591F9682-FBFF-1EB4-B44B-EB88DBBB026A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875" creationId="{7B913D58-4F9E-585F-7898-BDB4F116B03F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876" creationId="{B597FF45-2AF3-97B1-D24E-A269400412E8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877" creationId="{77F2CD25-5A32-7464-E25D-46977DD72E74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878" creationId="{6864605D-A5C0-295A-B82B-64BD7031F57A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879" creationId="{1FA934A8-EE25-933E-EB46-CB57AD234198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880" creationId="{DF2848F5-5B1A-B728-4941-6293FF4B94B8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881" creationId="{6667C3D6-9008-E3B4-1197-11D5CA238FE9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882" creationId="{A33C50B0-0503-FA27-8D16-C9DE7C6BCECB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883" creationId="{B75BB10F-7330-94BB-3CFB-5D5E17B33016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884" creationId="{920D9B28-7A37-08BE-0BC5-F1F5022105E9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885" creationId="{D12C53EA-E9BC-9566-FB0D-1367249308D7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886" creationId="{C14C7A96-A1A3-C7CE-EBE9-AB8AB7279518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887" creationId="{739CF1F6-2093-D9B9-E322-AA72A3750461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888" creationId="{F01C0B21-19F0-D6A8-AFC6-F9503641B899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889" creationId="{EB2DABF1-127C-F13D-B1E7-3F5C2BEB3D45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890" creationId="{18DEE0EB-0D25-405F-20BA-6E5246656395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891" creationId="{8EDAB7B1-2A32-F939-CB3E-E590E88D74E7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892" creationId="{4E8A4E2D-01C8-F55E-33E0-74078CB3BFAB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893" creationId="{82E2DE01-38F5-E2FE-099B-1E10E7C266AF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894" creationId="{AF00671F-CD0C-19FF-A187-787F8C85D947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895" creationId="{7036D4EE-B6FB-7E92-F4CC-D783DE672F38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896" creationId="{9CED5132-F239-C0DB-DD4C-1E8A73A78906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899" creationId="{96597625-75CB-9639-579A-0A8A7F2BF58F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00" creationId="{7582262C-2FB6-CB8F-18CB-472431FE9D9B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02" creationId="{B5F38B0D-A531-C08A-4C13-589497965771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03" creationId="{6B4B99AE-5EF3-8019-8A7A-2C70DEF496D2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04" creationId="{9CBB7C23-DA43-1428-2EA2-7A5D425084F7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05" creationId="{C642DB86-CCE0-0FED-5D04-67B922953E11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06" creationId="{A3EBCE96-529F-5683-18E6-806B5C7EB2FB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07" creationId="{3CACC9F7-8809-576D-3CD2-5EB95C994512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08" creationId="{04904F61-53D6-42BD-7E5D-A9D90BE05213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09" creationId="{45DCCB88-C6CA-7BE2-A590-2F3CD39BBC6A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10" creationId="{2FD0C241-325F-18DC-439E-A66D94926FD7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11" creationId="{7B8F33FD-B2E8-2CFA-E42C-EB6BF0A8F164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12" creationId="{33633BA1-F97B-4010-1162-95B2539C107A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13" creationId="{6EE69757-03C6-4223-EEEF-37F1088DD50C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14" creationId="{13E30202-0CA5-D1FA-C998-E8C738E02ED0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15" creationId="{93F3F6F6-6BBD-E7AB-5571-11AD049AD4AE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16" creationId="{662556B5-20FA-81E0-A838-CD93B3C6D058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17" creationId="{A8251F66-4C5F-DC37-40F7-91AC7BD467D8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18" creationId="{63529296-9843-4682-ED64-5ACEAA05ED16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19" creationId="{6C256541-95DE-3348-9CB9-76B51700E719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20" creationId="{31D96274-F87C-B8AA-26C4-89DEB1B3C67F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21" creationId="{8D2C0E8F-0B85-E2C5-58F6-FAC83B9AF620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22" creationId="{8E99C785-CC6A-FD04-70C4-F4C4448859FC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23" creationId="{038702DA-788C-887A-1631-7B0C557DBF9D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24" creationId="{0ED026AA-8960-97DE-CD56-E1F5AF631181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25" creationId="{8F2EA38C-AE35-4A2D-C9AB-9BE12651829E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26" creationId="{F1CBF2C7-5D29-51C8-EF09-822C75D361C4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27" creationId="{7FD2FFED-5EF9-5FC3-0D07-E980C54A85ED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28" creationId="{47D29179-406E-8D87-E935-A91FF2ED351C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29" creationId="{F8F6B213-5350-7EEB-E3A1-7C3C6E69F31A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30" creationId="{FFF184B9-8B1D-E447-A9C2-51274AE67069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31" creationId="{CC1FB9B1-7D76-5742-2529-9FADD033D6B9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32" creationId="{DF79EEB0-4891-B44F-EEA7-313C7D3D3171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33" creationId="{EA86014C-3895-9E34-5962-F3D30AC76271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34" creationId="{B495B5A5-DD7C-2349-284E-32A8FBB92212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35" creationId="{D5990792-128D-F399-AA47-382392B7A5A0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36" creationId="{3D0838A6-1DB5-2DA4-E677-B59D0F602DEF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37" creationId="{6AB9A250-7493-A35A-1CB5-8E1BAE5B8C83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38" creationId="{18F3BF18-B337-CADE-803D-85B9DC37E96B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39" creationId="{33B84A9E-E179-CC6D-64BC-30A8664F8E76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40" creationId="{78B5BE99-52ED-72AD-37CB-F3F46DD70895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41" creationId="{96E8F9FB-9CAA-BD2E-E23D-CB2396CC92AD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42" creationId="{AFBA4E72-3A90-1282-70FB-51A4D1165F84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43" creationId="{3E631290-B63F-220C-2491-26348AA559E1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44" creationId="{55B11E8B-097C-E5EF-7E50-57D142CFD1C4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45" creationId="{C172AA8C-1186-1272-3124-92A2A911F6F6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46" creationId="{EDDDFA8C-7123-DFF0-3337-E0375B88CC8D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47" creationId="{53FAB3A6-3CC6-3D1F-FA6C-A84C262FDC5A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48" creationId="{617AEAAC-752C-4B5D-73AD-7311E4092902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49" creationId="{EDDA4FC2-2BA4-6ADB-713C-822FFC7C582C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50" creationId="{40F5D3C5-8E4A-39FF-16A0-7F8535CA5BC4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51" creationId="{6D70C9AF-992F-B822-F9BB-C887ADC41B23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52" creationId="{5149C2B2-4CF6-9B22-D892-D27C3B78B5BF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53" creationId="{C9808889-DA4D-B20C-9199-7A80D09A671B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54" creationId="{FA95BE22-B607-853E-B4FB-2C76D83B07AA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55" creationId="{3E3C0D30-CBB0-AA08-8E50-0C6C5188BE56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56" creationId="{47256321-13F7-6F5B-C2DF-0E9C707DE49D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57" creationId="{87165295-68FA-20A2-7700-28781DA5D20F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58" creationId="{0D5D2E14-300A-32CF-5688-8EA3A20054A6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59" creationId="{8E321187-5AC8-4DC3-D37D-E6579D47BE5A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60" creationId="{0038249F-3896-5819-F90E-31E9DE5C9CEF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61" creationId="{6261C0FF-AE33-E6A5-42F2-FBAB651B8FA0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62" creationId="{3226E806-112A-E748-015A-B324E4823D08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63" creationId="{01857EA9-029B-D280-3B86-C1083FA918A1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64" creationId="{8A7CB3FE-1E3A-9414-9752-5ECCBC63E88F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65" creationId="{4C52A4CE-A225-C3C7-8EC4-FFA7C1C8FD18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66" creationId="{F0A54D4B-C74F-A8B5-C231-5718BF01F460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67" creationId="{75778E92-6AC3-C624-A8BC-87F3DDDF952A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68" creationId="{ACFA649C-5096-DE00-2F22-55199A5CE32C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69" creationId="{9E9631DB-42F4-AD4D-A3B5-D7A79A16288B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70" creationId="{0EB9D439-DE5D-F366-FAB3-4A4223E642C3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71" creationId="{03EE4525-0D44-9A29-6990-EA82D55AF9E8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72" creationId="{693A8999-89D9-F148-487A-1EE4A489E3D7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73" creationId="{79984229-2402-441D-633F-6A1DEBCB4449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74" creationId="{EC2C344A-3094-D688-B531-95E373CE51A9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75" creationId="{C22C0B8A-1C64-E8A7-2F92-D8E7B8EA39D1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76" creationId="{F3F86E1F-5A80-59BA-E6BE-5B1159409A30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77" creationId="{DBD4EB3D-C7FD-B478-7CD7-4175254D4DBA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78" creationId="{28D35B20-585E-A80C-B184-00957A6FA66B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79" creationId="{66B18891-995B-FF4E-16F5-2C23635FC203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80" creationId="{1C1E2F32-C5D0-6D7B-250C-6C2C0763F3DB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81" creationId="{02D6F237-6F43-869D-994A-DEA1D74096B4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82" creationId="{E0DF1995-A560-F9E7-D157-8ADDB8201944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83" creationId="{8B0FB215-FFC6-6D2F-BF16-F7C029225695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84" creationId="{781E7743-DC8E-02D0-5119-5454D6A0303F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85" creationId="{4CB09516-17AD-A8AF-E705-08DCCAF1532D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86" creationId="{C6F4D8FE-7558-0A98-A92E-0EDB214CB64A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87" creationId="{3955F558-F736-ABA1-A508-3309659DCE12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88" creationId="{E32D7BE7-971A-5974-1A0A-6C53A8E7A0A4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89" creationId="{CDD7F4C0-C7CF-F177-571D-548663CDA594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90" creationId="{064AACA1-B5F5-F134-979E-C1E46298B32E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91" creationId="{4E7AEC66-2FBC-E88F-5EE0-0C0413024094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92" creationId="{B4B1E5DC-222C-C5C8-DE46-664EEF172F2E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93" creationId="{12F41394-7CD1-67E1-8C32-F4BBF4CE1ACA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94" creationId="{18BED828-F2FF-5CD9-E7EE-F8F2DEB45FEF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95" creationId="{8ABD11FA-DB0C-1F8B-38C3-0F1D375FB359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96" creationId="{B9AB0BF2-1A67-D673-8F94-AA6506D5BE3A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97" creationId="{3FE56397-C659-21D7-309B-AD1331E0F6C0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98" creationId="{87BCCA1F-1FCA-2E54-14EA-DA9FA4FB5616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999" creationId="{F4CF8875-66DB-545E-7F48-82289B5B5241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1000" creationId="{A0B6C98C-3FD0-DA7B-4EC1-AB7AFB25D35E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1001" creationId="{481203D1-E7DF-DDC5-7B01-56ABA7803D5B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1002" creationId="{3670047B-A075-4551-BB2B-BD4505B06214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1003" creationId="{A73E6090-3E09-1078-E25F-7AAF1E6860C9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1004" creationId="{C65A3569-8453-BFAF-1B17-EECA18E721B0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1005" creationId="{C35542A3-79FB-8B93-3AD7-2CF02F1A8DBC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1006" creationId="{93CFB9EF-F324-9A1C-67A9-D56D47E9C17E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1007" creationId="{4FECF2FE-8A4E-8267-A678-48CDB9727E8C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1008" creationId="{A5634E68-CB81-F83A-B098-B2F111176083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1009" creationId="{C2156E5F-EF3D-668B-7695-B2A8C5D6DA9D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1010" creationId="{A11BF30B-96BF-BF00-E283-43F501ACAE1C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1011" creationId="{84A60D75-75ED-96DE-523E-31A2350691C8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1012" creationId="{B9A8B897-9AD6-A133-9CE2-312E7D0D4908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1013" creationId="{E095B837-F326-611C-FF6C-6B9A00AFA8DE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1014" creationId="{EACF1748-1B25-3FEC-AF9E-829735F364B6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1015" creationId="{F7555012-A32C-F902-BF2C-D1AA1B08F2CA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1016" creationId="{279ADF9E-61D2-1E4F-DDDC-4A62D3F2539A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1017" creationId="{1A5E12ED-5B0D-47BD-1C3A-68FBF50FD689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1018" creationId="{1C0F0509-1AB6-4D83-651A-F7CC4F73E8C0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1019" creationId="{63F84B95-522A-6AF0-9E90-DD771D65D1DD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1020" creationId="{4AD65B14-23F9-B250-0464-D839029E009B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1021" creationId="{DBFE8164-CBFE-3CC5-7CDB-BB6C33D55141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1022" creationId="{70FF53E5-36C5-D343-4B37-80873F49F761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1023" creationId="{CB522A08-1C1B-0619-54F9-EAB0762E827C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1024" creationId="{FA9A111C-44C6-D9F7-E26B-9FC51DBBA2E9}"/>
          </ac:spMkLst>
        </pc:spChg>
        <pc:spChg chg="mod">
          <ac:chgData name="Oliet Villalba José María" userId="51dfde9c-6af1-44b8-8ee1-7e24e45fc5f7" providerId="ADAL" clId="{69CB7D54-84C2-4735-A1C3-C7D59F81FEFA}" dt="2024-01-13T21:46:28.152" v="2752"/>
          <ac:spMkLst>
            <pc:docMk/>
            <pc:sldMk cId="0" sldId="262"/>
            <ac:spMk id="1025" creationId="{02649B8E-DFA4-BFEC-0401-75615716D9C1}"/>
          </ac:spMkLst>
        </pc:spChg>
        <pc:grpChg chg="add mod">
          <ac:chgData name="Oliet Villalba José María" userId="51dfde9c-6af1-44b8-8ee1-7e24e45fc5f7" providerId="ADAL" clId="{69CB7D54-84C2-4735-A1C3-C7D59F81FEFA}" dt="2024-01-13T21:46:46.751" v="2756" actId="1076"/>
          <ac:grpSpMkLst>
            <pc:docMk/>
            <pc:sldMk cId="0" sldId="262"/>
            <ac:grpSpMk id="2" creationId="{998C3D86-5391-357C-9A5E-3961FC8274C3}"/>
          </ac:grpSpMkLst>
        </pc:grpChg>
        <pc:grpChg chg="mod">
          <ac:chgData name="Oliet Villalba José María" userId="51dfde9c-6af1-44b8-8ee1-7e24e45fc5f7" providerId="ADAL" clId="{69CB7D54-84C2-4735-A1C3-C7D59F81FEFA}" dt="2024-01-13T21:46:28.152" v="2752"/>
          <ac:grpSpMkLst>
            <pc:docMk/>
            <pc:sldMk cId="0" sldId="262"/>
            <ac:grpSpMk id="3" creationId="{0FACA484-61EA-E588-B028-DA0ACA18FF05}"/>
          </ac:grpSpMkLst>
        </pc:grpChg>
        <pc:grpChg chg="del">
          <ac:chgData name="Oliet Villalba José María" userId="51dfde9c-6af1-44b8-8ee1-7e24e45fc5f7" providerId="ADAL" clId="{69CB7D54-84C2-4735-A1C3-C7D59F81FEFA}" dt="2024-01-13T21:45:54.140" v="2749" actId="21"/>
          <ac:grpSpMkLst>
            <pc:docMk/>
            <pc:sldMk cId="0" sldId="262"/>
            <ac:grpSpMk id="744" creationId="{00000000-0000-0000-0000-000000000000}"/>
          </ac:grpSpMkLst>
        </pc:grpChg>
        <pc:grpChg chg="mod">
          <ac:chgData name="Oliet Villalba José María" userId="51dfde9c-6af1-44b8-8ee1-7e24e45fc5f7" providerId="ADAL" clId="{69CB7D54-84C2-4735-A1C3-C7D59F81FEFA}" dt="2024-01-13T21:46:28.152" v="2752"/>
          <ac:grpSpMkLst>
            <pc:docMk/>
            <pc:sldMk cId="0" sldId="262"/>
            <ac:grpSpMk id="897" creationId="{74C285A1-07F3-0768-AF7A-FB729149339E}"/>
          </ac:grpSpMkLst>
        </pc:grpChg>
        <pc:grpChg chg="mod">
          <ac:chgData name="Oliet Villalba José María" userId="51dfde9c-6af1-44b8-8ee1-7e24e45fc5f7" providerId="ADAL" clId="{69CB7D54-84C2-4735-A1C3-C7D59F81FEFA}" dt="2024-01-13T21:46:28.152" v="2752"/>
          <ac:grpSpMkLst>
            <pc:docMk/>
            <pc:sldMk cId="0" sldId="262"/>
            <ac:grpSpMk id="898" creationId="{842EABEF-6690-EE15-AECC-0A23585B8751}"/>
          </ac:grpSpMkLst>
        </pc:grpChg>
        <pc:grpChg chg="mod">
          <ac:chgData name="Oliet Villalba José María" userId="51dfde9c-6af1-44b8-8ee1-7e24e45fc5f7" providerId="ADAL" clId="{69CB7D54-84C2-4735-A1C3-C7D59F81FEFA}" dt="2024-01-13T21:46:28.152" v="2752"/>
          <ac:grpSpMkLst>
            <pc:docMk/>
            <pc:sldMk cId="0" sldId="262"/>
            <ac:grpSpMk id="901" creationId="{47EB2467-35A9-32D9-3EA7-66451777105C}"/>
          </ac:grpSpMkLst>
        </pc:grpChg>
      </pc:sldChg>
      <pc:sldChg chg="delSp modSp mod">
        <pc:chgData name="Oliet Villalba José María" userId="51dfde9c-6af1-44b8-8ee1-7e24e45fc5f7" providerId="ADAL" clId="{69CB7D54-84C2-4735-A1C3-C7D59F81FEFA}" dt="2024-01-13T21:34:24.435" v="2510" actId="14100"/>
        <pc:sldMkLst>
          <pc:docMk/>
          <pc:sldMk cId="0" sldId="272"/>
        </pc:sldMkLst>
        <pc:spChg chg="mod">
          <ac:chgData name="Oliet Villalba José María" userId="51dfde9c-6af1-44b8-8ee1-7e24e45fc5f7" providerId="ADAL" clId="{69CB7D54-84C2-4735-A1C3-C7D59F81FEFA}" dt="2024-01-13T21:33:38.562" v="2504" actId="14100"/>
          <ac:spMkLst>
            <pc:docMk/>
            <pc:sldMk cId="0" sldId="272"/>
            <ac:spMk id="1703" creationId="{00000000-0000-0000-0000-000000000000}"/>
          </ac:spMkLst>
        </pc:spChg>
        <pc:spChg chg="mod">
          <ac:chgData name="Oliet Villalba José María" userId="51dfde9c-6af1-44b8-8ee1-7e24e45fc5f7" providerId="ADAL" clId="{69CB7D54-84C2-4735-A1C3-C7D59F81FEFA}" dt="2024-01-13T21:31:52.288" v="2490" actId="207"/>
          <ac:spMkLst>
            <pc:docMk/>
            <pc:sldMk cId="0" sldId="272"/>
            <ac:spMk id="1707" creationId="{00000000-0000-0000-0000-000000000000}"/>
          </ac:spMkLst>
        </pc:spChg>
        <pc:spChg chg="mod">
          <ac:chgData name="Oliet Villalba José María" userId="51dfde9c-6af1-44b8-8ee1-7e24e45fc5f7" providerId="ADAL" clId="{69CB7D54-84C2-4735-A1C3-C7D59F81FEFA}" dt="2024-01-13T21:34:24.435" v="2510" actId="14100"/>
          <ac:spMkLst>
            <pc:docMk/>
            <pc:sldMk cId="0" sldId="272"/>
            <ac:spMk id="1710" creationId="{00000000-0000-0000-0000-000000000000}"/>
          </ac:spMkLst>
        </pc:spChg>
        <pc:spChg chg="mod">
          <ac:chgData name="Oliet Villalba José María" userId="51dfde9c-6af1-44b8-8ee1-7e24e45fc5f7" providerId="ADAL" clId="{69CB7D54-84C2-4735-A1C3-C7D59F81FEFA}" dt="2024-01-13T21:32:23.589" v="2491" actId="207"/>
          <ac:spMkLst>
            <pc:docMk/>
            <pc:sldMk cId="0" sldId="272"/>
            <ac:spMk id="1714" creationId="{00000000-0000-0000-0000-000000000000}"/>
          </ac:spMkLst>
        </pc:spChg>
        <pc:spChg chg="mod">
          <ac:chgData name="Oliet Villalba José María" userId="51dfde9c-6af1-44b8-8ee1-7e24e45fc5f7" providerId="ADAL" clId="{69CB7D54-84C2-4735-A1C3-C7D59F81FEFA}" dt="2024-01-13T21:32:50.814" v="2494" actId="207"/>
          <ac:spMkLst>
            <pc:docMk/>
            <pc:sldMk cId="0" sldId="272"/>
            <ac:spMk id="1715" creationId="{00000000-0000-0000-0000-000000000000}"/>
          </ac:spMkLst>
        </pc:spChg>
        <pc:grpChg chg="mod">
          <ac:chgData name="Oliet Villalba José María" userId="51dfde9c-6af1-44b8-8ee1-7e24e45fc5f7" providerId="ADAL" clId="{69CB7D54-84C2-4735-A1C3-C7D59F81FEFA}" dt="2024-01-13T21:31:16.463" v="2483" actId="1076"/>
          <ac:grpSpMkLst>
            <pc:docMk/>
            <pc:sldMk cId="0" sldId="272"/>
            <ac:grpSpMk id="1702" creationId="{00000000-0000-0000-0000-000000000000}"/>
          </ac:grpSpMkLst>
        </pc:grpChg>
        <pc:grpChg chg="mod">
          <ac:chgData name="Oliet Villalba José María" userId="51dfde9c-6af1-44b8-8ee1-7e24e45fc5f7" providerId="ADAL" clId="{69CB7D54-84C2-4735-A1C3-C7D59F81FEFA}" dt="2024-01-13T21:31:16.463" v="2483" actId="1076"/>
          <ac:grpSpMkLst>
            <pc:docMk/>
            <pc:sldMk cId="0" sldId="272"/>
            <ac:grpSpMk id="1709" creationId="{00000000-0000-0000-0000-000000000000}"/>
          </ac:grpSpMkLst>
        </pc:grpChg>
        <pc:grpChg chg="mod">
          <ac:chgData name="Oliet Villalba José María" userId="51dfde9c-6af1-44b8-8ee1-7e24e45fc5f7" providerId="ADAL" clId="{69CB7D54-84C2-4735-A1C3-C7D59F81FEFA}" dt="2024-01-13T21:31:16.463" v="2483" actId="1076"/>
          <ac:grpSpMkLst>
            <pc:docMk/>
            <pc:sldMk cId="0" sldId="272"/>
            <ac:grpSpMk id="1716" creationId="{00000000-0000-0000-0000-000000000000}"/>
          </ac:grpSpMkLst>
        </pc:grpChg>
        <pc:grpChg chg="del">
          <ac:chgData name="Oliet Villalba José María" userId="51dfde9c-6af1-44b8-8ee1-7e24e45fc5f7" providerId="ADAL" clId="{69CB7D54-84C2-4735-A1C3-C7D59F81FEFA}" dt="2024-01-13T21:31:05.302" v="2482" actId="478"/>
          <ac:grpSpMkLst>
            <pc:docMk/>
            <pc:sldMk cId="0" sldId="272"/>
            <ac:grpSpMk id="1723" creationId="{00000000-0000-0000-0000-000000000000}"/>
          </ac:grpSpMkLst>
        </pc:grpChg>
        <pc:cxnChg chg="mod">
          <ac:chgData name="Oliet Villalba José María" userId="51dfde9c-6af1-44b8-8ee1-7e24e45fc5f7" providerId="ADAL" clId="{69CB7D54-84C2-4735-A1C3-C7D59F81FEFA}" dt="2024-01-13T21:31:52.288" v="2490" actId="207"/>
          <ac:cxnSpMkLst>
            <pc:docMk/>
            <pc:sldMk cId="0" sldId="272"/>
            <ac:cxnSpMk id="1706" creationId="{00000000-0000-0000-0000-000000000000}"/>
          </ac:cxnSpMkLst>
        </pc:cxnChg>
        <pc:cxnChg chg="mod">
          <ac:chgData name="Oliet Villalba José María" userId="51dfde9c-6af1-44b8-8ee1-7e24e45fc5f7" providerId="ADAL" clId="{69CB7D54-84C2-4735-A1C3-C7D59F81FEFA}" dt="2024-01-13T21:33:22.545" v="2495" actId="13822"/>
          <ac:cxnSpMkLst>
            <pc:docMk/>
            <pc:sldMk cId="0" sldId="272"/>
            <ac:cxnSpMk id="1713" creationId="{00000000-0000-0000-0000-000000000000}"/>
          </ac:cxnSpMkLst>
        </pc:cxnChg>
      </pc:sldChg>
      <pc:sldChg chg="modNotes">
        <pc:chgData name="Oliet Villalba José María" userId="51dfde9c-6af1-44b8-8ee1-7e24e45fc5f7" providerId="ADAL" clId="{69CB7D54-84C2-4735-A1C3-C7D59F81FEFA}" dt="2024-01-13T18:47:58.945" v="66"/>
        <pc:sldMkLst>
          <pc:docMk/>
          <pc:sldMk cId="0" sldId="289"/>
        </pc:sldMkLst>
      </pc:sldChg>
      <pc:sldChg chg="modNotes">
        <pc:chgData name="Oliet Villalba José María" userId="51dfde9c-6af1-44b8-8ee1-7e24e45fc5f7" providerId="ADAL" clId="{69CB7D54-84C2-4735-A1C3-C7D59F81FEFA}" dt="2024-01-13T18:47:58.945" v="66"/>
        <pc:sldMkLst>
          <pc:docMk/>
          <pc:sldMk cId="0" sldId="290"/>
        </pc:sldMkLst>
      </pc:sldChg>
      <pc:sldChg chg="modNotes">
        <pc:chgData name="Oliet Villalba José María" userId="51dfde9c-6af1-44b8-8ee1-7e24e45fc5f7" providerId="ADAL" clId="{69CB7D54-84C2-4735-A1C3-C7D59F81FEFA}" dt="2024-01-13T18:47:58.945" v="66"/>
        <pc:sldMkLst>
          <pc:docMk/>
          <pc:sldMk cId="0" sldId="291"/>
        </pc:sldMkLst>
      </pc:sldChg>
      <pc:sldChg chg="modNotes">
        <pc:chgData name="Oliet Villalba José María" userId="51dfde9c-6af1-44b8-8ee1-7e24e45fc5f7" providerId="ADAL" clId="{69CB7D54-84C2-4735-A1C3-C7D59F81FEFA}" dt="2024-01-13T18:47:58.945" v="66"/>
        <pc:sldMkLst>
          <pc:docMk/>
          <pc:sldMk cId="0" sldId="292"/>
        </pc:sldMkLst>
      </pc:sldChg>
      <pc:sldChg chg="modNotes">
        <pc:chgData name="Oliet Villalba José María" userId="51dfde9c-6af1-44b8-8ee1-7e24e45fc5f7" providerId="ADAL" clId="{69CB7D54-84C2-4735-A1C3-C7D59F81FEFA}" dt="2024-01-13T18:47:58.945" v="66"/>
        <pc:sldMkLst>
          <pc:docMk/>
          <pc:sldMk cId="0" sldId="293"/>
        </pc:sldMkLst>
      </pc:sldChg>
      <pc:sldChg chg="modNotes">
        <pc:chgData name="Oliet Villalba José María" userId="51dfde9c-6af1-44b8-8ee1-7e24e45fc5f7" providerId="ADAL" clId="{69CB7D54-84C2-4735-A1C3-C7D59F81FEFA}" dt="2024-01-13T18:47:58.945" v="66"/>
        <pc:sldMkLst>
          <pc:docMk/>
          <pc:sldMk cId="0" sldId="294"/>
        </pc:sldMkLst>
      </pc:sldChg>
      <pc:sldChg chg="modNotes">
        <pc:chgData name="Oliet Villalba José María" userId="51dfde9c-6af1-44b8-8ee1-7e24e45fc5f7" providerId="ADAL" clId="{69CB7D54-84C2-4735-A1C3-C7D59F81FEFA}" dt="2024-01-13T18:47:58.945" v="66"/>
        <pc:sldMkLst>
          <pc:docMk/>
          <pc:sldMk cId="0" sldId="295"/>
        </pc:sldMkLst>
      </pc:sldChg>
      <pc:sldChg chg="addSp delSp modSp add mod">
        <pc:chgData name="Oliet Villalba José María" userId="51dfde9c-6af1-44b8-8ee1-7e24e45fc5f7" providerId="ADAL" clId="{69CB7D54-84C2-4735-A1C3-C7D59F81FEFA}" dt="2024-01-13T21:45:59.099" v="2751" actId="1076"/>
        <pc:sldMkLst>
          <pc:docMk/>
          <pc:sldMk cId="811338465" sldId="297"/>
        </pc:sldMkLst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3" creationId="{DF6E1A8C-C99D-F128-5332-AA266F6095E9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4" creationId="{0D79F71D-B8A5-8305-5284-47AE11401856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" creationId="{944679F9-E9E5-0372-73FB-85277C83A991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6" creationId="{A3248755-B101-DE2E-F45E-D79810E5BE9D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7" creationId="{1C0D40D3-9492-80D8-00C3-56B5529CFC11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8" creationId="{1D0214ED-A506-C380-5A21-434D13B1A527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9" creationId="{F934F191-83B2-F99B-6CAD-AA2E0E5B7D5F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10" creationId="{A2FD6D0F-4272-FA91-EC3D-FC51CFC05486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11" creationId="{D421F678-F02E-B48E-35FF-28524A5B19E9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12" creationId="{4D5C45BD-36B4-5BA7-42AA-A6062E75D88D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13" creationId="{0A722E17-507C-6379-F6E7-FC27E4E86F7C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14" creationId="{9F736FD9-3C8C-3905-288E-B879D2154D34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15" creationId="{5C1A4D33-FA9C-490C-E9D4-5131541E5CB5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16" creationId="{A16E971E-258E-1D90-FD8D-80091B4C5E9D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17" creationId="{C4C7E2C5-79B4-DE04-7C1C-6028235137BC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18" creationId="{008C8C1F-CDE7-350B-4CA0-61EEC94B0188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19" creationId="{3C489DC6-6BD9-B058-2306-4915A2F0E8E0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20" creationId="{9C98B916-4535-01AA-9D84-0DBCE3937DE0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21" creationId="{DCACD5A4-0A8E-15DA-B90B-3592BD9E0C37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22" creationId="{7A52006D-2259-F882-4D47-D26EE6F6B677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23" creationId="{6A8320CC-BCE7-BB77-8125-28D12F325596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24" creationId="{D08568EC-76C7-282A-A340-0B9F0CE65F48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25" creationId="{D52217E8-46A3-AC53-5DA0-F88578E7970C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26" creationId="{A7F26637-DEBC-222C-3E8C-22699A262E8A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27" creationId="{54B05D1A-A2E4-4BEA-56D2-17EC2A7EEB68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28" creationId="{44986031-27C9-3125-4F11-EEECBC5D04BF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29" creationId="{02E8BD3C-1EC4-56A2-0CBC-DAF980CB090C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30" creationId="{3E34457E-D8C5-2242-5C11-BE5FBCB8CC38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31" creationId="{FD30346B-2C1A-3050-AF68-414D538A975A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32" creationId="{807FC945-9754-2ABE-269A-AB8577A3322B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33" creationId="{6CD997B9-F6A1-B87F-0E6A-45763FEB37E5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34" creationId="{B4A88330-6CF8-20DB-FA3F-F058C75C5C61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35" creationId="{30BF7649-EEB2-D9F5-69D5-3673C929F443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36" creationId="{F92BF6A4-A68B-F31D-144A-8DAD485ACFBA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37" creationId="{E795D6CE-8FDC-B82D-7246-A249193BF209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38" creationId="{B796B77B-7CFE-C79A-64B2-EC070546F27E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39" creationId="{7F64DCA1-4500-7949-7E86-655A7709CC5F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40" creationId="{DC31B82E-48EB-9DC7-07F3-73E249BD3AEE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41" creationId="{76B97B54-3F2A-E3A3-0DED-17833783B911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42" creationId="{FDEE9AB2-F764-4558-A731-0BBBD5AB337A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43" creationId="{107CBAA1-27DF-434A-7CB2-95E22D2A05B8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44" creationId="{61403282-2CB3-EF66-21CE-5D68E8E591C5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45" creationId="{44194B17-4638-D3FB-591A-463FD067CCF0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47" creationId="{75100F41-39EA-3C96-171D-47D453F4C0A5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48" creationId="{0BE58A28-27D8-8F7F-69F7-9E72F8511F76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49" creationId="{7D4BAE8C-A89C-54F1-8B86-5EFFCB00FCCE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0" creationId="{8A8EDDCD-A13A-43D3-334B-6BCCB436442D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1" creationId="{E1EDAC8D-6C29-7934-35C9-E42D3190FD18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2" creationId="{E3D8E42F-3684-D276-8BC4-F4676C548554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3" creationId="{DBA1446A-4905-30DB-194C-818684C2E3B9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4" creationId="{BCE3B2E8-611E-A446-FE73-ACF13EBD9E26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5" creationId="{8CEAFEA0-AF38-C0F2-B1E7-9BFCFE7B9A63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6" creationId="{AD52EC83-03AD-B165-3318-1A251B525CE1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7" creationId="{99E047DB-72B7-5B40-9E0D-6F327E1B9B8E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8" creationId="{37EB0317-D95B-63C7-4CBF-A850F07190A1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9" creationId="{63458127-6BE8-2AFE-FFB3-36F9A3FE12B2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60" creationId="{26DE8694-D771-07D9-1271-EB8DEB0DE152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61" creationId="{4230459F-3CA9-FB90-4B9E-27D01D1FACBA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62" creationId="{A3880C91-4B94-C119-CF82-7BF0E829BC97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63" creationId="{A9BACF30-390C-CD46-2B15-CBB839A83CD9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384" creationId="{E2883596-7AC2-84E5-2D40-176291540565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385" creationId="{96389D03-022C-1B74-DDEA-B4E922B7CE9B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386" creationId="{59ABDD8F-5E80-44CA-1D4B-B6F5009D0124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387" creationId="{94D4BF80-E20C-581F-F087-C79436A7A288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388" creationId="{BFB5440A-AD12-D84B-2034-622B3C0B41ED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389" creationId="{33E2FBAD-AB95-5F01-E652-749D78BCE3D5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390" creationId="{4F3FFF14-0E47-608C-A8A8-216A3C51164A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391" creationId="{6FC51136-661A-74A3-9ED8-CACF3C63750A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393" creationId="{F9E3A0C4-037D-CE50-5D1E-5ACB7B9850C9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394" creationId="{C2919CB2-9E25-F214-6C1F-FDBE9E8BC942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395" creationId="{718EB8E4-2B89-4155-F806-7D62D842A254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396" creationId="{BFADBBAD-4BAF-938A-F4B8-A4A332955C49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397" creationId="{1CE422C2-5D17-B284-8C84-2DB5D8B9D69E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398" creationId="{F764BAEC-3666-F3B6-B212-3E3F2EAF1FC1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399" creationId="{A145F737-3E5B-D982-4917-B3FB326C9B78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400" creationId="{BBCCA489-1ECF-7041-E024-D15B04F9025D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401" creationId="{EA4FA03A-B1F9-618C-A19A-298277DEB659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402" creationId="{BD569EC5-A3E8-E2E6-866F-96DB99FFCBCD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403" creationId="{3A51FFC1-D3DA-5E00-7E30-BDDCD3EB83D6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404" creationId="{F29D06DA-56C9-2AB2-D666-5E8E93D70E5F}"/>
          </ac:spMkLst>
        </pc:spChg>
        <pc:spChg chg="mod">
          <ac:chgData name="Oliet Villalba José María" userId="51dfde9c-6af1-44b8-8ee1-7e24e45fc5f7" providerId="ADAL" clId="{69CB7D54-84C2-4735-A1C3-C7D59F81FEFA}" dt="2024-01-13T18:48:27.252" v="107" actId="20577"/>
          <ac:spMkLst>
            <pc:docMk/>
            <pc:sldMk cId="811338465" sldId="297"/>
            <ac:spMk id="405" creationId="{00000000-0000-0000-0000-000000000000}"/>
          </ac:spMkLst>
        </pc:spChg>
        <pc:spChg chg="mod">
          <ac:chgData name="Oliet Villalba José María" userId="51dfde9c-6af1-44b8-8ee1-7e24e45fc5f7" providerId="ADAL" clId="{69CB7D54-84C2-4735-A1C3-C7D59F81FEFA}" dt="2024-01-13T18:50:00.757" v="234" actId="20577"/>
          <ac:spMkLst>
            <pc:docMk/>
            <pc:sldMk cId="811338465" sldId="297"/>
            <ac:spMk id="406" creationId="{00000000-0000-0000-0000-000000000000}"/>
          </ac:spMkLst>
        </pc:spChg>
        <pc:spChg chg="mod">
          <ac:chgData name="Oliet Villalba José María" userId="51dfde9c-6af1-44b8-8ee1-7e24e45fc5f7" providerId="ADAL" clId="{69CB7D54-84C2-4735-A1C3-C7D59F81FEFA}" dt="2024-01-13T18:48:33.991" v="109" actId="20577"/>
          <ac:spMkLst>
            <pc:docMk/>
            <pc:sldMk cId="811338465" sldId="297"/>
            <ac:spMk id="407" creationId="{00000000-0000-0000-0000-000000000000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14" creationId="{1C466051-0836-ED6A-D40D-B0632D89B938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15" creationId="{F8F1911A-87A0-1DE3-0356-0259A28E1A52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16" creationId="{EB63B7F1-2786-58E9-7C71-106EEA8B282F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17" creationId="{C031F425-DD45-CD62-2104-8ACD1F8CE311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18" creationId="{3B0A7502-4787-0764-CDDF-C4112D76B28C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19" creationId="{2E6BEAE3-294A-0DB8-CBF9-BD11C486F8C1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20" creationId="{59C68B0F-D4A3-858E-4752-8F01BEDD123D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21" creationId="{16727444-E90B-4003-64DB-391AE93411E0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22" creationId="{BC36E5B8-17CF-0540-A077-6FF2D6D94FFD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23" creationId="{FA625C92-88C0-49EB-9A3F-7B75FAD07849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24" creationId="{01C303F2-57D3-1D21-5646-EB7A1C49B7C1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25" creationId="{E8DEC829-CB1F-EC6A-26FB-412F0DC1EDD2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26" creationId="{0C148A09-5E36-480F-E4DB-A056DEFFAFBD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27" creationId="{5A0C7157-E190-0EEC-372D-4834545FB32F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28" creationId="{CCCE99DE-64F1-6A6B-B263-985AA710FB9A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29" creationId="{5CDEEA2C-D192-7BBB-050C-2A527FAE93EA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30" creationId="{EE555190-B8F1-DA5F-3CDC-CCE4B7207FF2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31" creationId="{384D9725-D959-4D8B-60BB-97C7BF6DADBA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32" creationId="{80E8550D-692F-726F-F9FF-7C772040962A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33" creationId="{D4D5CF6E-373C-04C6-B6D8-57D0E295F05B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34" creationId="{6F8AE815-BBF8-C1B0-65A9-3C20B699D1AF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35" creationId="{8695660A-8BF6-A181-37B9-02E1EEF736A8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36" creationId="{B287F250-98AC-93FE-3AFC-7D061753FBBC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37" creationId="{CFD75278-32FF-FAF0-4BA2-F80B2D4354BC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38" creationId="{ADCFCFC4-25C3-19DB-0224-454F0780AF81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39" creationId="{55989882-1E9D-61B6-123F-10E78A0C17B5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40" creationId="{F603559B-F3E9-BD07-00D3-612536F63D00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41" creationId="{13E27066-9BB2-AC2F-75EF-7FD7F7121BCC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42" creationId="{FB099BA7-47AC-1142-B58A-A6C9DA597F0E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43" creationId="{CE03289F-968E-CBC3-D9A9-DFC5120ECB53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44" creationId="{32CAF0AA-45B1-288D-4FA5-B71D6BB0E449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45" creationId="{0141DF6A-AFC1-61AE-42FA-6D40248F8945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46" creationId="{966634DC-7156-0085-60C1-E6FD5C9370C3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47" creationId="{C2EF54F5-975F-DB62-02EA-A2F4197AF2F2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49" creationId="{4D5AE46D-A506-7A0C-A9F3-FAEDDD828D18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50" creationId="{71CCED8F-C7A1-CAAE-0A93-746EBDA10AFD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51" creationId="{780A2E27-1F0A-E397-C985-8E7353612497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52" creationId="{21654615-4ADF-ABC0-5904-5F0CBFAADA96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53" creationId="{8D741F0C-B1DD-48C7-9F5D-C70EAC1DB372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54" creationId="{971F5A5B-964F-1F70-A6E1-E07B241F1A7A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55" creationId="{842AB822-40A5-2BB3-2EF6-69001EA84A42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56" creationId="{50607E11-E0FE-3526-A36A-7027DDCF4528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57" creationId="{9840F4A5-C8FF-77B1-D776-FE89C250A6F7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58" creationId="{BEE59E8A-A08F-CECA-CA9D-F8E0817F5698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59" creationId="{2DD85613-BB9E-5316-4808-F419640B2D30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60" creationId="{9B1B6567-B57F-9D80-7C8E-4C3ADD396188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61" creationId="{DA01BB62-9677-06EF-033F-B37B1880EC7B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62" creationId="{83136C5F-AF33-38AC-056D-DDA9CE0FFDD0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63" creationId="{8A81A0EE-B152-95BE-26CF-AB6ECF1CC221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64" creationId="{C4BC6E3A-1C84-68C7-685D-CD5CD70616E1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65" creationId="{BAEC07E3-2EC5-1373-7A4C-5D578E6B1CFB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66" creationId="{49F0D39A-8CC3-6B93-4FBD-B2B70AE5C365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67" creationId="{3DF642F4-24E0-C1C4-B920-6660707DB277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68" creationId="{83B52C9B-2FE8-C8CF-673C-30F1639280BC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69" creationId="{222F5F26-410F-1B16-1D11-E06023F70C78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70" creationId="{626F1349-C704-F05F-1CED-FC7F43DF1D58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71" creationId="{1176888D-F32F-EDDB-842C-D8716C5A3936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72" creationId="{46E85125-D6BC-4240-10B0-17627CE5143D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73" creationId="{3AFBF9C4-7A82-F1FA-4BF8-A9E1D96BB286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74" creationId="{FFD416AE-3A7E-5F7B-2A52-6EFEAA686B32}"/>
          </ac:spMkLst>
        </pc:spChg>
        <pc:spChg chg="mod">
          <ac:chgData name="Oliet Villalba José María" userId="51dfde9c-6af1-44b8-8ee1-7e24e45fc5f7" providerId="ADAL" clId="{69CB7D54-84C2-4735-A1C3-C7D59F81FEFA}" dt="2024-01-13T19:58:43.945" v="236"/>
          <ac:spMkLst>
            <pc:docMk/>
            <pc:sldMk cId="811338465" sldId="297"/>
            <ac:spMk id="575" creationId="{679FB97B-69D0-AC79-98B0-747C8CD64425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576" creationId="{6EC9AB03-6C55-1E9A-53AF-B37DBCFE8D64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577" creationId="{0B1A9FF0-71FE-7D20-46AD-0B0378770C49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578" creationId="{2EAD9244-41B2-187D-650B-097FA0433EA4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579" creationId="{54BB8640-0980-4D08-8B70-3AA86EDDF142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580" creationId="{3A0B898B-F5F7-BE62-33F4-2891DF8D54A3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581" creationId="{480AFEDE-78E2-AEDA-2D01-ED75FB6D6349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582" creationId="{0B768C21-9E08-5063-1844-79F24AAAE079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583" creationId="{7DED6A96-4F03-999E-1519-F7B0EA75F05C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584" creationId="{59E21E41-90DE-F616-7759-FDC502EE41C7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585" creationId="{DF7B8A1B-2D17-D7B1-16BE-366BFC405A55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586" creationId="{75D4ECD4-1292-75FC-84BF-7401FF4377E5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587" creationId="{C906D28C-462E-9D87-262E-A49D6C962692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588" creationId="{528A0C03-52B0-C53D-F812-FCF0984AF444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589" creationId="{B4C1126C-B06B-0805-BA3B-6CC33812D3C2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590" creationId="{1E7CED83-7FCA-DBDC-7C0F-C0C46848F29D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591" creationId="{DBB936FA-749A-83BA-5723-B776692CE29E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592" creationId="{9C58E951-7265-74A8-9AE4-F31344F21E6F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593" creationId="{1C746A68-3D1D-6794-4FA9-E54C6F754B85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594" creationId="{6CFD9BE6-38CD-EFEC-E37B-0C896CDEE91C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595" creationId="{D0664CD3-5205-9F61-48AE-2222DF111070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596" creationId="{162441F1-A7FC-41BA-91A8-75A3FFE2384F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597" creationId="{924E5718-4DD0-86DB-94B4-ECE35C495583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598" creationId="{BF4359E6-D6BB-A1A2-7D61-1491DCCAD8AF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599" creationId="{DA885D9B-C33F-163D-DC58-7058BCD19B6F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00" creationId="{4FA4C55A-B46A-7D66-8E0B-7AC3D11D199B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01" creationId="{FD76C00B-B43B-A791-1E3B-0EA3CDC39449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02" creationId="{F512571C-C673-6CA8-C030-82A7DF6DBD92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03" creationId="{F809F335-BE41-BD5B-8267-EEAE0091C694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04" creationId="{66B7D3A9-65FC-3256-77B4-7D09347F3CE1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05" creationId="{6CF33C91-A716-5136-14D9-D06B21FE0100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06" creationId="{006686AF-131A-9DA0-D546-AAE778F8C6FF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07" creationId="{F9663A4F-FDA6-BD98-BF8E-D79AC5C263B1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08" creationId="{24DEF506-821B-F09C-09CA-D8CF76255568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09" creationId="{30007607-61EA-6BDD-50CB-99D35062441E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10" creationId="{8B85C2E6-211F-5D52-5AF5-8FCE7897009F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11" creationId="{422088B2-60E4-1BFA-0F59-2EF5C921560A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12" creationId="{76990144-E93D-F055-F54E-42048472A222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13" creationId="{4BC1C40D-A5BC-7C5E-8BCE-CF7A6F48290C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14" creationId="{DCBD30B8-A760-C71F-84DC-571A584D71EA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15" creationId="{D7567734-3024-622B-0A2D-DE1BC16E6540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16" creationId="{F0D30624-BFC1-0438-FD90-43149AE52B7A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17" creationId="{FE234437-5522-BC6A-70AB-096E97BD8658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18" creationId="{A96374C3-1DF9-B39A-97A6-62A20D3CD1D7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19" creationId="{046BE959-29D0-F811-F232-76DD96C75BBF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20" creationId="{EEB737FF-C3A5-157A-580C-198A408EDBDF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21" creationId="{43A3E044-742E-F723-203F-1190021605C1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22" creationId="{0668836F-3EBA-F437-CBBD-832F65C4AB6A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23" creationId="{C520BD99-8592-5717-9D02-EFAB368D2F47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24" creationId="{C35275C7-3983-809E-39D1-F105AA526162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25" creationId="{8931B433-A17F-AEBE-3316-E62A31FC579C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26" creationId="{0C84FAEF-12C2-0DE8-6F6C-04AFCFE28E76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27" creationId="{BA4FB0B8-F886-F6A3-A690-CAE0709EC33F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28" creationId="{F7DBB2BE-3602-1A4A-A874-B3B6E44EEBF0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29" creationId="{098C0763-E872-8C16-7260-9AB3FF4E1DF1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30" creationId="{F6F72DB3-186F-BFBF-C9BD-A523D0D24965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31" creationId="{99EE9022-5DD2-569E-9B1C-F5564026BAB9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32" creationId="{AFCC6912-92E5-1B3B-DD14-5899281CF641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33" creationId="{91CB2E24-58C5-847F-6BF1-49057D32E271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34" creationId="{94425D05-2973-E583-F713-E940612F12EC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35" creationId="{51AA3A8E-C66F-1C75-8677-B7C3CA741F85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36" creationId="{360F0B49-9268-EA97-B84E-DBFD3D3E03DC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37" creationId="{31D2FEDE-95FE-2525-2A61-D3CCAEF5C861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40" creationId="{AF16AC89-9A85-F3A2-ED18-E697236C50C0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41" creationId="{4D04D743-FD7E-A511-6083-8D3D5E69CACB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42" creationId="{9F4C1581-6CDA-97E5-3427-D6D5EC58E8EB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43" creationId="{809491C5-A28F-98EA-BA18-0EE0882CDBAE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44" creationId="{478D1511-B102-87D5-7B0A-1908C6C216EC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45" creationId="{06396013-2FC6-FB86-1940-22DEA775048F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46" creationId="{69A7E07E-6857-FE1C-46F5-17D9F8CD2AC8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47" creationId="{F6C629AC-ADAE-A514-8A88-C80411C888C0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48" creationId="{A3503872-9CA1-4FDC-22C9-904CFAE4C5EC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49" creationId="{EF2184F9-1FC5-CA26-37AC-1FF83AED07C2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50" creationId="{6A30DF76-0D3B-5C44-D1B5-196A9C52C55A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51" creationId="{12F69497-B767-5A9F-F0D1-B9EADA822B1D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52" creationId="{50D67187-78FA-1130-EE41-37A960203043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53" creationId="{07C24ACE-27ED-B470-97F7-BC21D069CFEC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54" creationId="{96DD5E50-EA9F-D73B-201B-AE9686BF1FA5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55" creationId="{822A2A6B-EC32-AEB7-94AB-C7A2FEEC8FBB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56" creationId="{700A6DA6-BFBD-1C78-D9B9-021CC4AD7CC4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57" creationId="{591C4156-04BD-FD68-6FF0-006F739FBF32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58" creationId="{C335B9A4-F2A8-7D55-9712-BBA9ABD59AB9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59" creationId="{091D28CA-BEBC-8CA1-161C-34C9DBD12EE2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60" creationId="{7930D07D-65F8-B75D-EA7D-B651CCAB8EE4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61" creationId="{BC665C2B-D440-0636-C096-4E3E3F7FB7AE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62" creationId="{D948E313-E6BF-0401-1375-3E4B4ED46100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63" creationId="{39C224E8-5F80-C417-7C8D-9E8ACDE1A41A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64" creationId="{96B76193-0434-6EE0-6ACA-53F77882FF43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65" creationId="{7E404C8C-69E5-021E-D260-00DD02E08D51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66" creationId="{F577C774-D25B-D734-9288-785452EE207D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67" creationId="{736ACDB6-D17B-FB40-C0FB-173BAA557084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68" creationId="{BEA58FE4-F3C9-A525-D8C4-8AC15E55BC52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69" creationId="{D2494836-81C5-1F38-4755-85AAD0E0623A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70" creationId="{20FB3D9A-C8A2-2450-0B2D-591F680AFEEA}"/>
          </ac:spMkLst>
        </pc:spChg>
        <pc:spChg chg="mod">
          <ac:chgData name="Oliet Villalba José María" userId="51dfde9c-6af1-44b8-8ee1-7e24e45fc5f7" providerId="ADAL" clId="{69CB7D54-84C2-4735-A1C3-C7D59F81FEFA}" dt="2024-01-13T21:45:55.857" v="2750"/>
          <ac:spMkLst>
            <pc:docMk/>
            <pc:sldMk cId="811338465" sldId="297"/>
            <ac:spMk id="671" creationId="{8ADEB3DA-4384-1A68-3446-743F1388D107}"/>
          </ac:spMkLst>
        </pc:spChg>
        <pc:grpChg chg="add del mod">
          <ac:chgData name="Oliet Villalba José María" userId="51dfde9c-6af1-44b8-8ee1-7e24e45fc5f7" providerId="ADAL" clId="{69CB7D54-84C2-4735-A1C3-C7D59F81FEFA}" dt="2024-01-13T21:45:47.532" v="2748" actId="21"/>
          <ac:grpSpMkLst>
            <pc:docMk/>
            <pc:sldMk cId="811338465" sldId="297"/>
            <ac:grpSpMk id="2" creationId="{F39473ED-3419-C552-0502-F2A5053F3537}"/>
          </ac:grpSpMkLst>
        </pc:grpChg>
        <pc:grpChg chg="mod">
          <ac:chgData name="Oliet Villalba José María" userId="51dfde9c-6af1-44b8-8ee1-7e24e45fc5f7" providerId="ADAL" clId="{69CB7D54-84C2-4735-A1C3-C7D59F81FEFA}" dt="2024-01-13T19:58:43.945" v="236"/>
          <ac:grpSpMkLst>
            <pc:docMk/>
            <pc:sldMk cId="811338465" sldId="297"/>
            <ac:grpSpMk id="46" creationId="{09CC8F27-0F19-E2BB-6D6D-70B79CF05E9D}"/>
          </ac:grpSpMkLst>
        </pc:grpChg>
        <pc:grpChg chg="add mod">
          <ac:chgData name="Oliet Villalba José María" userId="51dfde9c-6af1-44b8-8ee1-7e24e45fc5f7" providerId="ADAL" clId="{69CB7D54-84C2-4735-A1C3-C7D59F81FEFA}" dt="2024-01-13T21:45:59.099" v="2751" actId="1076"/>
          <ac:grpSpMkLst>
            <pc:docMk/>
            <pc:sldMk cId="811338465" sldId="297"/>
            <ac:grpSpMk id="392" creationId="{66A6C613-C38E-2045-7C26-2D23EAEDEC68}"/>
          </ac:grpSpMkLst>
        </pc:grpChg>
        <pc:grpChg chg="del">
          <ac:chgData name="Oliet Villalba José María" userId="51dfde9c-6af1-44b8-8ee1-7e24e45fc5f7" providerId="ADAL" clId="{69CB7D54-84C2-4735-A1C3-C7D59F81FEFA}" dt="2024-01-13T19:58:43.571" v="235" actId="478"/>
          <ac:grpSpMkLst>
            <pc:docMk/>
            <pc:sldMk cId="811338465" sldId="297"/>
            <ac:grpSpMk id="408" creationId="{00000000-0000-0000-0000-000000000000}"/>
          </ac:grpSpMkLst>
        </pc:grpChg>
        <pc:grpChg chg="mod">
          <ac:chgData name="Oliet Villalba José María" userId="51dfde9c-6af1-44b8-8ee1-7e24e45fc5f7" providerId="ADAL" clId="{69CB7D54-84C2-4735-A1C3-C7D59F81FEFA}" dt="2024-01-13T19:58:43.945" v="236"/>
          <ac:grpSpMkLst>
            <pc:docMk/>
            <pc:sldMk cId="811338465" sldId="297"/>
            <ac:grpSpMk id="548" creationId="{D61B037C-4AEC-6412-D19A-C922C0E3D60E}"/>
          </ac:grpSpMkLst>
        </pc:grpChg>
        <pc:grpChg chg="mod">
          <ac:chgData name="Oliet Villalba José María" userId="51dfde9c-6af1-44b8-8ee1-7e24e45fc5f7" providerId="ADAL" clId="{69CB7D54-84C2-4735-A1C3-C7D59F81FEFA}" dt="2024-01-13T21:45:55.857" v="2750"/>
          <ac:grpSpMkLst>
            <pc:docMk/>
            <pc:sldMk cId="811338465" sldId="297"/>
            <ac:grpSpMk id="638" creationId="{6418485A-EF2A-FE16-EB6B-A5E8D87402A8}"/>
          </ac:grpSpMkLst>
        </pc:grpChg>
        <pc:grpChg chg="mod">
          <ac:chgData name="Oliet Villalba José María" userId="51dfde9c-6af1-44b8-8ee1-7e24e45fc5f7" providerId="ADAL" clId="{69CB7D54-84C2-4735-A1C3-C7D59F81FEFA}" dt="2024-01-13T21:45:55.857" v="2750"/>
          <ac:grpSpMkLst>
            <pc:docMk/>
            <pc:sldMk cId="811338465" sldId="297"/>
            <ac:grpSpMk id="639" creationId="{F1D7FCFF-42C8-9763-2E5A-0E09180C7330}"/>
          </ac:grpSpMkLst>
        </pc:grpChg>
      </pc:sldChg>
      <pc:sldChg chg="modSp add mod">
        <pc:chgData name="Oliet Villalba José María" userId="51dfde9c-6af1-44b8-8ee1-7e24e45fc5f7" providerId="ADAL" clId="{69CB7D54-84C2-4735-A1C3-C7D59F81FEFA}" dt="2024-01-13T21:58:25.828" v="3308" actId="20577"/>
        <pc:sldMkLst>
          <pc:docMk/>
          <pc:sldMk cId="3505115220" sldId="298"/>
        </pc:sldMkLst>
        <pc:spChg chg="mod">
          <ac:chgData name="Oliet Villalba José María" userId="51dfde9c-6af1-44b8-8ee1-7e24e45fc5f7" providerId="ADAL" clId="{69CB7D54-84C2-4735-A1C3-C7D59F81FEFA}" dt="2024-01-13T21:47:27.058" v="2782" actId="20577"/>
          <ac:spMkLst>
            <pc:docMk/>
            <pc:sldMk cId="3505115220" sldId="298"/>
            <ac:spMk id="857" creationId="{00000000-0000-0000-0000-000000000000}"/>
          </ac:spMkLst>
        </pc:spChg>
        <pc:spChg chg="mod">
          <ac:chgData name="Oliet Villalba José María" userId="51dfde9c-6af1-44b8-8ee1-7e24e45fc5f7" providerId="ADAL" clId="{69CB7D54-84C2-4735-A1C3-C7D59F81FEFA}" dt="2024-01-13T20:15:34.057" v="355" actId="20577"/>
          <ac:spMkLst>
            <pc:docMk/>
            <pc:sldMk cId="3505115220" sldId="298"/>
            <ac:spMk id="858" creationId="{00000000-0000-0000-0000-000000000000}"/>
          </ac:spMkLst>
        </pc:spChg>
        <pc:spChg chg="mod">
          <ac:chgData name="Oliet Villalba José María" userId="51dfde9c-6af1-44b8-8ee1-7e24e45fc5f7" providerId="ADAL" clId="{69CB7D54-84C2-4735-A1C3-C7D59F81FEFA}" dt="2024-01-13T21:58:25.828" v="3308" actId="20577"/>
          <ac:spMkLst>
            <pc:docMk/>
            <pc:sldMk cId="3505115220" sldId="298"/>
            <ac:spMk id="859" creationId="{00000000-0000-0000-0000-000000000000}"/>
          </ac:spMkLst>
        </pc:spChg>
        <pc:spChg chg="mod">
          <ac:chgData name="Oliet Villalba José María" userId="51dfde9c-6af1-44b8-8ee1-7e24e45fc5f7" providerId="ADAL" clId="{69CB7D54-84C2-4735-A1C3-C7D59F81FEFA}" dt="2024-01-13T21:14:41.098" v="2151" actId="113"/>
          <ac:spMkLst>
            <pc:docMk/>
            <pc:sldMk cId="3505115220" sldId="298"/>
            <ac:spMk id="860" creationId="{00000000-0000-0000-0000-000000000000}"/>
          </ac:spMkLst>
        </pc:spChg>
      </pc:sldChg>
      <pc:sldChg chg="addSp delSp modSp add mod">
        <pc:chgData name="Oliet Villalba José María" userId="51dfde9c-6af1-44b8-8ee1-7e24e45fc5f7" providerId="ADAL" clId="{69CB7D54-84C2-4735-A1C3-C7D59F81FEFA}" dt="2024-01-13T21:14:36.467" v="2148" actId="403"/>
        <pc:sldMkLst>
          <pc:docMk/>
          <pc:sldMk cId="617308538" sldId="299"/>
        </pc:sldMkLst>
        <pc:spChg chg="add del mod">
          <ac:chgData name="Oliet Villalba José María" userId="51dfde9c-6af1-44b8-8ee1-7e24e45fc5f7" providerId="ADAL" clId="{69CB7D54-84C2-4735-A1C3-C7D59F81FEFA}" dt="2024-01-13T20:16:06.332" v="380" actId="478"/>
          <ac:spMkLst>
            <pc:docMk/>
            <pc:sldMk cId="617308538" sldId="299"/>
            <ac:spMk id="3" creationId="{9F09A96C-0078-9DFF-9907-122279EA8836}"/>
          </ac:spMkLst>
        </pc:spChg>
        <pc:spChg chg="mod">
          <ac:chgData name="Oliet Villalba José María" userId="51dfde9c-6af1-44b8-8ee1-7e24e45fc5f7" providerId="ADAL" clId="{69CB7D54-84C2-4735-A1C3-C7D59F81FEFA}" dt="2024-01-13T21:04:06.070" v="1750" actId="14100"/>
          <ac:spMkLst>
            <pc:docMk/>
            <pc:sldMk cId="617308538" sldId="299"/>
            <ac:spMk id="857" creationId="{00000000-0000-0000-0000-000000000000}"/>
          </ac:spMkLst>
        </pc:spChg>
        <pc:spChg chg="mod">
          <ac:chgData name="Oliet Villalba José María" userId="51dfde9c-6af1-44b8-8ee1-7e24e45fc5f7" providerId="ADAL" clId="{69CB7D54-84C2-4735-A1C3-C7D59F81FEFA}" dt="2024-01-13T20:15:55.543" v="378" actId="14100"/>
          <ac:spMkLst>
            <pc:docMk/>
            <pc:sldMk cId="617308538" sldId="299"/>
            <ac:spMk id="858" creationId="{00000000-0000-0000-0000-000000000000}"/>
          </ac:spMkLst>
        </pc:spChg>
        <pc:spChg chg="del">
          <ac:chgData name="Oliet Villalba José María" userId="51dfde9c-6af1-44b8-8ee1-7e24e45fc5f7" providerId="ADAL" clId="{69CB7D54-84C2-4735-A1C3-C7D59F81FEFA}" dt="2024-01-13T20:16:04.065" v="379" actId="478"/>
          <ac:spMkLst>
            <pc:docMk/>
            <pc:sldMk cId="617308538" sldId="299"/>
            <ac:spMk id="859" creationId="{00000000-0000-0000-0000-000000000000}"/>
          </ac:spMkLst>
        </pc:spChg>
        <pc:spChg chg="mod">
          <ac:chgData name="Oliet Villalba José María" userId="51dfde9c-6af1-44b8-8ee1-7e24e45fc5f7" providerId="ADAL" clId="{69CB7D54-84C2-4735-A1C3-C7D59F81FEFA}" dt="2024-01-13T21:14:36.467" v="2148" actId="403"/>
          <ac:spMkLst>
            <pc:docMk/>
            <pc:sldMk cId="617308538" sldId="299"/>
            <ac:spMk id="860" creationId="{00000000-0000-0000-0000-000000000000}"/>
          </ac:spMkLst>
        </pc:spChg>
        <pc:grpChg chg="del">
          <ac:chgData name="Oliet Villalba José María" userId="51dfde9c-6af1-44b8-8ee1-7e24e45fc5f7" providerId="ADAL" clId="{69CB7D54-84C2-4735-A1C3-C7D59F81FEFA}" dt="2024-01-13T20:57:52.381" v="1417" actId="478"/>
          <ac:grpSpMkLst>
            <pc:docMk/>
            <pc:sldMk cId="617308538" sldId="299"/>
            <ac:grpSpMk id="861" creationId="{00000000-0000-0000-0000-000000000000}"/>
          </ac:grpSpMkLst>
        </pc:grpChg>
        <pc:picChg chg="add mod">
          <ac:chgData name="Oliet Villalba José María" userId="51dfde9c-6af1-44b8-8ee1-7e24e45fc5f7" providerId="ADAL" clId="{69CB7D54-84C2-4735-A1C3-C7D59F81FEFA}" dt="2024-01-13T21:01:04.272" v="1489" actId="1440"/>
          <ac:picMkLst>
            <pc:docMk/>
            <pc:sldMk cId="617308538" sldId="299"/>
            <ac:picMk id="5" creationId="{4B098632-5DC9-526E-E287-4899906C8440}"/>
          </ac:picMkLst>
        </pc:picChg>
        <pc:picChg chg="add del mod">
          <ac:chgData name="Oliet Villalba José María" userId="51dfde9c-6af1-44b8-8ee1-7e24e45fc5f7" providerId="ADAL" clId="{69CB7D54-84C2-4735-A1C3-C7D59F81FEFA}" dt="2024-01-13T20:59:06.286" v="1426" actId="478"/>
          <ac:picMkLst>
            <pc:docMk/>
            <pc:sldMk cId="617308538" sldId="299"/>
            <ac:picMk id="1026" creationId="{FC065CF8-96DE-AFC2-7D75-03EDF478B744}"/>
          </ac:picMkLst>
        </pc:picChg>
      </pc:sldChg>
      <pc:sldChg chg="addSp delSp modSp add mod">
        <pc:chgData name="Oliet Villalba José María" userId="51dfde9c-6af1-44b8-8ee1-7e24e45fc5f7" providerId="ADAL" clId="{69CB7D54-84C2-4735-A1C3-C7D59F81FEFA}" dt="2024-01-13T21:13:09.300" v="2139" actId="1076"/>
        <pc:sldMkLst>
          <pc:docMk/>
          <pc:sldMk cId="3678772200" sldId="300"/>
        </pc:sldMkLst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392" creationId="{EF02236B-34CA-9228-125C-9963CFD547FF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393" creationId="{05C2448A-4419-0861-B177-3F4C3AE5CD9D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394" creationId="{4B9B8EAB-998D-ECFA-5DE9-2F5B214E6D50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395" creationId="{2F6E58AB-B576-13F0-0F43-1ACECABFDE04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396" creationId="{12A6ABE4-197D-D4A5-73CB-D9432CC42AEE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397" creationId="{08B31D4A-7341-EB82-7428-EE8F5C3F382C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398" creationId="{203E1CD4-A510-35B8-212C-3FC0AC0AF067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399" creationId="{9084AE0C-58CC-0F43-1ACD-7BA2DFBE0699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400" creationId="{E3C9066C-3B35-05B0-0A4D-98A41CA8E54A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401" creationId="{A3A1E080-E15C-4D1E-946A-481A995E3FA4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402" creationId="{DF0492E3-0D76-A053-E050-3E9AEF440FA3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403" creationId="{503DAD51-EF2A-9638-EE87-AA4A78244635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404" creationId="{17CDB8EA-CC26-EBED-D707-C9978AEAA775}"/>
          </ac:spMkLst>
        </pc:spChg>
        <pc:spChg chg="mod">
          <ac:chgData name="Oliet Villalba José María" userId="51dfde9c-6af1-44b8-8ee1-7e24e45fc5f7" providerId="ADAL" clId="{69CB7D54-84C2-4735-A1C3-C7D59F81FEFA}" dt="2024-01-13T21:12:34.525" v="2124" actId="20577"/>
          <ac:spMkLst>
            <pc:docMk/>
            <pc:sldMk cId="3678772200" sldId="300"/>
            <ac:spMk id="405" creationId="{00000000-0000-0000-0000-000000000000}"/>
          </ac:spMkLst>
        </pc:spChg>
        <pc:spChg chg="mod">
          <ac:chgData name="Oliet Villalba José María" userId="51dfde9c-6af1-44b8-8ee1-7e24e45fc5f7" providerId="ADAL" clId="{69CB7D54-84C2-4735-A1C3-C7D59F81FEFA}" dt="2024-01-13T21:12:42.802" v="2136" actId="20577"/>
          <ac:spMkLst>
            <pc:docMk/>
            <pc:sldMk cId="3678772200" sldId="300"/>
            <ac:spMk id="406" creationId="{00000000-0000-0000-0000-000000000000}"/>
          </ac:spMkLst>
        </pc:spChg>
        <pc:spChg chg="mod">
          <ac:chgData name="Oliet Villalba José María" userId="51dfde9c-6af1-44b8-8ee1-7e24e45fc5f7" providerId="ADAL" clId="{69CB7D54-84C2-4735-A1C3-C7D59F81FEFA}" dt="2024-01-13T20:37:42.545" v="1031" actId="20577"/>
          <ac:spMkLst>
            <pc:docMk/>
            <pc:sldMk cId="3678772200" sldId="300"/>
            <ac:spMk id="407" creationId="{00000000-0000-0000-0000-000000000000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408" creationId="{45BCF879-6F75-DED1-B861-4135B78E9631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409" creationId="{7090E50D-8469-1587-6FEC-99A2D58C8A6D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410" creationId="{CC9F1530-D7F7-FFF3-DF8C-CA1AAE60E14A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411" creationId="{12612559-9526-665A-3B74-62E84D9C69F9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412" creationId="{0A05B1FB-1423-3AD8-3A3F-A2FED7C58392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413" creationId="{9C9EFEE1-38FF-D4AA-79DA-FF177D4D2450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414" creationId="{B31E0B63-5A8A-EFD9-8A39-40F780FF103C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415" creationId="{14034A23-2DCD-9E07-AF95-487662DA2EA2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416" creationId="{87A02940-AF26-99D8-A10C-E8C9761D2DAB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417" creationId="{5001AB5A-A142-A4FF-59AB-05DA2AA9092B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418" creationId="{C0098096-2FB7-37D8-3E0A-860A7694B2E8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419" creationId="{974AE635-C83C-3755-DBF2-6B538F645398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420" creationId="{DE23E786-26FC-C5F2-A2A2-73581A25C987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421" creationId="{55DE8AEE-AC66-A760-99A7-88E4374B9B2E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422" creationId="{51A8A601-D134-B2CD-6AE1-290B9F52F8B8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423" creationId="{B716EF5F-85B4-063E-808F-1CF65EE4D6CB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424" creationId="{2CF10D90-23A1-6208-A3E3-A061C2235C55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425" creationId="{0852B182-E26D-881D-25C8-DC33871AA121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426" creationId="{2E9A4A96-E9D8-16DF-8F66-E2D09F6B2DEE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427" creationId="{6894D158-C907-8E18-B3B7-E64CDCFC7185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428" creationId="{7B8C5FD5-F0AB-FC64-5530-34EE35CFB3C4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429" creationId="{65016167-0AA9-4071-914D-7514B81A3C19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430" creationId="{AD7C7BFB-5EB0-CBBF-172E-312657F479D4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431" creationId="{898914E1-F714-D24A-CC20-7A946E41DE95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432" creationId="{7F7335AA-1E2D-B8D3-4D22-F7D21E102EC6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433" creationId="{CA8BCE56-36DB-B8D7-A975-1EED5ACE3AE3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434" creationId="{27083F03-3C19-7E42-BBCC-475B2AB6C56E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435" creationId="{30048DBD-C871-48D5-BBF4-86E364D9851C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436" creationId="{B7C51C49-A07B-425B-3EC4-64712C27AF73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437" creationId="{58459C34-9D28-32FF-EA49-FBD0E0CF4985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438" creationId="{4762267B-4770-71C1-C71B-ABA78483C8C1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439" creationId="{77943BDB-4D69-8C7F-530B-A5DEF8313E00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440" creationId="{76D9D399-6274-32BA-3C41-1CB096E4F91D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441" creationId="{80F514A5-1E5E-CEAC-4373-1D512C4DD617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442" creationId="{1AC6C16C-0C1F-3A26-801B-0453373F7DB2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443" creationId="{CDC3AC13-B000-6FF6-D92A-FAC2C29B9FB4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444" creationId="{862529C4-5775-7F7D-B254-94836744008B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445" creationId="{6FF68E26-6BC3-5F16-6FAD-D344D1464D0C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446" creationId="{19B62C2C-0F12-075C-B1A2-AC7060DA5CFE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447" creationId="{C8C926AB-6564-82AE-E990-61056AD74CD6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513" creationId="{A96C9F9E-69AB-21A3-E960-7F94181F7184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576" creationId="{9D8F822B-E84A-0290-3392-9013F0BFA573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577" creationId="{3CECB125-1342-A77D-F318-5D1029F6DAB5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578" creationId="{AE815411-D925-B71C-BD74-E67D8F44A059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579" creationId="{8F1219C8-3C9A-7DEC-8013-D4263060D1E6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580" creationId="{F52D4223-DC06-7FFE-194F-7D52B0F89F8A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581" creationId="{2EBDA5BC-5CD4-6D97-D4D7-D9F317F9DCC9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582" creationId="{58FB0080-1E93-1CA1-0069-76CBB6CE78CF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583" creationId="{5328C058-DAF4-CB29-86AF-E30D79E33273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584" creationId="{8FD8FFCA-C0B3-7FC7-1E34-41E42771F09D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585" creationId="{AF517921-C076-5A07-B981-A9E875BCE4A8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586" creationId="{02F97275-3474-05DD-EBD5-F2190EFF2C45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587" creationId="{4A465114-D3BC-2568-0783-EDF4B7ECD2AE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588" creationId="{65E2319C-25FA-7B51-BAB1-B58F332F5DD2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589" creationId="{E2CCBF6F-9FAF-2F7F-F745-B043D8BFE932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590" creationId="{415E3F60-B9EB-7C63-3551-656592018D06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591" creationId="{7418860D-DE42-844D-22EA-F8CC0C73A23F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592" creationId="{9E2F0EC2-22D0-65D8-4C36-E342E57D64B7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593" creationId="{B149EE13-9CBA-7486-7AB1-6C108C4ABC93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594" creationId="{4A2EEE3D-0A9B-B010-C918-B67B4D55C0FF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595" creationId="{F3C91BAE-B40D-F56E-BF25-DBECEF0FE682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596" creationId="{997FEB68-8A1E-5A8E-A920-CB7B98B6E676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597" creationId="{4D542642-81A3-AB07-B13E-8FC41D2DB6B7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598" creationId="{7E8AD1C1-3039-4A7F-9216-4D3F6EBBE38B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599" creationId="{B6B75C03-D85D-C919-0459-5FFB6B8CFA95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00" creationId="{541552A7-CD06-4AE8-F15E-F138261FEA7A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01" creationId="{13344D43-1F05-E243-6648-DDA07A5ADF12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02" creationId="{DDCB0F8B-093D-45F3-AD0D-A64DBD7097A9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03" creationId="{EC6CA6CF-3A5B-BB78-D7B1-2C808340CDEC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04" creationId="{F645B30C-DD7D-B152-C3A6-307DF324A978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05" creationId="{62C738B0-B2AE-1763-3744-80C37EF2D279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06" creationId="{9D801245-2675-8F6A-CDCF-BE30404641C7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07" creationId="{6D3EFBC4-4FBA-3B88-FBD2-EC4082A476F0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08" creationId="{56E77956-974A-D186-E511-D1A11878EE47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09" creationId="{383CFAF7-E760-3D24-9091-278603F6AF3D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10" creationId="{7FCF2D97-44A7-F2C1-3D68-8C89A2D9DDBB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11" creationId="{02128F86-0CB9-CA70-D664-0386EAE908BE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12" creationId="{B15478AA-B1A6-0E09-8339-A31327BABEE3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13" creationId="{3AE9AE3F-36B4-8012-A3F4-326937C053C1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14" creationId="{E1F360CD-B4D8-C800-7CFE-98163E4C7A08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15" creationId="{7427F9B6-3562-AC2E-3336-1577AD20A4D6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16" creationId="{400260AE-E283-896B-2761-70CD0D8389B4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17" creationId="{A6462808-8BE9-A119-592D-1C7E502EC062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18" creationId="{4707EBDC-64F1-49A7-33C0-EACF260E4EC4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19" creationId="{3810B8E2-39FC-956B-F49D-7496529FE859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20" creationId="{61739B79-AAA1-E69F-A2C5-77374AD81D15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21" creationId="{1CEB81BD-9A89-5EAC-8999-5B434BD2734D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22" creationId="{C8D5184B-F529-B3D8-2DDA-9AC44FBAF1CB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23" creationId="{113FD205-55FD-E76D-5ABF-FAF34044C991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24" creationId="{EA4AF7F7-D0B5-555A-BAF5-CE0DBD654EFB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25" creationId="{AD593397-1329-EEE4-2627-CB0532AEBC76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26" creationId="{09A4171C-D028-3A1E-07BB-F323D9AC1F97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27" creationId="{96D0BDEA-AD08-2D75-8871-B21D71B45350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28" creationId="{9093DBCF-2260-07E2-EF64-354B4BCB38A5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29" creationId="{3D735498-C9A8-A873-AB6E-D5D6549114A6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30" creationId="{F71444A4-256F-50E2-7CDD-0658D4E092AC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31" creationId="{BDC26576-C8B2-D475-EEE5-B39E6CFC233B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32" creationId="{DBD74C4F-CFEB-EEC3-AE5B-1A4D6B2D0304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33" creationId="{851ED370-201A-BDB7-23CC-08CA17C35FA3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34" creationId="{6ABA23CD-9E1E-A2D4-31B3-8656ECE40FF9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35" creationId="{51CA05BA-599C-7D62-5614-9704F86DE560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36" creationId="{1A3EBDC3-0F11-2906-5E6D-94467FB43F28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37" creationId="{BAE5FECE-13AE-904E-8150-E1468731F0C7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38" creationId="{6A5DE75B-13AF-4664-A78C-A444280B2656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39" creationId="{35E01F5C-8271-80BE-A80D-F51F7C0BD193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40" creationId="{82C912EF-B57A-1619-DF61-21B2E6C1A61D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41" creationId="{E7553F73-0D1B-5D31-DED6-A70E19BCE15D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42" creationId="{630D123E-AF07-7741-16F0-64032B63E09E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43" creationId="{7AAD8BB0-D4E3-E91E-A91D-793E99D7D62B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44" creationId="{11F38150-1F0D-9C7D-5876-1C59364E0AE6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45" creationId="{31B7D230-F739-4065-2164-FD858E2F3EA2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46" creationId="{B5C62309-0FF8-1483-A5D2-FAA72F63D0FF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47" creationId="{C2E02B16-BC02-EE22-DFF3-47D2C58C02F3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48" creationId="{C985AEF1-CD22-8A80-1A8A-A237E6309B56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49" creationId="{7120CD26-2A6E-A67F-78C2-EDAF5052FA31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50" creationId="{0FEFFA98-DC03-FBF6-E0CC-A287F7EA6EB1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51" creationId="{9A72012E-DE4E-B9D6-3399-83744B23ADC7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52" creationId="{C0CCB765-2BE5-B80C-9400-52439BA51867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53" creationId="{8DA61F40-0BD3-95F7-4F53-D76FA2D7C517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54" creationId="{D9BEF929-5AF1-6993-1D72-C0F01C0165F4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55" creationId="{72B9A4BC-95F3-EAA4-B60E-DF90F0265BDD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56" creationId="{9C0B943C-CA97-F959-FBB8-E7838A9F142C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57" creationId="{7849272A-FAA8-43FF-1DD3-70CE46C57548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58" creationId="{E1FC7C39-9935-A788-6280-3242720FBBEA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59" creationId="{E6B4CA51-F908-4573-5A56-DBF84E26F520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60" creationId="{4FFD4149-090A-D66A-6234-9D6CF0E0796F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61" creationId="{DBEDC4EC-2AB5-C8AE-E535-F58B3E4CB8EB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62" creationId="{A760CF3A-6BF3-EA19-7170-B4E086346EA2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63" creationId="{8BD17BF1-1D05-8C77-9554-BD6489DCE49C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64" creationId="{957B3B47-4FA6-F16E-9FDC-15226001195E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65" creationId="{52A13FBC-D1FF-2302-43C2-94CE9483B708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66" creationId="{81EAABBA-1979-AFF0-834B-EA4FA29E54B0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67" creationId="{6C0964BA-DB72-D3E2-6EA6-F4281DA9DD03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69" creationId="{946A9746-07A8-14E9-6407-82071ADB8D76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70" creationId="{BD5D1E95-E7A4-656F-EA89-EFA79389AB0D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71" creationId="{48B86C22-6BA2-9080-1FD5-C5D4C6A9718E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72" creationId="{059347E2-106E-0E72-802D-DD2520FADB1E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73" creationId="{474F1ABC-11BB-509C-4658-EAD10EE1F267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74" creationId="{B8F37AA5-95F1-5D5E-F293-4A6201264061}"/>
          </ac:spMkLst>
        </pc:spChg>
        <pc:spChg chg="mod">
          <ac:chgData name="Oliet Villalba José María" userId="51dfde9c-6af1-44b8-8ee1-7e24e45fc5f7" providerId="ADAL" clId="{69CB7D54-84C2-4735-A1C3-C7D59F81FEFA}" dt="2024-01-13T21:11:44.187" v="2096"/>
          <ac:spMkLst>
            <pc:docMk/>
            <pc:sldMk cId="3678772200" sldId="300"/>
            <ac:spMk id="675" creationId="{4C62A702-3531-8ED6-7671-CA1AE28D0F34}"/>
          </ac:spMkLst>
        </pc:spChg>
        <pc:grpChg chg="del">
          <ac:chgData name="Oliet Villalba José María" userId="51dfde9c-6af1-44b8-8ee1-7e24e45fc5f7" providerId="ADAL" clId="{69CB7D54-84C2-4735-A1C3-C7D59F81FEFA}" dt="2024-01-13T21:11:46.214" v="2097" actId="478"/>
          <ac:grpSpMkLst>
            <pc:docMk/>
            <pc:sldMk cId="3678772200" sldId="300"/>
            <ac:grpSpMk id="2" creationId="{F39473ED-3419-C552-0502-F2A5053F3537}"/>
          </ac:grpSpMkLst>
        </pc:grpChg>
        <pc:grpChg chg="add mod">
          <ac:chgData name="Oliet Villalba José María" userId="51dfde9c-6af1-44b8-8ee1-7e24e45fc5f7" providerId="ADAL" clId="{69CB7D54-84C2-4735-A1C3-C7D59F81FEFA}" dt="2024-01-13T21:13:09.300" v="2139" actId="1076"/>
          <ac:grpSpMkLst>
            <pc:docMk/>
            <pc:sldMk cId="3678772200" sldId="300"/>
            <ac:grpSpMk id="512" creationId="{FF165D77-EFD3-D77D-A06C-7A969336C673}"/>
          </ac:grpSpMkLst>
        </pc:grpChg>
        <pc:grpChg chg="mod">
          <ac:chgData name="Oliet Villalba José María" userId="51dfde9c-6af1-44b8-8ee1-7e24e45fc5f7" providerId="ADAL" clId="{69CB7D54-84C2-4735-A1C3-C7D59F81FEFA}" dt="2024-01-13T21:11:44.187" v="2096"/>
          <ac:grpSpMkLst>
            <pc:docMk/>
            <pc:sldMk cId="3678772200" sldId="300"/>
            <ac:grpSpMk id="668" creationId="{3021B4FC-1A38-32D2-BEED-D9E5AE06B06B}"/>
          </ac:grpSpMkLst>
        </pc:grpChg>
      </pc:sldChg>
      <pc:sldChg chg="addSp delSp modSp add mod">
        <pc:chgData name="Oliet Villalba José María" userId="51dfde9c-6af1-44b8-8ee1-7e24e45fc5f7" providerId="ADAL" clId="{69CB7D54-84C2-4735-A1C3-C7D59F81FEFA}" dt="2024-01-13T21:14:31.559" v="2145" actId="113"/>
        <pc:sldMkLst>
          <pc:docMk/>
          <pc:sldMk cId="3184016422" sldId="301"/>
        </pc:sldMkLst>
        <pc:spChg chg="add mod">
          <ac:chgData name="Oliet Villalba José María" userId="51dfde9c-6af1-44b8-8ee1-7e24e45fc5f7" providerId="ADAL" clId="{69CB7D54-84C2-4735-A1C3-C7D59F81FEFA}" dt="2024-01-13T20:29:15.920" v="705" actId="20577"/>
          <ac:spMkLst>
            <pc:docMk/>
            <pc:sldMk cId="3184016422" sldId="301"/>
            <ac:spMk id="4" creationId="{19690342-7E5C-CFCD-6035-4275CC087226}"/>
          </ac:spMkLst>
        </pc:spChg>
        <pc:spChg chg="add mod">
          <ac:chgData name="Oliet Villalba José María" userId="51dfde9c-6af1-44b8-8ee1-7e24e45fc5f7" providerId="ADAL" clId="{69CB7D54-84C2-4735-A1C3-C7D59F81FEFA}" dt="2024-01-13T20:34:10.350" v="808" actId="1076"/>
          <ac:spMkLst>
            <pc:docMk/>
            <pc:sldMk cId="3184016422" sldId="301"/>
            <ac:spMk id="5" creationId="{7183F885-2DF4-4CAC-B901-57687126C1F5}"/>
          </ac:spMkLst>
        </pc:spChg>
        <pc:spChg chg="add mod">
          <ac:chgData name="Oliet Villalba José María" userId="51dfde9c-6af1-44b8-8ee1-7e24e45fc5f7" providerId="ADAL" clId="{69CB7D54-84C2-4735-A1C3-C7D59F81FEFA}" dt="2024-01-13T20:30:20.592" v="711" actId="20577"/>
          <ac:spMkLst>
            <pc:docMk/>
            <pc:sldMk cId="3184016422" sldId="301"/>
            <ac:spMk id="6" creationId="{EADD9183-56EC-E741-AEDB-CCC7A6273B4C}"/>
          </ac:spMkLst>
        </pc:spChg>
        <pc:spChg chg="add mod">
          <ac:chgData name="Oliet Villalba José María" userId="51dfde9c-6af1-44b8-8ee1-7e24e45fc5f7" providerId="ADAL" clId="{69CB7D54-84C2-4735-A1C3-C7D59F81FEFA}" dt="2024-01-13T20:34:16.248" v="809" actId="1076"/>
          <ac:spMkLst>
            <pc:docMk/>
            <pc:sldMk cId="3184016422" sldId="301"/>
            <ac:spMk id="7" creationId="{34090A0F-A7C5-93D2-BFBF-524964395648}"/>
          </ac:spMkLst>
        </pc:spChg>
        <pc:spChg chg="add mod">
          <ac:chgData name="Oliet Villalba José María" userId="51dfde9c-6af1-44b8-8ee1-7e24e45fc5f7" providerId="ADAL" clId="{69CB7D54-84C2-4735-A1C3-C7D59F81FEFA}" dt="2024-01-13T20:30:41.285" v="718" actId="20577"/>
          <ac:spMkLst>
            <pc:docMk/>
            <pc:sldMk cId="3184016422" sldId="301"/>
            <ac:spMk id="8" creationId="{D7A90734-15A6-2E7B-23EA-C6AE57AA8FA8}"/>
          </ac:spMkLst>
        </pc:spChg>
        <pc:spChg chg="mod">
          <ac:chgData name="Oliet Villalba José María" userId="51dfde9c-6af1-44b8-8ee1-7e24e45fc5f7" providerId="ADAL" clId="{69CB7D54-84C2-4735-A1C3-C7D59F81FEFA}" dt="2024-01-13T20:37:04.523" v="1019" actId="20577"/>
          <ac:spMkLst>
            <pc:docMk/>
            <pc:sldMk cId="3184016422" sldId="301"/>
            <ac:spMk id="2294" creationId="{00000000-0000-0000-0000-000000000000}"/>
          </ac:spMkLst>
        </pc:spChg>
        <pc:spChg chg="mod">
          <ac:chgData name="Oliet Villalba José María" userId="51dfde9c-6af1-44b8-8ee1-7e24e45fc5f7" providerId="ADAL" clId="{69CB7D54-84C2-4735-A1C3-C7D59F81FEFA}" dt="2024-01-13T21:14:31.559" v="2145" actId="113"/>
          <ac:spMkLst>
            <pc:docMk/>
            <pc:sldMk cId="3184016422" sldId="301"/>
            <ac:spMk id="2295" creationId="{00000000-0000-0000-0000-000000000000}"/>
          </ac:spMkLst>
        </pc:spChg>
        <pc:spChg chg="mod">
          <ac:chgData name="Oliet Villalba José María" userId="51dfde9c-6af1-44b8-8ee1-7e24e45fc5f7" providerId="ADAL" clId="{69CB7D54-84C2-4735-A1C3-C7D59F81FEFA}" dt="2024-01-13T20:28:29.135" v="693" actId="1076"/>
          <ac:spMkLst>
            <pc:docMk/>
            <pc:sldMk cId="3184016422" sldId="301"/>
            <ac:spMk id="2296" creationId="{00000000-0000-0000-0000-000000000000}"/>
          </ac:spMkLst>
        </pc:spChg>
        <pc:spChg chg="mod">
          <ac:chgData name="Oliet Villalba José María" userId="51dfde9c-6af1-44b8-8ee1-7e24e45fc5f7" providerId="ADAL" clId="{69CB7D54-84C2-4735-A1C3-C7D59F81FEFA}" dt="2024-01-13T20:28:29.135" v="693" actId="1076"/>
          <ac:spMkLst>
            <pc:docMk/>
            <pc:sldMk cId="3184016422" sldId="301"/>
            <ac:spMk id="2297" creationId="{00000000-0000-0000-0000-000000000000}"/>
          </ac:spMkLst>
        </pc:spChg>
        <pc:spChg chg="mod">
          <ac:chgData name="Oliet Villalba José María" userId="51dfde9c-6af1-44b8-8ee1-7e24e45fc5f7" providerId="ADAL" clId="{69CB7D54-84C2-4735-A1C3-C7D59F81FEFA}" dt="2024-01-13T20:28:55.722" v="702" actId="1076"/>
          <ac:spMkLst>
            <pc:docMk/>
            <pc:sldMk cId="3184016422" sldId="301"/>
            <ac:spMk id="2300" creationId="{00000000-0000-0000-0000-000000000000}"/>
          </ac:spMkLst>
        </pc:spChg>
        <pc:spChg chg="mod">
          <ac:chgData name="Oliet Villalba José María" userId="51dfde9c-6af1-44b8-8ee1-7e24e45fc5f7" providerId="ADAL" clId="{69CB7D54-84C2-4735-A1C3-C7D59F81FEFA}" dt="2024-01-13T20:28:29.135" v="693" actId="1076"/>
          <ac:spMkLst>
            <pc:docMk/>
            <pc:sldMk cId="3184016422" sldId="301"/>
            <ac:spMk id="2316" creationId="{00000000-0000-0000-0000-000000000000}"/>
          </ac:spMkLst>
        </pc:spChg>
        <pc:spChg chg="mod">
          <ac:chgData name="Oliet Villalba José María" userId="51dfde9c-6af1-44b8-8ee1-7e24e45fc5f7" providerId="ADAL" clId="{69CB7D54-84C2-4735-A1C3-C7D59F81FEFA}" dt="2024-01-13T20:34:00.417" v="807" actId="1076"/>
          <ac:spMkLst>
            <pc:docMk/>
            <pc:sldMk cId="3184016422" sldId="301"/>
            <ac:spMk id="2317" creationId="{00000000-0000-0000-0000-000000000000}"/>
          </ac:spMkLst>
        </pc:spChg>
        <pc:spChg chg="add del mod">
          <ac:chgData name="Oliet Villalba José María" userId="51dfde9c-6af1-44b8-8ee1-7e24e45fc5f7" providerId="ADAL" clId="{69CB7D54-84C2-4735-A1C3-C7D59F81FEFA}" dt="2024-01-13T20:36:12.425" v="901" actId="1076"/>
          <ac:spMkLst>
            <pc:docMk/>
            <pc:sldMk cId="3184016422" sldId="301"/>
            <ac:spMk id="2318" creationId="{00000000-0000-0000-0000-000000000000}"/>
          </ac:spMkLst>
        </pc:spChg>
        <pc:spChg chg="mod">
          <ac:chgData name="Oliet Villalba José María" userId="51dfde9c-6af1-44b8-8ee1-7e24e45fc5f7" providerId="ADAL" clId="{69CB7D54-84C2-4735-A1C3-C7D59F81FEFA}" dt="2024-01-13T20:28:33.809" v="694" actId="1076"/>
          <ac:spMkLst>
            <pc:docMk/>
            <pc:sldMk cId="3184016422" sldId="301"/>
            <ac:spMk id="2319" creationId="{00000000-0000-0000-0000-000000000000}"/>
          </ac:spMkLst>
        </pc:spChg>
        <pc:spChg chg="mod">
          <ac:chgData name="Oliet Villalba José María" userId="51dfde9c-6af1-44b8-8ee1-7e24e45fc5f7" providerId="ADAL" clId="{69CB7D54-84C2-4735-A1C3-C7D59F81FEFA}" dt="2024-01-13T20:35:42.462" v="870" actId="1076"/>
          <ac:spMkLst>
            <pc:docMk/>
            <pc:sldMk cId="3184016422" sldId="301"/>
            <ac:spMk id="2320" creationId="{00000000-0000-0000-0000-000000000000}"/>
          </ac:spMkLst>
        </pc:spChg>
        <pc:spChg chg="mod">
          <ac:chgData name="Oliet Villalba José María" userId="51dfde9c-6af1-44b8-8ee1-7e24e45fc5f7" providerId="ADAL" clId="{69CB7D54-84C2-4735-A1C3-C7D59F81FEFA}" dt="2024-01-13T20:37:22.883" v="1030" actId="1076"/>
          <ac:spMkLst>
            <pc:docMk/>
            <pc:sldMk cId="3184016422" sldId="301"/>
            <ac:spMk id="2321" creationId="{00000000-0000-0000-0000-000000000000}"/>
          </ac:spMkLst>
        </pc:spChg>
        <pc:grpChg chg="mod">
          <ac:chgData name="Oliet Villalba José María" userId="51dfde9c-6af1-44b8-8ee1-7e24e45fc5f7" providerId="ADAL" clId="{69CB7D54-84C2-4735-A1C3-C7D59F81FEFA}" dt="2024-01-13T20:28:29.135" v="693" actId="1076"/>
          <ac:grpSpMkLst>
            <pc:docMk/>
            <pc:sldMk cId="3184016422" sldId="301"/>
            <ac:grpSpMk id="2298" creationId="{00000000-0000-0000-0000-000000000000}"/>
          </ac:grpSpMkLst>
        </pc:grpChg>
        <pc:grpChg chg="mod">
          <ac:chgData name="Oliet Villalba José María" userId="51dfde9c-6af1-44b8-8ee1-7e24e45fc5f7" providerId="ADAL" clId="{69CB7D54-84C2-4735-A1C3-C7D59F81FEFA}" dt="2024-01-13T20:34:10.350" v="808" actId="1076"/>
          <ac:grpSpMkLst>
            <pc:docMk/>
            <pc:sldMk cId="3184016422" sldId="301"/>
            <ac:grpSpMk id="2301" creationId="{00000000-0000-0000-0000-000000000000}"/>
          </ac:grpSpMkLst>
        </pc:grpChg>
        <pc:grpChg chg="add del mod">
          <ac:chgData name="Oliet Villalba José María" userId="51dfde9c-6af1-44b8-8ee1-7e24e45fc5f7" providerId="ADAL" clId="{69CB7D54-84C2-4735-A1C3-C7D59F81FEFA}" dt="2024-01-13T20:34:16.248" v="809" actId="1076"/>
          <ac:grpSpMkLst>
            <pc:docMk/>
            <pc:sldMk cId="3184016422" sldId="301"/>
            <ac:grpSpMk id="2304" creationId="{00000000-0000-0000-0000-000000000000}"/>
          </ac:grpSpMkLst>
        </pc:grpChg>
        <pc:grpChg chg="mod">
          <ac:chgData name="Oliet Villalba José María" userId="51dfde9c-6af1-44b8-8ee1-7e24e45fc5f7" providerId="ADAL" clId="{69CB7D54-84C2-4735-A1C3-C7D59F81FEFA}" dt="2024-01-13T20:28:29.135" v="693" actId="1076"/>
          <ac:grpSpMkLst>
            <pc:docMk/>
            <pc:sldMk cId="3184016422" sldId="301"/>
            <ac:grpSpMk id="2307" creationId="{00000000-0000-0000-0000-000000000000}"/>
          </ac:grpSpMkLst>
        </pc:grpChg>
        <pc:grpChg chg="mod">
          <ac:chgData name="Oliet Villalba José María" userId="51dfde9c-6af1-44b8-8ee1-7e24e45fc5f7" providerId="ADAL" clId="{69CB7D54-84C2-4735-A1C3-C7D59F81FEFA}" dt="2024-01-13T20:28:29.135" v="693" actId="1076"/>
          <ac:grpSpMkLst>
            <pc:docMk/>
            <pc:sldMk cId="3184016422" sldId="301"/>
            <ac:grpSpMk id="2310" creationId="{00000000-0000-0000-0000-000000000000}"/>
          </ac:grpSpMkLst>
        </pc:grpChg>
        <pc:grpChg chg="mod">
          <ac:chgData name="Oliet Villalba José María" userId="51dfde9c-6af1-44b8-8ee1-7e24e45fc5f7" providerId="ADAL" clId="{69CB7D54-84C2-4735-A1C3-C7D59F81FEFA}" dt="2024-01-13T20:28:29.135" v="693" actId="1076"/>
          <ac:grpSpMkLst>
            <pc:docMk/>
            <pc:sldMk cId="3184016422" sldId="301"/>
            <ac:grpSpMk id="2313" creationId="{00000000-0000-0000-0000-000000000000}"/>
          </ac:grpSpMkLst>
        </pc:grpChg>
        <pc:picChg chg="add del mod">
          <ac:chgData name="Oliet Villalba José María" userId="51dfde9c-6af1-44b8-8ee1-7e24e45fc5f7" providerId="ADAL" clId="{69CB7D54-84C2-4735-A1C3-C7D59F81FEFA}" dt="2024-01-13T20:27:32.964" v="650" actId="478"/>
          <ac:picMkLst>
            <pc:docMk/>
            <pc:sldMk cId="3184016422" sldId="301"/>
            <ac:picMk id="3" creationId="{C70D7874-0057-18E8-D913-8D49EE418EDD}"/>
          </ac:picMkLst>
        </pc:picChg>
      </pc:sldChg>
      <pc:sldChg chg="modSp add mod setBg">
        <pc:chgData name="Oliet Villalba José María" userId="51dfde9c-6af1-44b8-8ee1-7e24e45fc5f7" providerId="ADAL" clId="{69CB7D54-84C2-4735-A1C3-C7D59F81FEFA}" dt="2024-01-13T21:14:25.307" v="2142" actId="113"/>
        <pc:sldMkLst>
          <pc:docMk/>
          <pc:sldMk cId="43789986" sldId="302"/>
        </pc:sldMkLst>
        <pc:spChg chg="mod">
          <ac:chgData name="Oliet Villalba José María" userId="51dfde9c-6af1-44b8-8ee1-7e24e45fc5f7" providerId="ADAL" clId="{69CB7D54-84C2-4735-A1C3-C7D59F81FEFA}" dt="2024-01-13T20:39:26.041" v="1061" actId="14100"/>
          <ac:spMkLst>
            <pc:docMk/>
            <pc:sldMk cId="43789986" sldId="302"/>
            <ac:spMk id="2326" creationId="{00000000-0000-0000-0000-000000000000}"/>
          </ac:spMkLst>
        </pc:spChg>
        <pc:spChg chg="mod">
          <ac:chgData name="Oliet Villalba José María" userId="51dfde9c-6af1-44b8-8ee1-7e24e45fc5f7" providerId="ADAL" clId="{69CB7D54-84C2-4735-A1C3-C7D59F81FEFA}" dt="2024-01-13T21:14:25.307" v="2142" actId="113"/>
          <ac:spMkLst>
            <pc:docMk/>
            <pc:sldMk cId="43789986" sldId="302"/>
            <ac:spMk id="2327" creationId="{00000000-0000-0000-0000-000000000000}"/>
          </ac:spMkLst>
        </pc:spChg>
        <pc:graphicFrameChg chg="mod modGraphic">
          <ac:chgData name="Oliet Villalba José María" userId="51dfde9c-6af1-44b8-8ee1-7e24e45fc5f7" providerId="ADAL" clId="{69CB7D54-84C2-4735-A1C3-C7D59F81FEFA}" dt="2024-01-13T20:54:14.777" v="1369"/>
          <ac:graphicFrameMkLst>
            <pc:docMk/>
            <pc:sldMk cId="43789986" sldId="302"/>
            <ac:graphicFrameMk id="2328" creationId="{00000000-0000-0000-0000-000000000000}"/>
          </ac:graphicFrameMkLst>
        </pc:graphicFrameChg>
      </pc:sldChg>
      <pc:sldChg chg="addSp delSp modSp add mod">
        <pc:chgData name="Oliet Villalba José María" userId="51dfde9c-6af1-44b8-8ee1-7e24e45fc5f7" providerId="ADAL" clId="{69CB7D54-84C2-4735-A1C3-C7D59F81FEFA}" dt="2024-01-13T21:11:08.516" v="2095" actId="20577"/>
        <pc:sldMkLst>
          <pc:docMk/>
          <pc:sldMk cId="1995343252" sldId="303"/>
        </pc:sldMkLst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398" creationId="{BF9E02BE-120E-2AC2-8AC3-9EC0D6488179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399" creationId="{91A24F47-6151-E02D-B03D-6E8603D6AFD5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400" creationId="{1BFBE6ED-6ABC-67CB-686C-3A6F88193286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401" creationId="{4D7C3293-AC9C-4CAF-4AD0-2BFAD710B967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402" creationId="{F7B82FCD-24AA-17B5-5290-2762A078E3B8}"/>
          </ac:spMkLst>
        </pc:spChg>
        <pc:spChg chg="mod">
          <ac:chgData name="Oliet Villalba José María" userId="51dfde9c-6af1-44b8-8ee1-7e24e45fc5f7" providerId="ADAL" clId="{69CB7D54-84C2-4735-A1C3-C7D59F81FEFA}" dt="2024-01-13T20:55:42.800" v="1394" actId="20577"/>
          <ac:spMkLst>
            <pc:docMk/>
            <pc:sldMk cId="1995343252" sldId="303"/>
            <ac:spMk id="405" creationId="{00000000-0000-0000-0000-000000000000}"/>
          </ac:spMkLst>
        </pc:spChg>
        <pc:spChg chg="mod">
          <ac:chgData name="Oliet Villalba José María" userId="51dfde9c-6af1-44b8-8ee1-7e24e45fc5f7" providerId="ADAL" clId="{69CB7D54-84C2-4735-A1C3-C7D59F81FEFA}" dt="2024-01-13T21:11:08.516" v="2095" actId="20577"/>
          <ac:spMkLst>
            <pc:docMk/>
            <pc:sldMk cId="1995343252" sldId="303"/>
            <ac:spMk id="406" creationId="{00000000-0000-0000-0000-000000000000}"/>
          </ac:spMkLst>
        </pc:spChg>
        <pc:spChg chg="mod">
          <ac:chgData name="Oliet Villalba José María" userId="51dfde9c-6af1-44b8-8ee1-7e24e45fc5f7" providerId="ADAL" clId="{69CB7D54-84C2-4735-A1C3-C7D59F81FEFA}" dt="2024-01-13T20:54:46.527" v="1371" actId="20577"/>
          <ac:spMkLst>
            <pc:docMk/>
            <pc:sldMk cId="1995343252" sldId="303"/>
            <ac:spMk id="407" creationId="{00000000-0000-0000-0000-000000000000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424" creationId="{F497E5DE-28B5-1E3D-46F4-94727DBD66B3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425" creationId="{96876794-72D9-094D-7A9F-CDB6F58FBFC4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426" creationId="{264271D7-82D5-FE11-70C2-051D9804EB5B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427" creationId="{A791C1BC-4003-4D1E-401B-3A2E386AF280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428" creationId="{6DDDEBB0-FEE1-5EA5-5B57-D23FF4AF18EE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429" creationId="{BF351B60-E13B-4A13-DDF7-786FC4414720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430" creationId="{F2416C93-C2D7-CEE7-2C7C-14F760DBE1F1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431" creationId="{25FEC3E1-C202-7708-AD37-8BF151901F1C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432" creationId="{2A7A1685-AFE0-8BD1-BC3C-1948CEE2ACD0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433" creationId="{31889580-01E4-BB11-7B21-DB46394677D0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434" creationId="{DD28458F-686A-2004-8285-E2C9FDE1D9A4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435" creationId="{B89E024A-BCDA-59B4-B876-C1B910F64D48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436" creationId="{62C60ADD-6060-84D9-BE6E-CFC13D7B4C53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437" creationId="{B8276C04-0415-33F3-CAE2-BEA70AF701FC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438" creationId="{8C865615-5254-716E-9383-B8A86F0BB251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439" creationId="{9EE9BB9C-52EF-569E-7DCE-86E85913DD5A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440" creationId="{4587C19A-24A1-21A5-73E0-DB0E6A1840DB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441" creationId="{F19A358C-777B-5DB1-40F4-711D61FC1F20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442" creationId="{90B70EF5-0002-344B-149D-C2ED7DE68755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443" creationId="{77F411C6-5C83-A280-300E-623B6DB069FB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444" creationId="{4354C928-2AD9-7467-367B-8307688901BD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445" creationId="{E69365C6-1FC9-ADE4-8C92-6FFAC652DA64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446" creationId="{D4F29D30-1C29-6847-F9EF-91DB70837A59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447" creationId="{47BC21EA-A0EA-BE7D-E5E3-8618E1B8F885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576" creationId="{A834F3B1-D334-78DD-AE25-8967CD8BA094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577" creationId="{6AAC661F-E2AD-3F0D-EE5A-F568B2436951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578" creationId="{32B720A5-E129-5F50-B346-00A6A8281E7E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579" creationId="{352E6A26-F7F3-1C52-4587-78C3649594BE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580" creationId="{9DDBCE41-B69A-3DA5-7AFC-DCE7305B3F75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581" creationId="{B87D876E-A8B3-A8AF-EC0C-2206B9CE91A1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582" creationId="{FED0610F-F28D-8608-E51B-45D0E938A20A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583" creationId="{3A579AB8-86B8-00B6-6755-1A3F2CD509E8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584" creationId="{A3F493D6-324F-958C-239B-087FD50B6240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585" creationId="{0F1D1F2A-CDCD-5887-416C-4EFEAB831AFD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586" creationId="{611724DD-85B1-7062-9977-59BF2A7370D5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587" creationId="{A51AACB6-404D-D1B3-4DB1-DF325C7D2084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588" creationId="{B5DA9E22-A67B-42EF-A4CD-8BEC54952C0E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589" creationId="{3D727B4C-C2C1-7574-E9A9-063C7CCCE180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590" creationId="{A4EB6FD9-DCE1-492C-EDF0-4582CA77726E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591" creationId="{C2A98392-FED2-35B4-ECDA-7687EE4A7B36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592" creationId="{07E41EDF-96BC-9164-BA7B-03D45A360CBA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593" creationId="{B439F1C0-A7B6-7040-5474-483E8F54E581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594" creationId="{301A105E-6599-4B70-E29D-569F8FFCCF3A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595" creationId="{96A9AF7C-F260-6B70-D3B3-74838E2B9A7E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596" creationId="{255B809C-82C9-BE2D-2634-C72710F87E6E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597" creationId="{84ADADB9-7DF9-5A4A-B668-28158F11D925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598" creationId="{6F0C6CF1-8760-038F-F2DC-B444B2BCD391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599" creationId="{5BC0E23E-A80D-3596-2ADB-4D3D3792639B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00" creationId="{3D2520C2-E783-3129-135F-7324EE1B59BC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01" creationId="{D36E7556-00B8-3B77-6B54-DC71F42C31EE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02" creationId="{A569DB7B-42BA-96FE-A33D-CD6C0940B502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03" creationId="{AAE3B93E-E39F-9BDD-72A0-9E0E23D4D94B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04" creationId="{C22FD067-F694-E24B-F93D-D27A03D4756A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05" creationId="{F8B08A05-519B-6AEB-4380-7DA60367E8C6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06" creationId="{C66805D2-151B-B311-319E-1B77B0E9207E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07" creationId="{7E5BA08E-47E1-839C-ECC5-0AE1C7E2A783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08" creationId="{A1154BE4-B8B4-1073-37CC-EB7615BF0F5C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09" creationId="{289C6807-8F02-0490-D28A-A9DEAB0FCF5F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10" creationId="{6FC4AFBA-83F3-EDBF-27F5-0BB69EF4BC28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11" creationId="{7674AADD-75D0-4823-F6D9-0C31D6E753F9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12" creationId="{972B2A93-828E-FB35-4768-E65A1B1D48DB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13" creationId="{C0FAA0D2-A784-E0D0-16CC-E7D34D5E122B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14" creationId="{74C60289-FE78-3CB2-6C82-333892B30BF1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15" creationId="{1DFF19B6-6220-BCA8-6F66-3F57EB9F9281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16" creationId="{57FA1B5A-034B-88C4-4651-EB7ED580A8A9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17" creationId="{24AB4B2E-D326-5D4C-55C2-4AC3A8822D72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18" creationId="{9C0AC41C-6813-350A-89B1-081A94E03CCC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19" creationId="{86757B7D-103B-EC6B-7E5B-873254713941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20" creationId="{217D7374-CA46-27EA-F639-58FC41758A54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21" creationId="{BD19970F-1FFD-9155-BE0C-2C8C442B17DB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22" creationId="{F716BD01-92A3-BD88-C838-59994E322F25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23" creationId="{113EB908-55A9-1378-1DCA-DC1EE9A8707F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24" creationId="{F5B4E814-0E4E-1572-B7D7-007CD14DB7EA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25" creationId="{E2272B1B-70A8-5484-493D-A050D39F4B60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26" creationId="{1A02D25E-6BC8-4A13-669B-2C3F34505EBB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29" creationId="{0E581188-49D9-E52B-2A30-5DD54C97112B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30" creationId="{D2A0137F-A247-9450-4160-77527F8CEC9F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31" creationId="{47164882-655C-5EF1-CA6E-212DAAC532FE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32" creationId="{119195D9-3265-A742-C857-73938F1B347B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33" creationId="{10863FF1-B97D-059E-931E-3AF236780ECF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34" creationId="{4FB3DBF1-1B67-B398-2F0A-D55944C7E44B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35" creationId="{90033556-8A33-B8DF-0ADC-61B5A709BF0D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36" creationId="{87799EE8-3C65-D69B-8895-285B648B69BC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37" creationId="{C02F7DFE-1002-FA6A-5848-AFD6595541B7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38" creationId="{322FD058-3609-F0EB-37F8-A1BCA8F1BF09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39" creationId="{22B019E7-987F-B212-91F6-38D4C5E1BAFB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40" creationId="{651E9DDC-2E7F-3DAB-F8C2-25A390FAFF58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41" creationId="{A53F0804-3538-08F9-037D-54321518A348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42" creationId="{76A3FE65-416A-AC10-8BDA-50FB2D930BF8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43" creationId="{5510B903-97B6-876A-B4BC-FC0A5D7B8699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44" creationId="{93FAEE3E-1948-69C1-6145-5410005D8EE5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45" creationId="{AB116BF3-11F4-89F3-4691-CAFB4765486A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46" creationId="{C354174C-3032-57F2-72FC-791A9E802D27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47" creationId="{A563BA66-07C2-7E6A-D56E-E6021A389CE7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48" creationId="{D4E23641-9111-B066-C5B9-7EC4CBA78D13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49" creationId="{B9EFF454-931F-B542-0CDF-FA1C155CA771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50" creationId="{5CDDE921-507B-6F4F-946C-2505ACB78810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51" creationId="{1925C0C7-B3CD-9438-84DF-F7C90B4F01A0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52" creationId="{C5EA4175-CD58-46A3-ACD9-CEF32C71619E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53" creationId="{92560ACB-ED16-CAF3-7A38-F6323FC5BFAE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54" creationId="{EFDAC5BD-BAAB-7D9B-3F03-4315AB1AF929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55" creationId="{1AA93E39-FFD3-0CD4-3BDA-B82976699D59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56" creationId="{37AF7C88-8F4A-4BED-9A5B-27A610226F92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57" creationId="{A65EF3E3-67FC-53C5-31F7-80E9AE4E2372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58" creationId="{FBE198AC-6C5F-E416-6BC2-12F9DD24013C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59" creationId="{04C14CED-E45F-C5BC-3699-B8C65FF2966D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60" creationId="{681BA8B0-9438-7921-9B36-AE95F4A6ADEB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61" creationId="{8CF2DB53-0FE5-7FD5-D311-78A8B42A1311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62" creationId="{B2220E35-BF18-1FC3-DA38-CA32AA3E4C54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63" creationId="{1705859E-1D24-689D-6DFA-C79971E121B2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64" creationId="{5DE09697-5E16-FCFC-F896-A8407BB6C5A8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65" creationId="{8871B432-2C30-F72B-3060-EF1141EAB73D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66" creationId="{F9E36624-0E9C-1841-6658-BCD34A4579DA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67" creationId="{A2A2966E-B38D-2C16-2834-E197F7B1F7A0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68" creationId="{41E3C3E4-84CC-3C0A-59FB-105EE0911E16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69" creationId="{B98C28B3-E456-DCBE-1D4F-C3240272ECDF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70" creationId="{9584D3C6-B2A1-8BF2-E702-F44EDF470E16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71" creationId="{E4F8F13D-5A8B-5A87-4B1B-382BF2AC81A2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72" creationId="{B4F8B94E-22D1-5720-72CB-5E39AAD9B8BF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73" creationId="{1FD74507-0393-B2E3-7DA4-4AFCAF55C2AB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74" creationId="{9E4B693C-D7BD-831A-EDC0-794583937610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75" creationId="{59AADBFF-8120-9B16-EB5B-C6760D6EDAB3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76" creationId="{3329C263-D07A-B581-2965-C466A79345A1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77" creationId="{A501ED76-89FD-C234-8946-EF1477B91960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78" creationId="{2A564AE6-4165-A3BF-A574-358AC915FB41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79" creationId="{B0849CA9-3C5F-E5D2-F261-03F395FE3AFE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80" creationId="{870E0B63-2368-E737-BA8A-D2BE34E2ED27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81" creationId="{14383031-C372-1FEC-3B3A-7B04E862BF2D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82" creationId="{E574591C-D486-5E6D-A44E-039214EE45D9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83" creationId="{1B7545F2-8020-6774-BC68-60B85F8D671D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84" creationId="{799D2370-B8C2-04BE-D9F2-1871C8154EEE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85" creationId="{5FAFE7F8-F950-AE1F-99AC-55430497BB8D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86" creationId="{2DFF6479-37B8-CBAC-1E8B-3E36BE69FF36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87" creationId="{EE96E70F-ACAB-1DF8-02ED-C70AD4CE93C9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88" creationId="{FE902B45-5B97-99F7-5D96-A67BAB3E6DDA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89" creationId="{C9DC2391-B844-ED05-9295-93D2F66DD6A8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90" creationId="{43F60F13-279A-3D06-E23B-CC60DCBA3BE2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91" creationId="{C70F0F3A-8D22-7EF0-1047-AEC4437E24F2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92" creationId="{07956DB0-27FB-9384-8621-8C872F7CA11F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93" creationId="{AC6D7980-0B06-788A-2482-1A7530F8F238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94" creationId="{2CA38F39-114E-C000-B4AE-0E22581002DA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95" creationId="{0272691C-9CCD-C881-17E4-A3BC74F11DA4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96" creationId="{7B4ED6EF-1B18-AFD6-6505-96E0C920DB76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97" creationId="{2CBB0A16-AB7B-93F7-80DB-58E7AAD82FE9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98" creationId="{293B0B61-E71F-A77E-65A6-20A1A0873647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699" creationId="{FFB2DF0A-B438-5140-13CD-E020BC070655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00" creationId="{1B1B9C9F-2473-BCD6-7744-63C9A9F53644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01" creationId="{05465E2A-9AD9-D24E-5A42-D37EFE12512D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02" creationId="{8FB4BE9E-36FF-A8F2-C667-80B9D1529DFE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03" creationId="{1F0F6249-5E50-ED67-C720-B801713A9E57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04" creationId="{F4EC57C3-D07C-BA73-35E8-2C524C867B0F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05" creationId="{6989A592-ED97-0A39-89A0-36665DA9A245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06" creationId="{077E6AA8-49BD-3301-07C0-F2439DB71C50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07" creationId="{E5B4948C-3CA2-BBE5-AD37-CF5F4C3B5B6F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08" creationId="{DAAF88FA-099E-ED95-F101-08479583AC68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09" creationId="{755ADE06-F542-27C8-67B4-4578FA59CC61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10" creationId="{9E5D6737-6B9D-AB2C-5914-53481175C626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11" creationId="{CDE11C40-7AAF-F25B-0BBA-8DBF3652EA80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12" creationId="{A8505CEC-46BF-B217-774F-4299783944AA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13" creationId="{44782A84-E19B-DEE5-AFAA-D9426B89BEA0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14" creationId="{AD3B9356-13DF-C015-2A74-AB7113B627F8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15" creationId="{176D6B14-9F6C-59B6-0B8C-BE3BC5284DB6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16" creationId="{BB6672D9-E0BA-AEA8-72B2-46D1B4BBACF8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17" creationId="{2D56AB2C-7220-6A1D-FD24-96268F28D804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18" creationId="{5CBD3AF9-E8F7-5C79-48F6-ED99BC42ABE0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19" creationId="{1CE86C02-247B-A871-7B03-24BFFDB9585B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20" creationId="{57AE53C6-56F6-64A0-2D6F-9116B1696C9A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21" creationId="{33C20627-A87E-D0A9-0386-A1D9DC3ADE4E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22" creationId="{2D310281-B3E9-F801-4640-A9F2BAF9F714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23" creationId="{7E0BEE6C-72DE-265F-D86D-1FA16FE0D456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24" creationId="{02430133-994F-177F-15A5-9344E746F7F9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25" creationId="{7912D354-16BD-7D3B-B3EA-24EED680F541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26" creationId="{56AEFC60-E6E8-C5D0-7302-B66D1977D49D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27" creationId="{D96816CF-AF38-363A-E961-4E2285780947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28" creationId="{339D9655-F88C-A0C4-965A-339E11CD6B6A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29" creationId="{41EC51AC-C524-06B6-E13E-A8639050FD5D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30" creationId="{05786C49-3176-8BD4-6D93-FA49D67D9761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31" creationId="{3E9F0AA8-7C8A-F85B-AB00-37B73A18FF7B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32" creationId="{5E1C20AB-EA18-66EC-B82A-1F05A026FF7F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33" creationId="{C9C50408-F1D5-4BC1-A20E-4AB2F1FFEB2D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34" creationId="{B022C113-F0F8-5471-04D5-A2545B148C9E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35" creationId="{4A01892D-C3DE-181D-53AC-CD6DBCCD6538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36" creationId="{4B2312E6-510C-0AFD-246A-BD4C67962DDA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37" creationId="{D166AE59-02F5-24CA-06BC-B88FD0B206BB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38" creationId="{DAA0666E-9186-398A-A630-7E4A71399EF4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39" creationId="{CB700576-AAD7-F992-B0FF-4CFD155BD748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40" creationId="{2A1BC3F3-0DBB-44CA-D286-BF20E282D119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41" creationId="{151695A0-F291-099D-B53B-E40A5C2A661C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42" creationId="{DF0E4BC8-72A1-A033-BE0B-401D006A912B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43" creationId="{7C0A9358-5498-94D9-CB77-CCE2C34B3352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44" creationId="{5DBC5438-9049-F515-0DF7-3B49166043F1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45" creationId="{DB6623C4-C549-EA83-C326-BDB66DDDFD47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46" creationId="{55A3B8C7-F89C-5FC8-8D28-BDC18F280310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47" creationId="{61EC45A6-46F3-003E-D0E0-065FF2DE7ED5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48" creationId="{C529A390-F58E-EEF6-3743-EB3CE9EF17DF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49" creationId="{1F6BE57B-DEE5-5AF7-601A-CC53BE5307FB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50" creationId="{9B7B4980-9001-6408-473C-A97C256CA81C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51" creationId="{8D43E284-87ED-84A8-748F-F103316153EC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52" creationId="{8DAA4025-8D44-29BD-9686-251A5D6EDE4F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53" creationId="{484A5748-EE55-8F97-0DBE-7BCC9F1F55E4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54" creationId="{9D3FBBB8-D61A-73A2-EBEF-7B15A57FB011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55" creationId="{B575660B-C701-61E1-7A3B-B1B6989AAD28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56" creationId="{AEF731AF-71A7-9063-232A-480B3F0557A1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57" creationId="{03928A91-34F9-E688-D9D6-8C4B3D646CA5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58" creationId="{B276A0D9-1A1C-7AC2-8709-C76298CFCA9A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59" creationId="{0F098002-98CD-1947-10BB-2C22E2B74FE6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60" creationId="{64B4A02F-11DF-7BE7-DD46-106451B3D0DD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61" creationId="{DE67235F-B6A6-079D-EC08-969EDF58AED2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62" creationId="{F3C24D8A-BB96-0E63-918F-5F378517ED22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63" creationId="{18067FC7-E1BE-885E-7491-DEF15F29D444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64" creationId="{240DAD4F-3686-B22E-9309-A101F08785AE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65" creationId="{AD1DB2D5-CF2F-65BB-3E6A-0EBB45F8EBC9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66" creationId="{711F2762-8445-E90C-3517-1CE8C848C016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67" creationId="{191C91D0-C80D-E59D-1A33-8F733EE5B3A1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68" creationId="{3449F340-1916-BB53-0A25-4F8DED17E735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69" creationId="{19A4F510-67FD-6EE5-58F4-0E054354D1EF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70" creationId="{04E9BB79-5031-2206-4C86-59C344BD63D5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71" creationId="{ECEEFDF9-B443-E911-2E45-2065862583C5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72" creationId="{0090AF2D-D67D-7E5B-D739-8085BFB02A0A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73" creationId="{E6189758-50C1-55A8-6B0E-10B24512AB97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74" creationId="{5BF78495-207F-D395-3E25-1236B574506E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75" creationId="{7D18D470-9115-936E-B943-7CE002AB89F4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76" creationId="{72B8BBFD-85D4-059D-EB91-AC7E9B9678DC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77" creationId="{95B0DF2D-ADB5-DE94-EE39-AA14D3315744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78" creationId="{54A3F24F-1DA9-839E-E098-376222C91230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79" creationId="{9C20161A-E0C1-F38A-B111-378F03D5C89D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80" creationId="{BED7D821-4853-0E21-E996-46126C481669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81" creationId="{46457233-66CE-6E5F-1885-34E941C6C74B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82" creationId="{A82986D5-C43B-9EF6-9344-1C0B317F6D5C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83" creationId="{CEA04647-FECE-8EF4-28B5-4AD51A36AB20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84" creationId="{E4735758-D740-E5F6-FFCB-309C76DF4EA6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85" creationId="{4C85C981-0A95-1B1C-1C94-85C8BA4D2D31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86" creationId="{959D4DAE-587A-A8D2-5B6B-C8EA4E2511D5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87" creationId="{C3347762-E500-11CD-7C96-8CC379B68B19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88" creationId="{6C3B84CE-A447-F507-DE2F-C790A4B5043C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89" creationId="{C2EBA127-C68F-6414-616D-2134A895363B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90" creationId="{8970F0B4-9EE5-228C-DE8E-E5387B22F5A7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91" creationId="{2B89B968-2779-E1B6-253A-ECE0DAFB1526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92" creationId="{0E4E4EC6-09E7-3233-F9EB-44359CAF8A11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93" creationId="{704CB014-FD26-F74C-0305-005058DF74AD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94" creationId="{9DA7CD2D-888B-D835-781D-86368DCFA256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95" creationId="{E48B7220-19D8-8368-5DF9-4DF198D9DC69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96" creationId="{C405B89C-6D21-C983-B3F1-4F3D9DE2C837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97" creationId="{25436A12-F8FC-A227-ABB9-839728225463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98" creationId="{304B542C-FCCC-D2B6-CC8C-CCE5F3040CB6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799" creationId="{E386E028-00E8-6833-649F-DC7AAB4484EC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00" creationId="{372CFCDD-5248-0CB7-2474-7996AFC3BDC1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01" creationId="{C1AA70DE-F774-3503-1E84-7DD1E203556F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02" creationId="{6EA56BE7-BB51-6592-547B-162861518E2B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03" creationId="{80ADD72D-CD09-025A-DAD1-63B270CC1D86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04" creationId="{842D8FDE-C670-D319-7D8E-BDA103624C60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05" creationId="{8EC4392F-DB98-BB46-6954-0759262DA8EC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06" creationId="{48FB1FD5-EDAA-897C-0263-86EABC20B7C4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07" creationId="{7FB50C2A-12DC-3E9C-431D-651C7DA39360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08" creationId="{23C6110B-759F-6246-F3D4-1697EE6F62DA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09" creationId="{90776E4B-69A5-B3C1-B7AF-5E3B59631DB1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10" creationId="{E705C8CA-77D6-E42D-3D87-7EB9FB2E6F4E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11" creationId="{2AD909E7-94A9-8D26-5E21-4BA44D0BBC8B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12" creationId="{976B0CAC-2AD8-A916-BBA3-38F834FA48BF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13" creationId="{44E5E327-1555-DE87-F19F-8AB18E51E44A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14" creationId="{96817634-24EF-E427-4D62-A86862FEEF81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15" creationId="{9819A92F-F557-2849-1DA1-0A8025334AF9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16" creationId="{F99387E1-3ECF-2545-9D0B-6ADA5D1D0CD1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17" creationId="{FDB876F1-41BE-D93D-76EE-DA64BE2793C1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18" creationId="{5241E215-D851-0BE6-7579-64BB4BBAAC47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19" creationId="{14C36ECC-333D-069B-6F03-16D0E0456F0A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20" creationId="{85C76654-8DF6-C5F0-D830-83CFE43742C3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21" creationId="{15272037-4670-03AC-D5D4-F81FB4CB2748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22" creationId="{DF43289D-58F2-0702-6B22-72950DB181D0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23" creationId="{30481E1F-7D1D-C474-E1D1-DA1C13F7BAF8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24" creationId="{9EE5C3E8-305F-E1FA-B621-650901FB3DBE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25" creationId="{2540ECF3-7232-E499-BED0-DF91515686EB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26" creationId="{82B0C03A-212C-013F-8D70-7A01F1F37EFE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27" creationId="{003E015D-0CB5-12BE-7AE7-901779EEB485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28" creationId="{81982F9D-CA11-9B72-A9FD-2E129051C6CD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29" creationId="{224660E9-5FE5-4E59-D7D3-C0DA35F87561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30" creationId="{053D0CC6-D564-FEFD-63EB-8B882839EFBD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31" creationId="{9F891D86-2ED9-A5F4-4130-8790F4444C49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32" creationId="{2A01B92B-A48D-F07E-F2F5-001ED8E88F63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33" creationId="{142F27E4-4AA0-D169-F671-60A581631F25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34" creationId="{46B80B88-157C-B1BE-2A97-6A60097A3E83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35" creationId="{E4601A8C-0FDC-1A7C-F1DE-075B58D6C677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36" creationId="{18B86676-33D5-48E9-46EE-5EEA2A5DF736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37" creationId="{EF0BACC8-DEC6-1824-08BF-C033A4C7FD5E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38" creationId="{5924B23C-D53C-D2A3-419F-3F6908DB4D35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39" creationId="{368AFF79-AEB2-97BA-7A69-F317B8838B38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40" creationId="{251585D7-4EB7-9474-8553-141AF81BDB65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41" creationId="{A6C427D3-DE54-9A32-5D03-7836873164D3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42" creationId="{007846B1-1176-FDF6-6CF3-393697C4F469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43" creationId="{3BCB8617-84E0-FCAB-9656-31903CC54968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44" creationId="{3361BDA8-1996-C248-5590-2B386A8E3434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45" creationId="{A971720F-8859-9AC8-E81E-8A1F7DD4BC2F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46" creationId="{BE2650E2-68CE-F327-9931-6D96C6E6AF1A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47" creationId="{CB5C8CCB-15F2-DCBE-9C11-1128D1BEA386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48" creationId="{33A7095D-8073-1E50-9C22-F641AD0961FE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49" creationId="{FBADBC95-5DF2-1A2E-DC22-6EDC8BD54C60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50" creationId="{48139B78-800C-2681-3F33-F59C8B405F67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51" creationId="{28C8AFFF-EF3A-B35D-83E6-69D100B2EDB7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52" creationId="{7F430299-2CAF-3ABB-09A6-4C31039E1846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53" creationId="{788D8157-375D-AFA1-31BA-51C2699B4A32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54" creationId="{8157C293-D9AA-C405-A737-540753E3BEA9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55" creationId="{E5D0CC16-F622-099E-2E34-DBCC383976F1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56" creationId="{724442C2-952E-2FD0-4689-09FFA2568B85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57" creationId="{9A2C3FC9-AF3D-CCAB-04E3-45E1046DB748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58" creationId="{E0C3E861-2328-FECA-BBBF-B89122F06469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59" creationId="{01B68D3D-8AD6-C04E-2AC8-D9C529347DFB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60" creationId="{4CAA534A-6FD2-81F9-C8ED-AD33795E1545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61" creationId="{BF6FB61B-3FC1-6833-5B2D-ED3D0955ACB0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62" creationId="{55221F86-D866-7964-E1FD-FACF18701F9E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63" creationId="{785B9E53-73F1-2290-D721-57D01FC75A43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64" creationId="{846EB7DF-E573-0BB0-1EDC-B04BE472A068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65" creationId="{223ACCEE-6D73-5465-A047-9578B851A6E2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66" creationId="{2BFD5BC9-FA47-E88B-FA17-251DFA2227B2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67" creationId="{8D713548-D452-B3AB-8201-3881347A32DE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68" creationId="{4E5C700C-CB4A-D49A-8873-5BB026629960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69" creationId="{58C0999E-697C-060D-B074-E1C5E565ABD5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70" creationId="{94E599FA-A416-F8F7-346F-050321657FC4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71" creationId="{CF8EE0AD-E9B8-FDCD-307D-E180FB970665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72" creationId="{496A64A4-AB81-D367-791F-1664FF4EE102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73" creationId="{85CCA229-4C08-B70E-CA06-E8D6494B4154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74" creationId="{3E02D553-DCE2-C3EB-1046-82D705B0A2C1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75" creationId="{45976527-CAE6-BBC0-8A5C-2F7E80312275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76" creationId="{4C4D723E-070A-25D8-62FB-7B9BDED8EF1A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77" creationId="{706733D8-80AB-7083-CCEB-272F8B3ED97A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78" creationId="{E5FC2CB9-4270-F05F-8E18-C09C85FE55A7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79" creationId="{4D6654B8-223F-4DF1-BFF4-100BE6B99FB2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80" creationId="{1D35E0A0-DD71-FF13-5733-DFDECD0082CB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81" creationId="{68478BE8-085B-5027-E143-A757AA385426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82" creationId="{B3ED8598-CE65-436B-C3FB-0D4F18E58D12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83" creationId="{D256D6D7-A232-30EE-0424-4A13AC7195B4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84" creationId="{1647CDD3-F9DB-34C8-B93F-36CDF8D18035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85" creationId="{CFE77F2C-721F-A3F1-372E-219AB14512E5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86" creationId="{8EFB64D8-7AFD-41C3-927C-321A224746E4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87" creationId="{C5CABD70-0A32-E9B6-48BA-66B3A1E041D0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88" creationId="{F863B714-19A6-8EF3-EFCA-1B89379A6EA8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89" creationId="{86B856DB-E7CF-43F3-5DA6-F9C45BD00BED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90" creationId="{7707D02E-605F-BFBB-EA54-598CFFAD8D3C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91" creationId="{9BB098CA-7AA9-D67C-D334-892609F4CB8F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92" creationId="{FD8D81A7-2756-687B-6E06-B10BB027F635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93" creationId="{019B4D8A-BABE-065D-5292-39D19E2A1893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94" creationId="{389A20A9-6F9B-3A25-39B1-7D48B45557B6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95" creationId="{997DE178-2CF0-6584-B05F-6C05DB96EF78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96" creationId="{E65C2C7F-43D1-AD70-767E-8C6F2E39FF8E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97" creationId="{0646C98B-4C3B-D126-582E-566E7909E015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98" creationId="{F7194B23-01D0-FE46-8266-4B0FDE2CF92F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899" creationId="{5E56A370-7634-B8D7-1A29-0CEB2B6B9C7D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00" creationId="{DCE82E6C-03C1-7755-80D5-6E8B99E882E2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01" creationId="{A03B46DF-ABEF-4DB2-DD0A-8FF97F58BC89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02" creationId="{E94E1919-F483-56FE-058C-462DBFD65833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03" creationId="{F5B8C86B-0DC8-7BA6-80E9-D90F1C6257C2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04" creationId="{D806B944-F350-1519-A742-B5A0E5812533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05" creationId="{52134B1F-992D-5461-9535-E95A756B5C0E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06" creationId="{0A7C1D80-23AF-CD24-76D5-667127C86087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07" creationId="{D584CC90-8920-9866-18DB-FB4B1C5B11FF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08" creationId="{A0EB2A8F-4463-E847-B6FD-A505A4087F57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09" creationId="{C7E107B3-2CD2-889F-1B98-B18870032770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10" creationId="{BFEB7B51-E996-3A1C-468D-394A1F0ED70D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11" creationId="{60D1C17D-9557-C795-5994-17046F9AF9F3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12" creationId="{F1669900-02E1-4616-7DAB-4DC0ABD5DC94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13" creationId="{8DE1F3FB-8433-16EA-3BE9-E78D6CA1809F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14" creationId="{C77B39DF-ACF5-29CF-3B91-B63322EF3332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15" creationId="{16A92156-4870-6124-1609-2C01C7177B24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16" creationId="{CC9C39ED-07C2-D6D8-4358-60E16A4EEF21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17" creationId="{908F4F3C-3128-6706-C654-B933621B0057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18" creationId="{533AEFE8-CCF7-8E03-204F-C558B4C8B22F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19" creationId="{89BE5D66-62AF-D4E5-0ED8-A4771F6DD02B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20" creationId="{A5AAD80F-3210-ADF9-7077-D922E12AD683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21" creationId="{B8746692-FF05-E681-814F-FDE18C9BBD3A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22" creationId="{0D1CF5D0-3C98-5BA1-F28B-0953AB9D2C22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23" creationId="{C9C821D2-2A46-9459-820C-69D06B0C35B8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24" creationId="{EF2A762F-8A58-1515-9A86-54FC744F5761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25" creationId="{249F64C7-1AB0-B44B-48F2-D5A175787523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26" creationId="{68951806-1909-688A-3ADC-C96CABD2A2C4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27" creationId="{3E171389-764A-08F6-78A1-FB00927E1355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28" creationId="{738CD7E9-D9C5-88AB-04B5-7B5B03A57840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29" creationId="{DE62D028-AB61-07F7-BC84-6252B17D76B9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30" creationId="{243935E2-859C-EEF4-9AFB-573F22732729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31" creationId="{ACC459A7-DB21-C332-80F5-97AE71574EF6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32" creationId="{07B2440F-C99E-A270-4F07-E4F01F8B4379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33" creationId="{0F2E4AE3-109E-343E-F747-823B22D1604E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34" creationId="{4C6F4CD9-DE21-7E91-2145-CB21DE412145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35" creationId="{E64FE1A7-7FAB-4231-ACD1-D4E8902EFFE8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36" creationId="{7377D9C0-B4D0-B7FB-C182-AC97AD166807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37" creationId="{66FCFBA8-8BA7-0EB6-A64C-76A8BB5D5F1B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38" creationId="{7B12E88B-BDEF-3C7D-FB84-D5A6EF2F42D7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39" creationId="{6A2BF399-7881-4AE1-0DD7-3ECEBDFAF4A5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40" creationId="{B008A5AA-8C3C-4591-837C-E2D20856D118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41" creationId="{D6FC731E-AEB5-2635-E20C-86CF6051E515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42" creationId="{8DC44E9A-CA75-10A4-CFBC-034FAD51A822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43" creationId="{6209F43F-50A9-4194-63F0-1041CFCB54FE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44" creationId="{0FAA542E-06DF-B81A-1357-E971940E0B32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45" creationId="{F32033BB-A074-7620-ECFA-F85A627ED19E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46" creationId="{C70CA80A-0888-1724-3BEF-4C5C5532AD83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47" creationId="{2B58694D-CA61-4396-CAB7-C413D898DBA5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48" creationId="{40EB264F-A6CE-788A-7662-4C8235B8EB38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49" creationId="{3C1576BD-BBAF-2358-B6C8-70E664CEF1CC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50" creationId="{FE9DC6DD-3F48-0F93-044C-49720038EED6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51" creationId="{879CDE83-D9A3-C6F8-149F-B0B8A9DA0080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52" creationId="{9A896DEA-3253-E5D9-E97E-23F43C3FC1B7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53" creationId="{9D7C188B-6619-7C17-959B-C82B846FB52C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54" creationId="{43E445B5-0D14-F0BC-7346-CF70F6E124D4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55" creationId="{B746121E-78C9-E019-08C9-23858CDD0B08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56" creationId="{576790C8-31B0-107F-669E-40A581EEB187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57" creationId="{984BF6E0-EB35-1053-F01C-154A80697D7D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58" creationId="{4E870D1D-7596-78A5-F2DE-7156514E0679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59" creationId="{469A7B1A-A3E2-789F-248F-268381188BBD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60" creationId="{898537C9-0BFB-2F12-BF7D-1F89D65EC23A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61" creationId="{BB549FFA-F5AF-E52A-390E-996B8343BB2A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62" creationId="{B1F73400-650E-642B-F169-3D98D82E3C13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63" creationId="{2B7F9810-A222-DE3F-37A1-3CE180DF0845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64" creationId="{3DC29EEB-0020-D28D-E2E3-A31CEFBE42E8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65" creationId="{E3CECED4-5F1D-BD32-4258-6336F70C7FC6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66" creationId="{9C07B32A-E266-4738-D1BD-280AE33538C3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67" creationId="{271A051F-F861-0E67-5E70-E872EE52D0AF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68" creationId="{397C6752-2F2F-888A-478B-6CF0B28EDDDE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69" creationId="{0CC5DA81-99E6-46C1-0034-DAADB3925A69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70" creationId="{1FA02944-CC37-9D63-B066-C7D36A3791F2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71" creationId="{8786BB19-1A9E-9D8F-9E21-F9E7814222B4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72" creationId="{614BE6D4-0934-0982-A65B-2FE206DE3CC7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73" creationId="{1E6AEBEC-EF26-77AF-EB70-C44A180F3DC8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74" creationId="{6FB9A90A-D434-57DF-B093-AA9D613CBCAC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75" creationId="{FEE80911-EAA7-B914-8406-B6585C527EDF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76" creationId="{FEA9463B-0924-B4E0-FAF8-E727362BE3F4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77" creationId="{2F0968B0-995D-7A0B-348F-DC3BB10AACA7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78" creationId="{719C9298-4BA7-0628-257C-A21C16ECCC31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79" creationId="{76B31936-78E6-A700-E2F3-2C3E3EA571BB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80" creationId="{748F37BC-49BD-E0B6-F7D4-E0F60C9241F2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81" creationId="{EC6FC530-3DCC-769F-42F6-ACA9BCAC055B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82" creationId="{0794902F-EAE5-EC4C-FF80-DA888390D1F2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83" creationId="{8E335F35-4EA1-2353-A66A-90F71B5EA929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84" creationId="{A765B315-5F9D-54A0-9885-41BA9DAF6EF1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85" creationId="{CFA8FFE0-4689-27C0-C3A9-1264457CE77F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86" creationId="{ABB9233C-0F66-1BAE-0B12-A5DAC7752352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87" creationId="{E1D1CFBC-1A6D-F91F-DAF2-B909D3691535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88" creationId="{E3875B0F-C55B-8D7B-7457-117A1BC71247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89" creationId="{DBFD7D20-8217-2990-7DB3-597A46A71AEC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90" creationId="{7BDC1C8B-0E84-3ABC-6B1F-295B1F1E4CBB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91" creationId="{0F0F7451-082C-F714-7161-2C942F5D697F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92" creationId="{D40EFBBD-44CE-705C-8753-647596583535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93" creationId="{6DC38A8D-BAD7-6465-84AD-CB5582F827AC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94" creationId="{43702B53-1E69-F63D-FF37-D49D6CAFA786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95" creationId="{C400F495-4CE4-7D52-A02F-1C80EB22B1CE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96" creationId="{525509D2-6494-20FF-A8B6-E116E3324D72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97" creationId="{20C3FBE3-709A-FEEE-AB75-D192ADD7A19E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98" creationId="{41638222-07AB-2966-469C-C003BDBAD71C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999" creationId="{7E28A360-C851-8881-5042-0E3FD6D6B3DE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1000" creationId="{9571326E-FADD-9F28-2B4B-ED5CEAC7E29E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1001" creationId="{089A2838-CE28-189D-150A-BA2F49509B00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1002" creationId="{4AB4279B-871A-6094-308A-D13907FEDF2C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1003" creationId="{440451C8-E1C2-7A6D-A2D5-2819763E3280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1004" creationId="{DB66EE84-981D-00F5-C781-0666DB13A4A4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1005" creationId="{F98F3D4A-8602-AA20-3753-B81C304F6F42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1006" creationId="{3351577C-BD9B-75E6-43AB-B5A27CD7BE4B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1007" creationId="{E43CAA8B-E3F4-10F8-7FE5-5E9C545091C6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1008" creationId="{B1EC2A4E-EBDE-576C-D40F-BD5197ED46AE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1009" creationId="{8BDC0568-17E6-0A85-8F35-9C7BC0F71CAE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1010" creationId="{BE4F8837-4034-0B68-2E24-2F3CED1DE8BD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1011" creationId="{6A4CA6A5-EA10-3D0E-175A-EF3D2D689202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1012" creationId="{751CE9E5-2CBC-06A2-101A-DE0AD89FB3AB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1013" creationId="{D4D2372F-D793-AAC3-3134-A19557793AA5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1014" creationId="{57B846A1-CA51-31BD-0012-9F4D316A1270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1015" creationId="{9324C707-5319-BBC1-0B0E-65011B81FE79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1016" creationId="{33736146-B242-4EE6-A3C7-8013516845A2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1017" creationId="{708006E7-24DF-9B62-3E8D-94EC0D177BA3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1018" creationId="{0061B2DD-3E77-6B32-3A3D-BA7531972464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1019" creationId="{F354609C-DAE4-689C-124F-5A250B88F264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1020" creationId="{E718AEA8-35BA-0457-9671-06DB8B703CFE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1021" creationId="{3A51DD35-959C-19BB-4B83-97BD29A7E19C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1022" creationId="{BA691570-4581-3BF2-FE51-72E7E2AA395B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1023" creationId="{03FAB39F-DC03-24CC-EBE9-7999E775DE26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1024" creationId="{29BD826D-068B-CAC3-1CA2-142B6BA6A424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1025" creationId="{B2D48C56-6F28-0DC7-5C27-5F6AF3250F41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1026" creationId="{8230EBB2-3F7A-C32E-C1A7-DC299F052B76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1027" creationId="{9217D41B-E2BD-DAB4-4DDC-8261A18974BC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1028" creationId="{C00965E7-0E46-C2F3-72FD-F1BDD704B06B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1029" creationId="{C7D931CF-3337-E8CE-5D71-766C53C7C1F0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1030" creationId="{F381176E-377F-6204-4AA6-C816C237CA10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1031" creationId="{24AC7BB4-137D-4C36-B258-8251E80B0BFD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1032" creationId="{24CB1070-F870-5EA6-D84A-6DC3A8530F33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1033" creationId="{B67F8F83-FD50-6FB2-195B-6AFFB7D65EF4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1034" creationId="{FCA2BC49-9493-8910-072F-11948C102BAE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1035" creationId="{9B12A61B-3D63-1931-9E47-DAE2EC9A863F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1036" creationId="{5DC91C3A-079F-DCAD-D095-7B92427263C2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1037" creationId="{7421F9BD-3E59-29BE-DBE5-E1250EDAE801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1038" creationId="{78D9E5DE-5154-A587-409F-A99496851117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1039" creationId="{E7C93BA6-EE01-65C9-F59B-6608DE94FEA6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1040" creationId="{380768E1-C02C-B0BE-420F-EE74D2D41E27}"/>
          </ac:spMkLst>
        </pc:spChg>
        <pc:spChg chg="mod">
          <ac:chgData name="Oliet Villalba José María" userId="51dfde9c-6af1-44b8-8ee1-7e24e45fc5f7" providerId="ADAL" clId="{69CB7D54-84C2-4735-A1C3-C7D59F81FEFA}" dt="2024-01-13T21:10:52.054" v="2076"/>
          <ac:spMkLst>
            <pc:docMk/>
            <pc:sldMk cId="1995343252" sldId="303"/>
            <ac:spMk id="1041" creationId="{621B17E3-8BD8-2D7F-605B-FAB0E7A848A2}"/>
          </ac:spMkLst>
        </pc:spChg>
        <pc:grpChg chg="del">
          <ac:chgData name="Oliet Villalba José María" userId="51dfde9c-6af1-44b8-8ee1-7e24e45fc5f7" providerId="ADAL" clId="{69CB7D54-84C2-4735-A1C3-C7D59F81FEFA}" dt="2024-01-13T21:10:40.227" v="2075" actId="478"/>
          <ac:grpSpMkLst>
            <pc:docMk/>
            <pc:sldMk cId="1995343252" sldId="303"/>
            <ac:grpSpMk id="2" creationId="{F39473ED-3419-C552-0502-F2A5053F3537}"/>
          </ac:grpSpMkLst>
        </pc:grpChg>
        <pc:grpChg chg="mod">
          <ac:chgData name="Oliet Villalba José María" userId="51dfde9c-6af1-44b8-8ee1-7e24e45fc5f7" providerId="ADAL" clId="{69CB7D54-84C2-4735-A1C3-C7D59F81FEFA}" dt="2024-01-13T21:10:52.054" v="2076"/>
          <ac:grpSpMkLst>
            <pc:docMk/>
            <pc:sldMk cId="1995343252" sldId="303"/>
            <ac:grpSpMk id="392" creationId="{4C44C146-B16B-9865-9C26-F54D1D0B0DD0}"/>
          </ac:grpSpMkLst>
        </pc:grpChg>
        <pc:grpChg chg="mod">
          <ac:chgData name="Oliet Villalba José María" userId="51dfde9c-6af1-44b8-8ee1-7e24e45fc5f7" providerId="ADAL" clId="{69CB7D54-84C2-4735-A1C3-C7D59F81FEFA}" dt="2024-01-13T21:10:52.054" v="2076"/>
          <ac:grpSpMkLst>
            <pc:docMk/>
            <pc:sldMk cId="1995343252" sldId="303"/>
            <ac:grpSpMk id="393" creationId="{1FD1E984-0310-9957-8A1B-26FCAC21537F}"/>
          </ac:grpSpMkLst>
        </pc:grpChg>
        <pc:grpChg chg="mod">
          <ac:chgData name="Oliet Villalba José María" userId="51dfde9c-6af1-44b8-8ee1-7e24e45fc5f7" providerId="ADAL" clId="{69CB7D54-84C2-4735-A1C3-C7D59F81FEFA}" dt="2024-01-13T21:10:52.054" v="2076"/>
          <ac:grpSpMkLst>
            <pc:docMk/>
            <pc:sldMk cId="1995343252" sldId="303"/>
            <ac:grpSpMk id="394" creationId="{F6FF7071-DC9E-C921-06B9-0AAC09DE90C5}"/>
          </ac:grpSpMkLst>
        </pc:grpChg>
        <pc:grpChg chg="mod">
          <ac:chgData name="Oliet Villalba José María" userId="51dfde9c-6af1-44b8-8ee1-7e24e45fc5f7" providerId="ADAL" clId="{69CB7D54-84C2-4735-A1C3-C7D59F81FEFA}" dt="2024-01-13T21:10:52.054" v="2076"/>
          <ac:grpSpMkLst>
            <pc:docMk/>
            <pc:sldMk cId="1995343252" sldId="303"/>
            <ac:grpSpMk id="395" creationId="{8D6AF5C4-5C11-B1C7-F851-327C2C0E579B}"/>
          </ac:grpSpMkLst>
        </pc:grpChg>
        <pc:grpChg chg="mod">
          <ac:chgData name="Oliet Villalba José María" userId="51dfde9c-6af1-44b8-8ee1-7e24e45fc5f7" providerId="ADAL" clId="{69CB7D54-84C2-4735-A1C3-C7D59F81FEFA}" dt="2024-01-13T21:10:52.054" v="2076"/>
          <ac:grpSpMkLst>
            <pc:docMk/>
            <pc:sldMk cId="1995343252" sldId="303"/>
            <ac:grpSpMk id="396" creationId="{9226594D-5698-3D1D-5F42-97F1ECF03C28}"/>
          </ac:grpSpMkLst>
        </pc:grpChg>
        <pc:grpChg chg="mod">
          <ac:chgData name="Oliet Villalba José María" userId="51dfde9c-6af1-44b8-8ee1-7e24e45fc5f7" providerId="ADAL" clId="{69CB7D54-84C2-4735-A1C3-C7D59F81FEFA}" dt="2024-01-13T21:10:52.054" v="2076"/>
          <ac:grpSpMkLst>
            <pc:docMk/>
            <pc:sldMk cId="1995343252" sldId="303"/>
            <ac:grpSpMk id="397" creationId="{D5B4EADD-FDDA-812F-C0C9-A20BE4CD4006}"/>
          </ac:grpSpMkLst>
        </pc:grpChg>
        <pc:grpChg chg="mod">
          <ac:chgData name="Oliet Villalba José María" userId="51dfde9c-6af1-44b8-8ee1-7e24e45fc5f7" providerId="ADAL" clId="{69CB7D54-84C2-4735-A1C3-C7D59F81FEFA}" dt="2024-01-13T21:10:52.054" v="2076"/>
          <ac:grpSpMkLst>
            <pc:docMk/>
            <pc:sldMk cId="1995343252" sldId="303"/>
            <ac:grpSpMk id="403" creationId="{B72ECC20-8E9C-2185-8845-F85BC5911C55}"/>
          </ac:grpSpMkLst>
        </pc:grpChg>
        <pc:grpChg chg="mod">
          <ac:chgData name="Oliet Villalba José María" userId="51dfde9c-6af1-44b8-8ee1-7e24e45fc5f7" providerId="ADAL" clId="{69CB7D54-84C2-4735-A1C3-C7D59F81FEFA}" dt="2024-01-13T21:10:52.054" v="2076"/>
          <ac:grpSpMkLst>
            <pc:docMk/>
            <pc:sldMk cId="1995343252" sldId="303"/>
            <ac:grpSpMk id="404" creationId="{AFE73272-5C2B-8404-7798-B71DE5633F18}"/>
          </ac:grpSpMkLst>
        </pc:grpChg>
        <pc:grpChg chg="mod">
          <ac:chgData name="Oliet Villalba José María" userId="51dfde9c-6af1-44b8-8ee1-7e24e45fc5f7" providerId="ADAL" clId="{69CB7D54-84C2-4735-A1C3-C7D59F81FEFA}" dt="2024-01-13T21:10:52.054" v="2076"/>
          <ac:grpSpMkLst>
            <pc:docMk/>
            <pc:sldMk cId="1995343252" sldId="303"/>
            <ac:grpSpMk id="408" creationId="{EDBA3954-911D-74D8-9B67-BF52950DC367}"/>
          </ac:grpSpMkLst>
        </pc:grpChg>
        <pc:grpChg chg="mod">
          <ac:chgData name="Oliet Villalba José María" userId="51dfde9c-6af1-44b8-8ee1-7e24e45fc5f7" providerId="ADAL" clId="{69CB7D54-84C2-4735-A1C3-C7D59F81FEFA}" dt="2024-01-13T21:10:52.054" v="2076"/>
          <ac:grpSpMkLst>
            <pc:docMk/>
            <pc:sldMk cId="1995343252" sldId="303"/>
            <ac:grpSpMk id="409" creationId="{20A2F50A-4F73-F8C9-9849-597688A7EA7B}"/>
          </ac:grpSpMkLst>
        </pc:grpChg>
        <pc:grpChg chg="mod">
          <ac:chgData name="Oliet Villalba José María" userId="51dfde9c-6af1-44b8-8ee1-7e24e45fc5f7" providerId="ADAL" clId="{69CB7D54-84C2-4735-A1C3-C7D59F81FEFA}" dt="2024-01-13T21:10:52.054" v="2076"/>
          <ac:grpSpMkLst>
            <pc:docMk/>
            <pc:sldMk cId="1995343252" sldId="303"/>
            <ac:grpSpMk id="410" creationId="{34B08C91-1A0E-CEBD-4AFC-8D600F0DB184}"/>
          </ac:grpSpMkLst>
        </pc:grpChg>
        <pc:grpChg chg="mod">
          <ac:chgData name="Oliet Villalba José María" userId="51dfde9c-6af1-44b8-8ee1-7e24e45fc5f7" providerId="ADAL" clId="{69CB7D54-84C2-4735-A1C3-C7D59F81FEFA}" dt="2024-01-13T21:10:52.054" v="2076"/>
          <ac:grpSpMkLst>
            <pc:docMk/>
            <pc:sldMk cId="1995343252" sldId="303"/>
            <ac:grpSpMk id="411" creationId="{C9D743F5-97AB-11D6-8417-5A06D11B2537}"/>
          </ac:grpSpMkLst>
        </pc:grpChg>
        <pc:grpChg chg="mod">
          <ac:chgData name="Oliet Villalba José María" userId="51dfde9c-6af1-44b8-8ee1-7e24e45fc5f7" providerId="ADAL" clId="{69CB7D54-84C2-4735-A1C3-C7D59F81FEFA}" dt="2024-01-13T21:10:52.054" v="2076"/>
          <ac:grpSpMkLst>
            <pc:docMk/>
            <pc:sldMk cId="1995343252" sldId="303"/>
            <ac:grpSpMk id="412" creationId="{BE0DAE79-79BA-0682-F2F5-A837152B5EED}"/>
          </ac:grpSpMkLst>
        </pc:grpChg>
        <pc:grpChg chg="mod">
          <ac:chgData name="Oliet Villalba José María" userId="51dfde9c-6af1-44b8-8ee1-7e24e45fc5f7" providerId="ADAL" clId="{69CB7D54-84C2-4735-A1C3-C7D59F81FEFA}" dt="2024-01-13T21:10:52.054" v="2076"/>
          <ac:grpSpMkLst>
            <pc:docMk/>
            <pc:sldMk cId="1995343252" sldId="303"/>
            <ac:grpSpMk id="413" creationId="{07AF3B09-C994-0D55-397B-812C2652CF49}"/>
          </ac:grpSpMkLst>
        </pc:grpChg>
        <pc:grpChg chg="mod">
          <ac:chgData name="Oliet Villalba José María" userId="51dfde9c-6af1-44b8-8ee1-7e24e45fc5f7" providerId="ADAL" clId="{69CB7D54-84C2-4735-A1C3-C7D59F81FEFA}" dt="2024-01-13T21:10:52.054" v="2076"/>
          <ac:grpSpMkLst>
            <pc:docMk/>
            <pc:sldMk cId="1995343252" sldId="303"/>
            <ac:grpSpMk id="414" creationId="{A926C4D0-C149-ED55-15A6-378B4CC64DB3}"/>
          </ac:grpSpMkLst>
        </pc:grpChg>
        <pc:grpChg chg="mod">
          <ac:chgData name="Oliet Villalba José María" userId="51dfde9c-6af1-44b8-8ee1-7e24e45fc5f7" providerId="ADAL" clId="{69CB7D54-84C2-4735-A1C3-C7D59F81FEFA}" dt="2024-01-13T21:10:52.054" v="2076"/>
          <ac:grpSpMkLst>
            <pc:docMk/>
            <pc:sldMk cId="1995343252" sldId="303"/>
            <ac:grpSpMk id="415" creationId="{BAA8F740-100B-5F94-44D8-730F5E51B55B}"/>
          </ac:grpSpMkLst>
        </pc:grpChg>
        <pc:grpChg chg="mod">
          <ac:chgData name="Oliet Villalba José María" userId="51dfde9c-6af1-44b8-8ee1-7e24e45fc5f7" providerId="ADAL" clId="{69CB7D54-84C2-4735-A1C3-C7D59F81FEFA}" dt="2024-01-13T21:10:52.054" v="2076"/>
          <ac:grpSpMkLst>
            <pc:docMk/>
            <pc:sldMk cId="1995343252" sldId="303"/>
            <ac:grpSpMk id="416" creationId="{7DE3BB0C-0CDD-8FBA-1911-8CE5A5B3411B}"/>
          </ac:grpSpMkLst>
        </pc:grpChg>
        <pc:grpChg chg="mod">
          <ac:chgData name="Oliet Villalba José María" userId="51dfde9c-6af1-44b8-8ee1-7e24e45fc5f7" providerId="ADAL" clId="{69CB7D54-84C2-4735-A1C3-C7D59F81FEFA}" dt="2024-01-13T21:10:52.054" v="2076"/>
          <ac:grpSpMkLst>
            <pc:docMk/>
            <pc:sldMk cId="1995343252" sldId="303"/>
            <ac:grpSpMk id="417" creationId="{710D8577-2E03-7425-D6B9-8B2D86CE97D9}"/>
          </ac:grpSpMkLst>
        </pc:grpChg>
        <pc:grpChg chg="mod">
          <ac:chgData name="Oliet Villalba José María" userId="51dfde9c-6af1-44b8-8ee1-7e24e45fc5f7" providerId="ADAL" clId="{69CB7D54-84C2-4735-A1C3-C7D59F81FEFA}" dt="2024-01-13T21:10:52.054" v="2076"/>
          <ac:grpSpMkLst>
            <pc:docMk/>
            <pc:sldMk cId="1995343252" sldId="303"/>
            <ac:grpSpMk id="418" creationId="{DAB3528D-C180-BF1C-856C-D0F24BC12116}"/>
          </ac:grpSpMkLst>
        </pc:grpChg>
        <pc:grpChg chg="mod">
          <ac:chgData name="Oliet Villalba José María" userId="51dfde9c-6af1-44b8-8ee1-7e24e45fc5f7" providerId="ADAL" clId="{69CB7D54-84C2-4735-A1C3-C7D59F81FEFA}" dt="2024-01-13T21:10:52.054" v="2076"/>
          <ac:grpSpMkLst>
            <pc:docMk/>
            <pc:sldMk cId="1995343252" sldId="303"/>
            <ac:grpSpMk id="419" creationId="{81E85D21-7CC3-F80A-70EC-FDE3C7DA10D8}"/>
          </ac:grpSpMkLst>
        </pc:grpChg>
        <pc:grpChg chg="mod">
          <ac:chgData name="Oliet Villalba José María" userId="51dfde9c-6af1-44b8-8ee1-7e24e45fc5f7" providerId="ADAL" clId="{69CB7D54-84C2-4735-A1C3-C7D59F81FEFA}" dt="2024-01-13T21:10:52.054" v="2076"/>
          <ac:grpSpMkLst>
            <pc:docMk/>
            <pc:sldMk cId="1995343252" sldId="303"/>
            <ac:grpSpMk id="420" creationId="{FFC899E9-8D6A-C17F-796D-EDCFD7EF80E7}"/>
          </ac:grpSpMkLst>
        </pc:grpChg>
        <pc:grpChg chg="mod">
          <ac:chgData name="Oliet Villalba José María" userId="51dfde9c-6af1-44b8-8ee1-7e24e45fc5f7" providerId="ADAL" clId="{69CB7D54-84C2-4735-A1C3-C7D59F81FEFA}" dt="2024-01-13T21:10:52.054" v="2076"/>
          <ac:grpSpMkLst>
            <pc:docMk/>
            <pc:sldMk cId="1995343252" sldId="303"/>
            <ac:grpSpMk id="421" creationId="{26F8E156-BE3B-2F5B-BD6A-1BF01EB82320}"/>
          </ac:grpSpMkLst>
        </pc:grpChg>
        <pc:grpChg chg="mod">
          <ac:chgData name="Oliet Villalba José María" userId="51dfde9c-6af1-44b8-8ee1-7e24e45fc5f7" providerId="ADAL" clId="{69CB7D54-84C2-4735-A1C3-C7D59F81FEFA}" dt="2024-01-13T21:10:52.054" v="2076"/>
          <ac:grpSpMkLst>
            <pc:docMk/>
            <pc:sldMk cId="1995343252" sldId="303"/>
            <ac:grpSpMk id="422" creationId="{DAF9B2F0-9BFD-C6B5-1C11-704C0B0DEAE0}"/>
          </ac:grpSpMkLst>
        </pc:grpChg>
        <pc:grpChg chg="mod">
          <ac:chgData name="Oliet Villalba José María" userId="51dfde9c-6af1-44b8-8ee1-7e24e45fc5f7" providerId="ADAL" clId="{69CB7D54-84C2-4735-A1C3-C7D59F81FEFA}" dt="2024-01-13T21:10:52.054" v="2076"/>
          <ac:grpSpMkLst>
            <pc:docMk/>
            <pc:sldMk cId="1995343252" sldId="303"/>
            <ac:grpSpMk id="423" creationId="{D6874E1B-F1B8-ED9C-0268-9826602F7BDB}"/>
          </ac:grpSpMkLst>
        </pc:grpChg>
        <pc:grpChg chg="add mod">
          <ac:chgData name="Oliet Villalba José María" userId="51dfde9c-6af1-44b8-8ee1-7e24e45fc5f7" providerId="ADAL" clId="{69CB7D54-84C2-4735-A1C3-C7D59F81FEFA}" dt="2024-01-13T21:10:52.054" v="2076"/>
          <ac:grpSpMkLst>
            <pc:docMk/>
            <pc:sldMk cId="1995343252" sldId="303"/>
            <ac:grpSpMk id="512" creationId="{FB24EF05-A2C4-5CD4-1744-906C79CBEF2D}"/>
          </ac:grpSpMkLst>
        </pc:grpChg>
        <pc:grpChg chg="mod">
          <ac:chgData name="Oliet Villalba José María" userId="51dfde9c-6af1-44b8-8ee1-7e24e45fc5f7" providerId="ADAL" clId="{69CB7D54-84C2-4735-A1C3-C7D59F81FEFA}" dt="2024-01-13T21:10:52.054" v="2076"/>
          <ac:grpSpMkLst>
            <pc:docMk/>
            <pc:sldMk cId="1995343252" sldId="303"/>
            <ac:grpSpMk id="513" creationId="{06F638AC-578E-5FF0-C2A9-774A5874C3B8}"/>
          </ac:grpSpMkLst>
        </pc:grpChg>
        <pc:grpChg chg="mod">
          <ac:chgData name="Oliet Villalba José María" userId="51dfde9c-6af1-44b8-8ee1-7e24e45fc5f7" providerId="ADAL" clId="{69CB7D54-84C2-4735-A1C3-C7D59F81FEFA}" dt="2024-01-13T21:10:52.054" v="2076"/>
          <ac:grpSpMkLst>
            <pc:docMk/>
            <pc:sldMk cId="1995343252" sldId="303"/>
            <ac:grpSpMk id="627" creationId="{2DBFBCFB-C802-BAB3-6110-D82C1284E6CD}"/>
          </ac:grpSpMkLst>
        </pc:grpChg>
        <pc:grpChg chg="mod">
          <ac:chgData name="Oliet Villalba José María" userId="51dfde9c-6af1-44b8-8ee1-7e24e45fc5f7" providerId="ADAL" clId="{69CB7D54-84C2-4735-A1C3-C7D59F81FEFA}" dt="2024-01-13T21:10:52.054" v="2076"/>
          <ac:grpSpMkLst>
            <pc:docMk/>
            <pc:sldMk cId="1995343252" sldId="303"/>
            <ac:grpSpMk id="628" creationId="{FDC57815-9606-9B6E-7103-9AA440ADCA05}"/>
          </ac:grpSpMkLst>
        </pc:grpChg>
      </pc:sldChg>
      <pc:sldChg chg="addSp delSp modSp add mod">
        <pc:chgData name="Oliet Villalba José María" userId="51dfde9c-6af1-44b8-8ee1-7e24e45fc5f7" providerId="ADAL" clId="{69CB7D54-84C2-4735-A1C3-C7D59F81FEFA}" dt="2024-01-13T21:29:31.172" v="2481" actId="113"/>
        <pc:sldMkLst>
          <pc:docMk/>
          <pc:sldMk cId="239388374" sldId="304"/>
        </pc:sldMkLst>
        <pc:spChg chg="mod">
          <ac:chgData name="Oliet Villalba José María" userId="51dfde9c-6af1-44b8-8ee1-7e24e45fc5f7" providerId="ADAL" clId="{69CB7D54-84C2-4735-A1C3-C7D59F81FEFA}" dt="2024-01-13T21:17:09.079" v="2185" actId="14100"/>
          <ac:spMkLst>
            <pc:docMk/>
            <pc:sldMk cId="239388374" sldId="304"/>
            <ac:spMk id="594" creationId="{00000000-0000-0000-0000-000000000000}"/>
          </ac:spMkLst>
        </pc:spChg>
        <pc:spChg chg="mod">
          <ac:chgData name="Oliet Villalba José María" userId="51dfde9c-6af1-44b8-8ee1-7e24e45fc5f7" providerId="ADAL" clId="{69CB7D54-84C2-4735-A1C3-C7D59F81FEFA}" dt="2024-01-13T21:29:20.825" v="2478" actId="113"/>
          <ac:spMkLst>
            <pc:docMk/>
            <pc:sldMk cId="239388374" sldId="304"/>
            <ac:spMk id="595" creationId="{00000000-0000-0000-0000-000000000000}"/>
          </ac:spMkLst>
        </pc:spChg>
        <pc:spChg chg="mod">
          <ac:chgData name="Oliet Villalba José María" userId="51dfde9c-6af1-44b8-8ee1-7e24e45fc5f7" providerId="ADAL" clId="{69CB7D54-84C2-4735-A1C3-C7D59F81FEFA}" dt="2024-01-13T21:29:31.172" v="2481" actId="113"/>
          <ac:spMkLst>
            <pc:docMk/>
            <pc:sldMk cId="239388374" sldId="304"/>
            <ac:spMk id="596" creationId="{00000000-0000-0000-0000-000000000000}"/>
          </ac:spMkLst>
        </pc:spChg>
        <pc:grpChg chg="del">
          <ac:chgData name="Oliet Villalba José María" userId="51dfde9c-6af1-44b8-8ee1-7e24e45fc5f7" providerId="ADAL" clId="{69CB7D54-84C2-4735-A1C3-C7D59F81FEFA}" dt="2024-01-13T21:17:12.793" v="2186" actId="478"/>
          <ac:grpSpMkLst>
            <pc:docMk/>
            <pc:sldMk cId="239388374" sldId="304"/>
            <ac:grpSpMk id="597" creationId="{00000000-0000-0000-0000-000000000000}"/>
          </ac:grpSpMkLst>
        </pc:grpChg>
        <pc:graphicFrameChg chg="add mod">
          <ac:chgData name="Oliet Villalba José María" userId="51dfde9c-6af1-44b8-8ee1-7e24e45fc5f7" providerId="ADAL" clId="{69CB7D54-84C2-4735-A1C3-C7D59F81FEFA}" dt="2024-01-13T21:24:29.511" v="2412" actId="14100"/>
          <ac:graphicFrameMkLst>
            <pc:docMk/>
            <pc:sldMk cId="239388374" sldId="304"/>
            <ac:graphicFrameMk id="4" creationId="{76E9FE89-0856-ABDC-2B0A-862EFA9823ED}"/>
          </ac:graphicFrameMkLst>
        </pc:graphicFrameChg>
      </pc:sldChg>
      <pc:sldChg chg="modSp add mod">
        <pc:chgData name="Oliet Villalba José María" userId="51dfde9c-6af1-44b8-8ee1-7e24e45fc5f7" providerId="ADAL" clId="{69CB7D54-84C2-4735-A1C3-C7D59F81FEFA}" dt="2024-01-13T21:52:15.102" v="2937" actId="1076"/>
        <pc:sldMkLst>
          <pc:docMk/>
          <pc:sldMk cId="1748928497" sldId="305"/>
        </pc:sldMkLst>
        <pc:spChg chg="mod">
          <ac:chgData name="Oliet Villalba José María" userId="51dfde9c-6af1-44b8-8ee1-7e24e45fc5f7" providerId="ADAL" clId="{69CB7D54-84C2-4735-A1C3-C7D59F81FEFA}" dt="2024-01-13T21:40:13.548" v="2598" actId="14100"/>
          <ac:spMkLst>
            <pc:docMk/>
            <pc:sldMk cId="1748928497" sldId="305"/>
            <ac:spMk id="1700" creationId="{00000000-0000-0000-0000-000000000000}"/>
          </ac:spMkLst>
        </pc:spChg>
        <pc:spChg chg="mod">
          <ac:chgData name="Oliet Villalba José María" userId="51dfde9c-6af1-44b8-8ee1-7e24e45fc5f7" providerId="ADAL" clId="{69CB7D54-84C2-4735-A1C3-C7D59F81FEFA}" dt="2024-01-13T21:40:46.570" v="2604" actId="113"/>
          <ac:spMkLst>
            <pc:docMk/>
            <pc:sldMk cId="1748928497" sldId="305"/>
            <ac:spMk id="1701" creationId="{00000000-0000-0000-0000-000000000000}"/>
          </ac:spMkLst>
        </pc:spChg>
        <pc:spChg chg="mod">
          <ac:chgData name="Oliet Villalba José María" userId="51dfde9c-6af1-44b8-8ee1-7e24e45fc5f7" providerId="ADAL" clId="{69CB7D54-84C2-4735-A1C3-C7D59F81FEFA}" dt="2024-01-13T21:49:32.981" v="2859" actId="1076"/>
          <ac:spMkLst>
            <pc:docMk/>
            <pc:sldMk cId="1748928497" sldId="305"/>
            <ac:spMk id="1703" creationId="{00000000-0000-0000-0000-000000000000}"/>
          </ac:spMkLst>
        </pc:spChg>
        <pc:spChg chg="mod">
          <ac:chgData name="Oliet Villalba José María" userId="51dfde9c-6af1-44b8-8ee1-7e24e45fc5f7" providerId="ADAL" clId="{69CB7D54-84C2-4735-A1C3-C7D59F81FEFA}" dt="2024-01-13T21:52:08.733" v="2936" actId="1076"/>
          <ac:spMkLst>
            <pc:docMk/>
            <pc:sldMk cId="1748928497" sldId="305"/>
            <ac:spMk id="1704" creationId="{00000000-0000-0000-0000-000000000000}"/>
          </ac:spMkLst>
        </pc:spChg>
        <pc:spChg chg="mod">
          <ac:chgData name="Oliet Villalba José María" userId="51dfde9c-6af1-44b8-8ee1-7e24e45fc5f7" providerId="ADAL" clId="{69CB7D54-84C2-4735-A1C3-C7D59F81FEFA}" dt="2024-01-13T21:52:15.102" v="2937" actId="1076"/>
          <ac:spMkLst>
            <pc:docMk/>
            <pc:sldMk cId="1748928497" sldId="305"/>
            <ac:spMk id="1705" creationId="{00000000-0000-0000-0000-000000000000}"/>
          </ac:spMkLst>
        </pc:spChg>
        <pc:spChg chg="mod">
          <ac:chgData name="Oliet Villalba José María" userId="51dfde9c-6af1-44b8-8ee1-7e24e45fc5f7" providerId="ADAL" clId="{69CB7D54-84C2-4735-A1C3-C7D59F81FEFA}" dt="2024-01-13T21:50:00.339" v="2861" actId="1076"/>
          <ac:spMkLst>
            <pc:docMk/>
            <pc:sldMk cId="1748928497" sldId="305"/>
            <ac:spMk id="1710" creationId="{00000000-0000-0000-0000-000000000000}"/>
          </ac:spMkLst>
        </pc:spChg>
        <pc:spChg chg="mod">
          <ac:chgData name="Oliet Villalba José María" userId="51dfde9c-6af1-44b8-8ee1-7e24e45fc5f7" providerId="ADAL" clId="{69CB7D54-84C2-4735-A1C3-C7D59F81FEFA}" dt="2024-01-13T21:51:44.897" v="2933" actId="1076"/>
          <ac:spMkLst>
            <pc:docMk/>
            <pc:sldMk cId="1748928497" sldId="305"/>
            <ac:spMk id="1711" creationId="{00000000-0000-0000-0000-000000000000}"/>
          </ac:spMkLst>
        </pc:spChg>
        <pc:spChg chg="mod">
          <ac:chgData name="Oliet Villalba José María" userId="51dfde9c-6af1-44b8-8ee1-7e24e45fc5f7" providerId="ADAL" clId="{69CB7D54-84C2-4735-A1C3-C7D59F81FEFA}" dt="2024-01-13T21:51:24.747" v="2929" actId="403"/>
          <ac:spMkLst>
            <pc:docMk/>
            <pc:sldMk cId="1748928497" sldId="305"/>
            <ac:spMk id="1712" creationId="{00000000-0000-0000-0000-000000000000}"/>
          </ac:spMkLst>
        </pc:spChg>
        <pc:spChg chg="mod">
          <ac:chgData name="Oliet Villalba José María" userId="51dfde9c-6af1-44b8-8ee1-7e24e45fc5f7" providerId="ADAL" clId="{69CB7D54-84C2-4735-A1C3-C7D59F81FEFA}" dt="2024-01-13T21:50:13.630" v="2862" actId="1076"/>
          <ac:spMkLst>
            <pc:docMk/>
            <pc:sldMk cId="1748928497" sldId="305"/>
            <ac:spMk id="1717" creationId="{00000000-0000-0000-0000-000000000000}"/>
          </ac:spMkLst>
        </pc:spChg>
        <pc:spChg chg="mod">
          <ac:chgData name="Oliet Villalba José María" userId="51dfde9c-6af1-44b8-8ee1-7e24e45fc5f7" providerId="ADAL" clId="{69CB7D54-84C2-4735-A1C3-C7D59F81FEFA}" dt="2024-01-13T21:51:51.709" v="2934" actId="1076"/>
          <ac:spMkLst>
            <pc:docMk/>
            <pc:sldMk cId="1748928497" sldId="305"/>
            <ac:spMk id="1718" creationId="{00000000-0000-0000-0000-000000000000}"/>
          </ac:spMkLst>
        </pc:spChg>
        <pc:spChg chg="mod">
          <ac:chgData name="Oliet Villalba José María" userId="51dfde9c-6af1-44b8-8ee1-7e24e45fc5f7" providerId="ADAL" clId="{69CB7D54-84C2-4735-A1C3-C7D59F81FEFA}" dt="2024-01-13T21:51:56.579" v="2935" actId="1076"/>
          <ac:spMkLst>
            <pc:docMk/>
            <pc:sldMk cId="1748928497" sldId="305"/>
            <ac:spMk id="1719" creationId="{00000000-0000-0000-0000-000000000000}"/>
          </ac:spMkLst>
        </pc:spChg>
        <pc:spChg chg="mod">
          <ac:chgData name="Oliet Villalba José María" userId="51dfde9c-6af1-44b8-8ee1-7e24e45fc5f7" providerId="ADAL" clId="{69CB7D54-84C2-4735-A1C3-C7D59F81FEFA}" dt="2024-01-13T21:35:21.884" v="2512" actId="207"/>
          <ac:spMkLst>
            <pc:docMk/>
            <pc:sldMk cId="1748928497" sldId="305"/>
            <ac:spMk id="1721" creationId="{00000000-0000-0000-0000-000000000000}"/>
          </ac:spMkLst>
        </pc:spChg>
        <pc:spChg chg="mod">
          <ac:chgData name="Oliet Villalba José María" userId="51dfde9c-6af1-44b8-8ee1-7e24e45fc5f7" providerId="ADAL" clId="{69CB7D54-84C2-4735-A1C3-C7D59F81FEFA}" dt="2024-01-13T21:35:32.983" v="2513" actId="207"/>
          <ac:spMkLst>
            <pc:docMk/>
            <pc:sldMk cId="1748928497" sldId="305"/>
            <ac:spMk id="1722" creationId="{00000000-0000-0000-0000-000000000000}"/>
          </ac:spMkLst>
        </pc:spChg>
        <pc:grpChg chg="mod">
          <ac:chgData name="Oliet Villalba José María" userId="51dfde9c-6af1-44b8-8ee1-7e24e45fc5f7" providerId="ADAL" clId="{69CB7D54-84C2-4735-A1C3-C7D59F81FEFA}" dt="2024-01-13T21:50:44.250" v="2863" actId="1076"/>
          <ac:grpSpMkLst>
            <pc:docMk/>
            <pc:sldMk cId="1748928497" sldId="305"/>
            <ac:grpSpMk id="1702" creationId="{00000000-0000-0000-0000-000000000000}"/>
          </ac:grpSpMkLst>
        </pc:grpChg>
        <pc:grpChg chg="mod">
          <ac:chgData name="Oliet Villalba José María" userId="51dfde9c-6af1-44b8-8ee1-7e24e45fc5f7" providerId="ADAL" clId="{69CB7D54-84C2-4735-A1C3-C7D59F81FEFA}" dt="2024-01-13T21:50:44.250" v="2863" actId="1076"/>
          <ac:grpSpMkLst>
            <pc:docMk/>
            <pc:sldMk cId="1748928497" sldId="305"/>
            <ac:grpSpMk id="1709" creationId="{00000000-0000-0000-0000-000000000000}"/>
          </ac:grpSpMkLst>
        </pc:grpChg>
        <pc:grpChg chg="mod">
          <ac:chgData name="Oliet Villalba José María" userId="51dfde9c-6af1-44b8-8ee1-7e24e45fc5f7" providerId="ADAL" clId="{69CB7D54-84C2-4735-A1C3-C7D59F81FEFA}" dt="2024-01-13T21:50:44.250" v="2863" actId="1076"/>
          <ac:grpSpMkLst>
            <pc:docMk/>
            <pc:sldMk cId="1748928497" sldId="305"/>
            <ac:grpSpMk id="1716" creationId="{00000000-0000-0000-0000-000000000000}"/>
          </ac:grpSpMkLst>
        </pc:grpChg>
        <pc:cxnChg chg="mod">
          <ac:chgData name="Oliet Villalba José María" userId="51dfde9c-6af1-44b8-8ee1-7e24e45fc5f7" providerId="ADAL" clId="{69CB7D54-84C2-4735-A1C3-C7D59F81FEFA}" dt="2024-01-13T21:49:19.458" v="2858" actId="1076"/>
          <ac:cxnSpMkLst>
            <pc:docMk/>
            <pc:sldMk cId="1748928497" sldId="305"/>
            <ac:cxnSpMk id="1706" creationId="{00000000-0000-0000-0000-000000000000}"/>
          </ac:cxnSpMkLst>
        </pc:cxnChg>
        <pc:cxnChg chg="mod">
          <ac:chgData name="Oliet Villalba José María" userId="51dfde9c-6af1-44b8-8ee1-7e24e45fc5f7" providerId="ADAL" clId="{69CB7D54-84C2-4735-A1C3-C7D59F81FEFA}" dt="2024-01-13T21:50:00.339" v="2861" actId="1076"/>
          <ac:cxnSpMkLst>
            <pc:docMk/>
            <pc:sldMk cId="1748928497" sldId="305"/>
            <ac:cxnSpMk id="1713" creationId="{00000000-0000-0000-0000-000000000000}"/>
          </ac:cxnSpMkLst>
        </pc:cxnChg>
        <pc:cxnChg chg="mod">
          <ac:chgData name="Oliet Villalba José María" userId="51dfde9c-6af1-44b8-8ee1-7e24e45fc5f7" providerId="ADAL" clId="{69CB7D54-84C2-4735-A1C3-C7D59F81FEFA}" dt="2024-01-13T21:50:13.630" v="2862" actId="1076"/>
          <ac:cxnSpMkLst>
            <pc:docMk/>
            <pc:sldMk cId="1748928497" sldId="305"/>
            <ac:cxnSpMk id="1720" creationId="{00000000-0000-0000-0000-000000000000}"/>
          </ac:cxnSpMkLst>
        </pc:cxnChg>
      </pc:sldChg>
      <pc:sldChg chg="modSp add mod">
        <pc:chgData name="Oliet Villalba José María" userId="51dfde9c-6af1-44b8-8ee1-7e24e45fc5f7" providerId="ADAL" clId="{69CB7D54-84C2-4735-A1C3-C7D59F81FEFA}" dt="2024-01-13T21:57:25.276" v="3251" actId="1076"/>
        <pc:sldMkLst>
          <pc:docMk/>
          <pc:sldMk cId="3717680766" sldId="306"/>
        </pc:sldMkLst>
        <pc:spChg chg="mod">
          <ac:chgData name="Oliet Villalba José María" userId="51dfde9c-6af1-44b8-8ee1-7e24e45fc5f7" providerId="ADAL" clId="{69CB7D54-84C2-4735-A1C3-C7D59F81FEFA}" dt="2024-01-13T21:40:56.784" v="2607" actId="113"/>
          <ac:spMkLst>
            <pc:docMk/>
            <pc:sldMk cId="3717680766" sldId="306"/>
            <ac:spMk id="2076" creationId="{00000000-0000-0000-0000-000000000000}"/>
          </ac:spMkLst>
        </pc:spChg>
        <pc:spChg chg="mod">
          <ac:chgData name="Oliet Villalba José María" userId="51dfde9c-6af1-44b8-8ee1-7e24e45fc5f7" providerId="ADAL" clId="{69CB7D54-84C2-4735-A1C3-C7D59F81FEFA}" dt="2024-01-13T21:57:25.276" v="3251" actId="1076"/>
          <ac:spMkLst>
            <pc:docMk/>
            <pc:sldMk cId="3717680766" sldId="306"/>
            <ac:spMk id="2223" creationId="{00000000-0000-0000-0000-000000000000}"/>
          </ac:spMkLst>
        </pc:spChg>
        <pc:spChg chg="mod">
          <ac:chgData name="Oliet Villalba José María" userId="51dfde9c-6af1-44b8-8ee1-7e24e45fc5f7" providerId="ADAL" clId="{69CB7D54-84C2-4735-A1C3-C7D59F81FEFA}" dt="2024-01-13T21:57:21.555" v="3250" actId="1076"/>
          <ac:spMkLst>
            <pc:docMk/>
            <pc:sldMk cId="3717680766" sldId="306"/>
            <ac:spMk id="2224" creationId="{00000000-0000-0000-0000-000000000000}"/>
          </ac:spMkLst>
        </pc:spChg>
      </pc:sldChg>
      <pc:sldChg chg="modSp add mod">
        <pc:chgData name="Oliet Villalba José María" userId="51dfde9c-6af1-44b8-8ee1-7e24e45fc5f7" providerId="ADAL" clId="{69CB7D54-84C2-4735-A1C3-C7D59F81FEFA}" dt="2024-01-13T21:56:26.085" v="3210" actId="14100"/>
        <pc:sldMkLst>
          <pc:docMk/>
          <pc:sldMk cId="1164801594" sldId="307"/>
        </pc:sldMkLst>
        <pc:spChg chg="mod">
          <ac:chgData name="Oliet Villalba José María" userId="51dfde9c-6af1-44b8-8ee1-7e24e45fc5f7" providerId="ADAL" clId="{69CB7D54-84C2-4735-A1C3-C7D59F81FEFA}" dt="2024-01-13T21:56:26.085" v="3210" actId="14100"/>
          <ac:spMkLst>
            <pc:docMk/>
            <pc:sldMk cId="1164801594" sldId="307"/>
            <ac:spMk id="5" creationId="{AE554555-B240-1494-E5B3-8FE3E935403C}"/>
          </ac:spMkLst>
        </pc:spChg>
        <pc:spChg chg="mod">
          <ac:chgData name="Oliet Villalba José María" userId="51dfde9c-6af1-44b8-8ee1-7e24e45fc5f7" providerId="ADAL" clId="{69CB7D54-84C2-4735-A1C3-C7D59F81FEFA}" dt="2024-01-13T21:42:10.016" v="2615" actId="20577"/>
          <ac:spMkLst>
            <pc:docMk/>
            <pc:sldMk cId="1164801594" sldId="307"/>
            <ac:spMk id="343" creationId="{00000000-0000-0000-0000-000000000000}"/>
          </ac:spMkLst>
        </pc:spChg>
      </pc:sldChg>
    </pc:docChg>
  </pc:docChgLst>
  <pc:docChgLst>
    <pc:chgData name="Oliet Villalba José María" userId="S::jose.oliet@uah.es::51dfde9c-6af1-44b8-8ee1-7e24e45fc5f7" providerId="AD" clId="Web-{B7E2E8F2-5BE0-6844-0B6D-18877CC4CEB9}"/>
    <pc:docChg chg="modSld">
      <pc:chgData name="Oliet Villalba José María" userId="S::jose.oliet@uah.es::51dfde9c-6af1-44b8-8ee1-7e24e45fc5f7" providerId="AD" clId="Web-{B7E2E8F2-5BE0-6844-0B6D-18877CC4CEB9}" dt="2024-01-17T13:22:31.470" v="26" actId="20577"/>
      <pc:docMkLst>
        <pc:docMk/>
      </pc:docMkLst>
      <pc:sldChg chg="modSp">
        <pc:chgData name="Oliet Villalba José María" userId="S::jose.oliet@uah.es::51dfde9c-6af1-44b8-8ee1-7e24e45fc5f7" providerId="AD" clId="Web-{B7E2E8F2-5BE0-6844-0B6D-18877CC4CEB9}" dt="2024-01-17T13:20:40.780" v="9" actId="14100"/>
        <pc:sldMkLst>
          <pc:docMk/>
          <pc:sldMk cId="239388374" sldId="304"/>
        </pc:sldMkLst>
        <pc:spChg chg="mod">
          <ac:chgData name="Oliet Villalba José María" userId="S::jose.oliet@uah.es::51dfde9c-6af1-44b8-8ee1-7e24e45fc5f7" providerId="AD" clId="Web-{B7E2E8F2-5BE0-6844-0B6D-18877CC4CEB9}" dt="2024-01-17T13:20:40.780" v="9" actId="14100"/>
          <ac:spMkLst>
            <pc:docMk/>
            <pc:sldMk cId="239388374" sldId="304"/>
            <ac:spMk id="595" creationId="{00000000-0000-0000-0000-000000000000}"/>
          </ac:spMkLst>
        </pc:spChg>
      </pc:sldChg>
      <pc:sldChg chg="modSp">
        <pc:chgData name="Oliet Villalba José María" userId="S::jose.oliet@uah.es::51dfde9c-6af1-44b8-8ee1-7e24e45fc5f7" providerId="AD" clId="Web-{B7E2E8F2-5BE0-6844-0B6D-18877CC4CEB9}" dt="2024-01-17T13:22:31.470" v="26" actId="20577"/>
        <pc:sldMkLst>
          <pc:docMk/>
          <pc:sldMk cId="1164801594" sldId="307"/>
        </pc:sldMkLst>
        <pc:spChg chg="mod">
          <ac:chgData name="Oliet Villalba José María" userId="S::jose.oliet@uah.es::51dfde9c-6af1-44b8-8ee1-7e24e45fc5f7" providerId="AD" clId="Web-{B7E2E8F2-5BE0-6844-0B6D-18877CC4CEB9}" dt="2024-01-17T13:22:31.470" v="26" actId="20577"/>
          <ac:spMkLst>
            <pc:docMk/>
            <pc:sldMk cId="1164801594" sldId="307"/>
            <ac:spMk id="5" creationId="{AE554555-B240-1494-E5B3-8FE3E935403C}"/>
          </ac:spMkLst>
        </pc:spChg>
      </pc:sldChg>
    </pc:docChg>
  </pc:docChgLst>
  <pc:docChgLst>
    <pc:chgData name="Oliet Villalba José María" userId="51dfde9c-6af1-44b8-8ee1-7e24e45fc5f7" providerId="ADAL" clId="{FA56D28B-A205-4368-A74F-B2B6B102548B}"/>
    <pc:docChg chg="undo custSel addSld delSld modSld">
      <pc:chgData name="Oliet Villalba José María" userId="51dfde9c-6af1-44b8-8ee1-7e24e45fc5f7" providerId="ADAL" clId="{FA56D28B-A205-4368-A74F-B2B6B102548B}" dt="2024-01-17T13:17:01.566" v="780" actId="404"/>
      <pc:docMkLst>
        <pc:docMk/>
      </pc:docMkLst>
      <pc:sldChg chg="modSp mod">
        <pc:chgData name="Oliet Villalba José María" userId="51dfde9c-6af1-44b8-8ee1-7e24e45fc5f7" providerId="ADAL" clId="{FA56D28B-A205-4368-A74F-B2B6B102548B}" dt="2024-01-17T13:17:01.566" v="780" actId="404"/>
        <pc:sldMkLst>
          <pc:docMk/>
          <pc:sldMk cId="0" sldId="256"/>
        </pc:sldMkLst>
        <pc:spChg chg="mod">
          <ac:chgData name="Oliet Villalba José María" userId="51dfde9c-6af1-44b8-8ee1-7e24e45fc5f7" providerId="ADAL" clId="{FA56D28B-A205-4368-A74F-B2B6B102548B}" dt="2024-01-17T13:17:01.566" v="780" actId="404"/>
          <ac:spMkLst>
            <pc:docMk/>
            <pc:sldMk cId="0" sldId="256"/>
            <ac:spMk id="338" creationId="{00000000-0000-0000-0000-000000000000}"/>
          </ac:spMkLst>
        </pc:spChg>
      </pc:sldChg>
      <pc:sldChg chg="modSp mod">
        <pc:chgData name="Oliet Villalba José María" userId="51dfde9c-6af1-44b8-8ee1-7e24e45fc5f7" providerId="ADAL" clId="{FA56D28B-A205-4368-A74F-B2B6B102548B}" dt="2024-01-16T17:27:38.694" v="638" actId="403"/>
        <pc:sldMkLst>
          <pc:docMk/>
          <pc:sldMk cId="0" sldId="257"/>
        </pc:sldMkLst>
        <pc:spChg chg="mod">
          <ac:chgData name="Oliet Villalba José María" userId="51dfde9c-6af1-44b8-8ee1-7e24e45fc5f7" providerId="ADAL" clId="{FA56D28B-A205-4368-A74F-B2B6B102548B}" dt="2024-01-16T17:27:38.694" v="638" actId="403"/>
          <ac:spMkLst>
            <pc:docMk/>
            <pc:sldMk cId="0" sldId="257"/>
            <ac:spMk id="347" creationId="{00000000-0000-0000-0000-000000000000}"/>
          </ac:spMkLst>
        </pc:spChg>
      </pc:sldChg>
      <pc:sldChg chg="modSp mod">
        <pc:chgData name="Oliet Villalba José María" userId="51dfde9c-6af1-44b8-8ee1-7e24e45fc5f7" providerId="ADAL" clId="{FA56D28B-A205-4368-A74F-B2B6B102548B}" dt="2024-01-16T17:27:33.254" v="637" actId="403"/>
        <pc:sldMkLst>
          <pc:docMk/>
          <pc:sldMk cId="0" sldId="258"/>
        </pc:sldMkLst>
        <pc:spChg chg="mod">
          <ac:chgData name="Oliet Villalba José María" userId="51dfde9c-6af1-44b8-8ee1-7e24e45fc5f7" providerId="ADAL" clId="{FA56D28B-A205-4368-A74F-B2B6B102548B}" dt="2024-01-16T17:27:33.254" v="637" actId="403"/>
          <ac:spMkLst>
            <pc:docMk/>
            <pc:sldMk cId="0" sldId="258"/>
            <ac:spMk id="381" creationId="{00000000-0000-0000-0000-000000000000}"/>
          </ac:spMkLst>
        </pc:spChg>
      </pc:sldChg>
      <pc:sldChg chg="del">
        <pc:chgData name="Oliet Villalba José María" userId="51dfde9c-6af1-44b8-8ee1-7e24e45fc5f7" providerId="ADAL" clId="{FA56D28B-A205-4368-A74F-B2B6B102548B}" dt="2024-01-17T12:48:16.413" v="699" actId="47"/>
        <pc:sldMkLst>
          <pc:docMk/>
          <pc:sldMk cId="0" sldId="260"/>
        </pc:sldMkLst>
      </pc:sldChg>
      <pc:sldChg chg="del">
        <pc:chgData name="Oliet Villalba José María" userId="51dfde9c-6af1-44b8-8ee1-7e24e45fc5f7" providerId="ADAL" clId="{FA56D28B-A205-4368-A74F-B2B6B102548B}" dt="2024-01-17T12:48:17.465" v="700" actId="47"/>
        <pc:sldMkLst>
          <pc:docMk/>
          <pc:sldMk cId="0" sldId="261"/>
        </pc:sldMkLst>
      </pc:sldChg>
      <pc:sldChg chg="modSp mod">
        <pc:chgData name="Oliet Villalba José María" userId="51dfde9c-6af1-44b8-8ee1-7e24e45fc5f7" providerId="ADAL" clId="{FA56D28B-A205-4368-A74F-B2B6B102548B}" dt="2024-01-16T17:27:43.254" v="639" actId="403"/>
        <pc:sldMkLst>
          <pc:docMk/>
          <pc:sldMk cId="0" sldId="262"/>
        </pc:sldMkLst>
        <pc:spChg chg="mod">
          <ac:chgData name="Oliet Villalba José María" userId="51dfde9c-6af1-44b8-8ee1-7e24e45fc5f7" providerId="ADAL" clId="{FA56D28B-A205-4368-A74F-B2B6B102548B}" dt="2024-01-16T17:27:43.254" v="639" actId="403"/>
          <ac:spMkLst>
            <pc:docMk/>
            <pc:sldMk cId="0" sldId="262"/>
            <ac:spMk id="743" creationId="{00000000-0000-0000-0000-000000000000}"/>
          </ac:spMkLst>
        </pc:spChg>
      </pc:sldChg>
      <pc:sldChg chg="del">
        <pc:chgData name="Oliet Villalba José María" userId="51dfde9c-6af1-44b8-8ee1-7e24e45fc5f7" providerId="ADAL" clId="{FA56D28B-A205-4368-A74F-B2B6B102548B}" dt="2024-01-17T12:48:18.468" v="701" actId="47"/>
        <pc:sldMkLst>
          <pc:docMk/>
          <pc:sldMk cId="0" sldId="263"/>
        </pc:sldMkLst>
      </pc:sldChg>
      <pc:sldChg chg="del">
        <pc:chgData name="Oliet Villalba José María" userId="51dfde9c-6af1-44b8-8ee1-7e24e45fc5f7" providerId="ADAL" clId="{FA56D28B-A205-4368-A74F-B2B6B102548B}" dt="2024-01-17T12:48:19.498" v="702" actId="47"/>
        <pc:sldMkLst>
          <pc:docMk/>
          <pc:sldMk cId="0" sldId="264"/>
        </pc:sldMkLst>
      </pc:sldChg>
      <pc:sldChg chg="del">
        <pc:chgData name="Oliet Villalba José María" userId="51dfde9c-6af1-44b8-8ee1-7e24e45fc5f7" providerId="ADAL" clId="{FA56D28B-A205-4368-A74F-B2B6B102548B}" dt="2024-01-17T12:48:20.208" v="703" actId="47"/>
        <pc:sldMkLst>
          <pc:docMk/>
          <pc:sldMk cId="0" sldId="265"/>
        </pc:sldMkLst>
      </pc:sldChg>
      <pc:sldChg chg="del">
        <pc:chgData name="Oliet Villalba José María" userId="51dfde9c-6af1-44b8-8ee1-7e24e45fc5f7" providerId="ADAL" clId="{FA56D28B-A205-4368-A74F-B2B6B102548B}" dt="2024-01-17T12:48:21.113" v="704" actId="47"/>
        <pc:sldMkLst>
          <pc:docMk/>
          <pc:sldMk cId="0" sldId="266"/>
        </pc:sldMkLst>
      </pc:sldChg>
      <pc:sldChg chg="del">
        <pc:chgData name="Oliet Villalba José María" userId="51dfde9c-6af1-44b8-8ee1-7e24e45fc5f7" providerId="ADAL" clId="{FA56D28B-A205-4368-A74F-B2B6B102548B}" dt="2024-01-17T12:48:22.054" v="705" actId="47"/>
        <pc:sldMkLst>
          <pc:docMk/>
          <pc:sldMk cId="0" sldId="267"/>
        </pc:sldMkLst>
      </pc:sldChg>
      <pc:sldChg chg="del">
        <pc:chgData name="Oliet Villalba José María" userId="51dfde9c-6af1-44b8-8ee1-7e24e45fc5f7" providerId="ADAL" clId="{FA56D28B-A205-4368-A74F-B2B6B102548B}" dt="2024-01-17T12:48:23.168" v="706" actId="47"/>
        <pc:sldMkLst>
          <pc:docMk/>
          <pc:sldMk cId="0" sldId="268"/>
        </pc:sldMkLst>
      </pc:sldChg>
      <pc:sldChg chg="del">
        <pc:chgData name="Oliet Villalba José María" userId="51dfde9c-6af1-44b8-8ee1-7e24e45fc5f7" providerId="ADAL" clId="{FA56D28B-A205-4368-A74F-B2B6B102548B}" dt="2024-01-17T12:48:23.663" v="707" actId="47"/>
        <pc:sldMkLst>
          <pc:docMk/>
          <pc:sldMk cId="0" sldId="269"/>
        </pc:sldMkLst>
      </pc:sldChg>
      <pc:sldChg chg="del">
        <pc:chgData name="Oliet Villalba José María" userId="51dfde9c-6af1-44b8-8ee1-7e24e45fc5f7" providerId="ADAL" clId="{FA56D28B-A205-4368-A74F-B2B6B102548B}" dt="2024-01-17T12:48:24.285" v="708" actId="47"/>
        <pc:sldMkLst>
          <pc:docMk/>
          <pc:sldMk cId="0" sldId="270"/>
        </pc:sldMkLst>
      </pc:sldChg>
      <pc:sldChg chg="del">
        <pc:chgData name="Oliet Villalba José María" userId="51dfde9c-6af1-44b8-8ee1-7e24e45fc5f7" providerId="ADAL" clId="{FA56D28B-A205-4368-A74F-B2B6B102548B}" dt="2024-01-17T12:48:24.709" v="709" actId="47"/>
        <pc:sldMkLst>
          <pc:docMk/>
          <pc:sldMk cId="0" sldId="271"/>
        </pc:sldMkLst>
      </pc:sldChg>
      <pc:sldChg chg="del">
        <pc:chgData name="Oliet Villalba José María" userId="51dfde9c-6af1-44b8-8ee1-7e24e45fc5f7" providerId="ADAL" clId="{FA56D28B-A205-4368-A74F-B2B6B102548B}" dt="2024-01-17T12:48:25.130" v="710" actId="47"/>
        <pc:sldMkLst>
          <pc:docMk/>
          <pc:sldMk cId="0" sldId="272"/>
        </pc:sldMkLst>
      </pc:sldChg>
      <pc:sldChg chg="del">
        <pc:chgData name="Oliet Villalba José María" userId="51dfde9c-6af1-44b8-8ee1-7e24e45fc5f7" providerId="ADAL" clId="{FA56D28B-A205-4368-A74F-B2B6B102548B}" dt="2024-01-17T12:48:26.295" v="711" actId="47"/>
        <pc:sldMkLst>
          <pc:docMk/>
          <pc:sldMk cId="0" sldId="273"/>
        </pc:sldMkLst>
      </pc:sldChg>
      <pc:sldChg chg="del">
        <pc:chgData name="Oliet Villalba José María" userId="51dfde9c-6af1-44b8-8ee1-7e24e45fc5f7" providerId="ADAL" clId="{FA56D28B-A205-4368-A74F-B2B6B102548B}" dt="2024-01-17T12:48:27.219" v="712" actId="47"/>
        <pc:sldMkLst>
          <pc:docMk/>
          <pc:sldMk cId="0" sldId="274"/>
        </pc:sldMkLst>
      </pc:sldChg>
      <pc:sldChg chg="del">
        <pc:chgData name="Oliet Villalba José María" userId="51dfde9c-6af1-44b8-8ee1-7e24e45fc5f7" providerId="ADAL" clId="{FA56D28B-A205-4368-A74F-B2B6B102548B}" dt="2024-01-17T12:48:29.155" v="713" actId="47"/>
        <pc:sldMkLst>
          <pc:docMk/>
          <pc:sldMk cId="0" sldId="275"/>
        </pc:sldMkLst>
      </pc:sldChg>
      <pc:sldChg chg="del">
        <pc:chgData name="Oliet Villalba José María" userId="51dfde9c-6af1-44b8-8ee1-7e24e45fc5f7" providerId="ADAL" clId="{FA56D28B-A205-4368-A74F-B2B6B102548B}" dt="2024-01-17T12:48:30.101" v="714" actId="47"/>
        <pc:sldMkLst>
          <pc:docMk/>
          <pc:sldMk cId="0" sldId="276"/>
        </pc:sldMkLst>
      </pc:sldChg>
      <pc:sldChg chg="del">
        <pc:chgData name="Oliet Villalba José María" userId="51dfde9c-6af1-44b8-8ee1-7e24e45fc5f7" providerId="ADAL" clId="{FA56D28B-A205-4368-A74F-B2B6B102548B}" dt="2024-01-17T12:48:30.826" v="715" actId="47"/>
        <pc:sldMkLst>
          <pc:docMk/>
          <pc:sldMk cId="0" sldId="277"/>
        </pc:sldMkLst>
      </pc:sldChg>
      <pc:sldChg chg="del">
        <pc:chgData name="Oliet Villalba José María" userId="51dfde9c-6af1-44b8-8ee1-7e24e45fc5f7" providerId="ADAL" clId="{FA56D28B-A205-4368-A74F-B2B6B102548B}" dt="2024-01-17T12:48:32.990" v="716" actId="47"/>
        <pc:sldMkLst>
          <pc:docMk/>
          <pc:sldMk cId="0" sldId="278"/>
        </pc:sldMkLst>
      </pc:sldChg>
      <pc:sldChg chg="del">
        <pc:chgData name="Oliet Villalba José María" userId="51dfde9c-6af1-44b8-8ee1-7e24e45fc5f7" providerId="ADAL" clId="{FA56D28B-A205-4368-A74F-B2B6B102548B}" dt="2024-01-17T12:48:33.598" v="717" actId="47"/>
        <pc:sldMkLst>
          <pc:docMk/>
          <pc:sldMk cId="0" sldId="279"/>
        </pc:sldMkLst>
      </pc:sldChg>
      <pc:sldChg chg="del">
        <pc:chgData name="Oliet Villalba José María" userId="51dfde9c-6af1-44b8-8ee1-7e24e45fc5f7" providerId="ADAL" clId="{FA56D28B-A205-4368-A74F-B2B6B102548B}" dt="2024-01-17T12:48:34.127" v="718" actId="47"/>
        <pc:sldMkLst>
          <pc:docMk/>
          <pc:sldMk cId="0" sldId="280"/>
        </pc:sldMkLst>
      </pc:sldChg>
      <pc:sldChg chg="del">
        <pc:chgData name="Oliet Villalba José María" userId="51dfde9c-6af1-44b8-8ee1-7e24e45fc5f7" providerId="ADAL" clId="{FA56D28B-A205-4368-A74F-B2B6B102548B}" dt="2024-01-17T12:48:34.757" v="719" actId="47"/>
        <pc:sldMkLst>
          <pc:docMk/>
          <pc:sldMk cId="0" sldId="281"/>
        </pc:sldMkLst>
      </pc:sldChg>
      <pc:sldChg chg="del">
        <pc:chgData name="Oliet Villalba José María" userId="51dfde9c-6af1-44b8-8ee1-7e24e45fc5f7" providerId="ADAL" clId="{FA56D28B-A205-4368-A74F-B2B6B102548B}" dt="2024-01-17T12:48:35.312" v="720" actId="47"/>
        <pc:sldMkLst>
          <pc:docMk/>
          <pc:sldMk cId="0" sldId="282"/>
        </pc:sldMkLst>
      </pc:sldChg>
      <pc:sldChg chg="del">
        <pc:chgData name="Oliet Villalba José María" userId="51dfde9c-6af1-44b8-8ee1-7e24e45fc5f7" providerId="ADAL" clId="{FA56D28B-A205-4368-A74F-B2B6B102548B}" dt="2024-01-17T12:48:35.977" v="721" actId="47"/>
        <pc:sldMkLst>
          <pc:docMk/>
          <pc:sldMk cId="0" sldId="283"/>
        </pc:sldMkLst>
      </pc:sldChg>
      <pc:sldChg chg="del">
        <pc:chgData name="Oliet Villalba José María" userId="51dfde9c-6af1-44b8-8ee1-7e24e45fc5f7" providerId="ADAL" clId="{FA56D28B-A205-4368-A74F-B2B6B102548B}" dt="2024-01-17T12:48:36.469" v="722" actId="47"/>
        <pc:sldMkLst>
          <pc:docMk/>
          <pc:sldMk cId="0" sldId="284"/>
        </pc:sldMkLst>
      </pc:sldChg>
      <pc:sldChg chg="del">
        <pc:chgData name="Oliet Villalba José María" userId="51dfde9c-6af1-44b8-8ee1-7e24e45fc5f7" providerId="ADAL" clId="{FA56D28B-A205-4368-A74F-B2B6B102548B}" dt="2024-01-17T12:48:37.058" v="723" actId="47"/>
        <pc:sldMkLst>
          <pc:docMk/>
          <pc:sldMk cId="0" sldId="285"/>
        </pc:sldMkLst>
      </pc:sldChg>
      <pc:sldChg chg="del">
        <pc:chgData name="Oliet Villalba José María" userId="51dfde9c-6af1-44b8-8ee1-7e24e45fc5f7" providerId="ADAL" clId="{FA56D28B-A205-4368-A74F-B2B6B102548B}" dt="2024-01-17T12:48:37.597" v="724" actId="47"/>
        <pc:sldMkLst>
          <pc:docMk/>
          <pc:sldMk cId="0" sldId="286"/>
        </pc:sldMkLst>
      </pc:sldChg>
      <pc:sldChg chg="del">
        <pc:chgData name="Oliet Villalba José María" userId="51dfde9c-6af1-44b8-8ee1-7e24e45fc5f7" providerId="ADAL" clId="{FA56D28B-A205-4368-A74F-B2B6B102548B}" dt="2024-01-17T12:48:39.163" v="725" actId="47"/>
        <pc:sldMkLst>
          <pc:docMk/>
          <pc:sldMk cId="0" sldId="287"/>
        </pc:sldMkLst>
      </pc:sldChg>
      <pc:sldChg chg="del">
        <pc:chgData name="Oliet Villalba José María" userId="51dfde9c-6af1-44b8-8ee1-7e24e45fc5f7" providerId="ADAL" clId="{FA56D28B-A205-4368-A74F-B2B6B102548B}" dt="2024-01-16T17:04:19.008" v="0" actId="47"/>
        <pc:sldMkLst>
          <pc:docMk/>
          <pc:sldMk cId="0" sldId="288"/>
        </pc:sldMkLst>
      </pc:sldChg>
      <pc:sldChg chg="del">
        <pc:chgData name="Oliet Villalba José María" userId="51dfde9c-6af1-44b8-8ee1-7e24e45fc5f7" providerId="ADAL" clId="{FA56D28B-A205-4368-A74F-B2B6B102548B}" dt="2024-01-17T12:48:39.897" v="726" actId="47"/>
        <pc:sldMkLst>
          <pc:docMk/>
          <pc:sldMk cId="0" sldId="289"/>
        </pc:sldMkLst>
      </pc:sldChg>
      <pc:sldChg chg="del">
        <pc:chgData name="Oliet Villalba José María" userId="51dfde9c-6af1-44b8-8ee1-7e24e45fc5f7" providerId="ADAL" clId="{FA56D28B-A205-4368-A74F-B2B6B102548B}" dt="2024-01-17T12:48:40.569" v="727" actId="47"/>
        <pc:sldMkLst>
          <pc:docMk/>
          <pc:sldMk cId="0" sldId="290"/>
        </pc:sldMkLst>
      </pc:sldChg>
      <pc:sldChg chg="del">
        <pc:chgData name="Oliet Villalba José María" userId="51dfde9c-6af1-44b8-8ee1-7e24e45fc5f7" providerId="ADAL" clId="{FA56D28B-A205-4368-A74F-B2B6B102548B}" dt="2024-01-17T12:48:41.264" v="728" actId="47"/>
        <pc:sldMkLst>
          <pc:docMk/>
          <pc:sldMk cId="0" sldId="291"/>
        </pc:sldMkLst>
      </pc:sldChg>
      <pc:sldChg chg="del">
        <pc:chgData name="Oliet Villalba José María" userId="51dfde9c-6af1-44b8-8ee1-7e24e45fc5f7" providerId="ADAL" clId="{FA56D28B-A205-4368-A74F-B2B6B102548B}" dt="2024-01-17T12:48:41.814" v="729" actId="47"/>
        <pc:sldMkLst>
          <pc:docMk/>
          <pc:sldMk cId="0" sldId="292"/>
        </pc:sldMkLst>
      </pc:sldChg>
      <pc:sldChg chg="del">
        <pc:chgData name="Oliet Villalba José María" userId="51dfde9c-6af1-44b8-8ee1-7e24e45fc5f7" providerId="ADAL" clId="{FA56D28B-A205-4368-A74F-B2B6B102548B}" dt="2024-01-17T12:48:42.769" v="730" actId="47"/>
        <pc:sldMkLst>
          <pc:docMk/>
          <pc:sldMk cId="0" sldId="293"/>
        </pc:sldMkLst>
      </pc:sldChg>
      <pc:sldChg chg="del">
        <pc:chgData name="Oliet Villalba José María" userId="51dfde9c-6af1-44b8-8ee1-7e24e45fc5f7" providerId="ADAL" clId="{FA56D28B-A205-4368-A74F-B2B6B102548B}" dt="2024-01-17T12:48:43.383" v="731" actId="47"/>
        <pc:sldMkLst>
          <pc:docMk/>
          <pc:sldMk cId="0" sldId="294"/>
        </pc:sldMkLst>
      </pc:sldChg>
      <pc:sldChg chg="del">
        <pc:chgData name="Oliet Villalba José María" userId="51dfde9c-6af1-44b8-8ee1-7e24e45fc5f7" providerId="ADAL" clId="{FA56D28B-A205-4368-A74F-B2B6B102548B}" dt="2024-01-17T12:48:43.964" v="732" actId="47"/>
        <pc:sldMkLst>
          <pc:docMk/>
          <pc:sldMk cId="0" sldId="295"/>
        </pc:sldMkLst>
      </pc:sldChg>
      <pc:sldChg chg="del">
        <pc:chgData name="Oliet Villalba José María" userId="51dfde9c-6af1-44b8-8ee1-7e24e45fc5f7" providerId="ADAL" clId="{FA56D28B-A205-4368-A74F-B2B6B102548B}" dt="2024-01-17T12:48:45.134" v="733" actId="47"/>
        <pc:sldMkLst>
          <pc:docMk/>
          <pc:sldMk cId="0" sldId="296"/>
        </pc:sldMkLst>
      </pc:sldChg>
      <pc:sldChg chg="modSp mod">
        <pc:chgData name="Oliet Villalba José María" userId="51dfde9c-6af1-44b8-8ee1-7e24e45fc5f7" providerId="ADAL" clId="{FA56D28B-A205-4368-A74F-B2B6B102548B}" dt="2024-01-16T17:27:50.551" v="640" actId="403"/>
        <pc:sldMkLst>
          <pc:docMk/>
          <pc:sldMk cId="3505115220" sldId="298"/>
        </pc:sldMkLst>
        <pc:spChg chg="mod">
          <ac:chgData name="Oliet Villalba José María" userId="51dfde9c-6af1-44b8-8ee1-7e24e45fc5f7" providerId="ADAL" clId="{FA56D28B-A205-4368-A74F-B2B6B102548B}" dt="2024-01-16T17:27:50.551" v="640" actId="403"/>
          <ac:spMkLst>
            <pc:docMk/>
            <pc:sldMk cId="3505115220" sldId="298"/>
            <ac:spMk id="860" creationId="{00000000-0000-0000-0000-000000000000}"/>
          </ac:spMkLst>
        </pc:spChg>
      </pc:sldChg>
      <pc:sldChg chg="modSp mod">
        <pc:chgData name="Oliet Villalba José María" userId="51dfde9c-6af1-44b8-8ee1-7e24e45fc5f7" providerId="ADAL" clId="{FA56D28B-A205-4368-A74F-B2B6B102548B}" dt="2024-01-17T12:43:07.345" v="680" actId="20577"/>
        <pc:sldMkLst>
          <pc:docMk/>
          <pc:sldMk cId="617308538" sldId="299"/>
        </pc:sldMkLst>
        <pc:spChg chg="mod">
          <ac:chgData name="Oliet Villalba José María" userId="51dfde9c-6af1-44b8-8ee1-7e24e45fc5f7" providerId="ADAL" clId="{FA56D28B-A205-4368-A74F-B2B6B102548B}" dt="2024-01-17T12:43:07.345" v="680" actId="20577"/>
          <ac:spMkLst>
            <pc:docMk/>
            <pc:sldMk cId="617308538" sldId="299"/>
            <ac:spMk id="857" creationId="{00000000-0000-0000-0000-000000000000}"/>
          </ac:spMkLst>
        </pc:spChg>
        <pc:spChg chg="mod">
          <ac:chgData name="Oliet Villalba José María" userId="51dfde9c-6af1-44b8-8ee1-7e24e45fc5f7" providerId="ADAL" clId="{FA56D28B-A205-4368-A74F-B2B6B102548B}" dt="2024-01-16T17:27:57.495" v="641" actId="403"/>
          <ac:spMkLst>
            <pc:docMk/>
            <pc:sldMk cId="617308538" sldId="299"/>
            <ac:spMk id="860" creationId="{00000000-0000-0000-0000-000000000000}"/>
          </ac:spMkLst>
        </pc:spChg>
        <pc:picChg chg="mod">
          <ac:chgData name="Oliet Villalba José María" userId="51dfde9c-6af1-44b8-8ee1-7e24e45fc5f7" providerId="ADAL" clId="{FA56D28B-A205-4368-A74F-B2B6B102548B}" dt="2024-01-16T17:34:27.859" v="642" actId="208"/>
          <ac:picMkLst>
            <pc:docMk/>
            <pc:sldMk cId="617308538" sldId="299"/>
            <ac:picMk id="5" creationId="{4B098632-5DC9-526E-E287-4899906C8440}"/>
          </ac:picMkLst>
        </pc:picChg>
      </pc:sldChg>
      <pc:sldChg chg="modSp mod modNotesTx">
        <pc:chgData name="Oliet Villalba José María" userId="51dfde9c-6af1-44b8-8ee1-7e24e45fc5f7" providerId="ADAL" clId="{FA56D28B-A205-4368-A74F-B2B6B102548B}" dt="2024-01-17T12:45:19.977" v="691" actId="20577"/>
        <pc:sldMkLst>
          <pc:docMk/>
          <pc:sldMk cId="3184016422" sldId="301"/>
        </pc:sldMkLst>
        <pc:spChg chg="mod">
          <ac:chgData name="Oliet Villalba José María" userId="51dfde9c-6af1-44b8-8ee1-7e24e45fc5f7" providerId="ADAL" clId="{FA56D28B-A205-4368-A74F-B2B6B102548B}" dt="2024-01-16T17:34:42.423" v="643" actId="403"/>
          <ac:spMkLst>
            <pc:docMk/>
            <pc:sldMk cId="3184016422" sldId="301"/>
            <ac:spMk id="2295" creationId="{00000000-0000-0000-0000-000000000000}"/>
          </ac:spMkLst>
        </pc:spChg>
      </pc:sldChg>
      <pc:sldChg chg="modSp mod">
        <pc:chgData name="Oliet Villalba José María" userId="51dfde9c-6af1-44b8-8ee1-7e24e45fc5f7" providerId="ADAL" clId="{FA56D28B-A205-4368-A74F-B2B6B102548B}" dt="2024-01-16T17:35:14.138" v="649" actId="14100"/>
        <pc:sldMkLst>
          <pc:docMk/>
          <pc:sldMk cId="43789986" sldId="302"/>
        </pc:sldMkLst>
        <pc:spChg chg="mod">
          <ac:chgData name="Oliet Villalba José María" userId="51dfde9c-6af1-44b8-8ee1-7e24e45fc5f7" providerId="ADAL" clId="{FA56D28B-A205-4368-A74F-B2B6B102548B}" dt="2024-01-16T17:35:14.138" v="649" actId="14100"/>
          <ac:spMkLst>
            <pc:docMk/>
            <pc:sldMk cId="43789986" sldId="302"/>
            <ac:spMk id="2327" creationId="{00000000-0000-0000-0000-000000000000}"/>
          </ac:spMkLst>
        </pc:spChg>
      </pc:sldChg>
      <pc:sldChg chg="modSp mod">
        <pc:chgData name="Oliet Villalba José María" userId="51dfde9c-6af1-44b8-8ee1-7e24e45fc5f7" providerId="ADAL" clId="{FA56D28B-A205-4368-A74F-B2B6B102548B}" dt="2024-01-16T17:35:19.039" v="651" actId="403"/>
        <pc:sldMkLst>
          <pc:docMk/>
          <pc:sldMk cId="239388374" sldId="304"/>
        </pc:sldMkLst>
        <pc:spChg chg="mod">
          <ac:chgData name="Oliet Villalba José María" userId="51dfde9c-6af1-44b8-8ee1-7e24e45fc5f7" providerId="ADAL" clId="{FA56D28B-A205-4368-A74F-B2B6B102548B}" dt="2024-01-16T17:35:19.039" v="651" actId="403"/>
          <ac:spMkLst>
            <pc:docMk/>
            <pc:sldMk cId="239388374" sldId="304"/>
            <ac:spMk id="596" creationId="{00000000-0000-0000-0000-000000000000}"/>
          </ac:spMkLst>
        </pc:spChg>
      </pc:sldChg>
      <pc:sldChg chg="modSp mod">
        <pc:chgData name="Oliet Villalba José María" userId="51dfde9c-6af1-44b8-8ee1-7e24e45fc5f7" providerId="ADAL" clId="{FA56D28B-A205-4368-A74F-B2B6B102548B}" dt="2024-01-17T12:47:24.945" v="698" actId="20577"/>
        <pc:sldMkLst>
          <pc:docMk/>
          <pc:sldMk cId="1748928497" sldId="305"/>
        </pc:sldMkLst>
        <pc:spChg chg="mod">
          <ac:chgData name="Oliet Villalba José María" userId="51dfde9c-6af1-44b8-8ee1-7e24e45fc5f7" providerId="ADAL" clId="{FA56D28B-A205-4368-A74F-B2B6B102548B}" dt="2024-01-16T17:35:29.615" v="652" actId="403"/>
          <ac:spMkLst>
            <pc:docMk/>
            <pc:sldMk cId="1748928497" sldId="305"/>
            <ac:spMk id="1701" creationId="{00000000-0000-0000-0000-000000000000}"/>
          </ac:spMkLst>
        </pc:spChg>
        <pc:spChg chg="mod">
          <ac:chgData name="Oliet Villalba José María" userId="51dfde9c-6af1-44b8-8ee1-7e24e45fc5f7" providerId="ADAL" clId="{FA56D28B-A205-4368-A74F-B2B6B102548B}" dt="2024-01-17T12:46:04.954" v="693" actId="20577"/>
          <ac:spMkLst>
            <pc:docMk/>
            <pc:sldMk cId="1748928497" sldId="305"/>
            <ac:spMk id="1711" creationId="{00000000-0000-0000-0000-000000000000}"/>
          </ac:spMkLst>
        </pc:spChg>
        <pc:spChg chg="mod">
          <ac:chgData name="Oliet Villalba José María" userId="51dfde9c-6af1-44b8-8ee1-7e24e45fc5f7" providerId="ADAL" clId="{FA56D28B-A205-4368-A74F-B2B6B102548B}" dt="2024-01-17T12:47:24.945" v="698" actId="20577"/>
          <ac:spMkLst>
            <pc:docMk/>
            <pc:sldMk cId="1748928497" sldId="305"/>
            <ac:spMk id="1718" creationId="{00000000-0000-0000-0000-000000000000}"/>
          </ac:spMkLst>
        </pc:spChg>
      </pc:sldChg>
      <pc:sldChg chg="modSp mod">
        <pc:chgData name="Oliet Villalba José María" userId="51dfde9c-6af1-44b8-8ee1-7e24e45fc5f7" providerId="ADAL" clId="{FA56D28B-A205-4368-A74F-B2B6B102548B}" dt="2024-01-16T17:35:41.326" v="654" actId="403"/>
        <pc:sldMkLst>
          <pc:docMk/>
          <pc:sldMk cId="3717680766" sldId="306"/>
        </pc:sldMkLst>
        <pc:spChg chg="mod">
          <ac:chgData name="Oliet Villalba José María" userId="51dfde9c-6af1-44b8-8ee1-7e24e45fc5f7" providerId="ADAL" clId="{FA56D28B-A205-4368-A74F-B2B6B102548B}" dt="2024-01-16T17:35:41.326" v="654" actId="403"/>
          <ac:spMkLst>
            <pc:docMk/>
            <pc:sldMk cId="3717680766" sldId="306"/>
            <ac:spMk id="2076" creationId="{00000000-0000-0000-0000-000000000000}"/>
          </ac:spMkLst>
        </pc:spChg>
      </pc:sldChg>
      <pc:sldChg chg="modSp mod">
        <pc:chgData name="Oliet Villalba José María" userId="51dfde9c-6af1-44b8-8ee1-7e24e45fc5f7" providerId="ADAL" clId="{FA56D28B-A205-4368-A74F-B2B6B102548B}" dt="2024-01-16T17:35:35.223" v="653" actId="403"/>
        <pc:sldMkLst>
          <pc:docMk/>
          <pc:sldMk cId="1164801594" sldId="307"/>
        </pc:sldMkLst>
        <pc:spChg chg="mod">
          <ac:chgData name="Oliet Villalba José María" userId="51dfde9c-6af1-44b8-8ee1-7e24e45fc5f7" providerId="ADAL" clId="{FA56D28B-A205-4368-A74F-B2B6B102548B}" dt="2024-01-16T17:35:35.223" v="653" actId="403"/>
          <ac:spMkLst>
            <pc:docMk/>
            <pc:sldMk cId="1164801594" sldId="307"/>
            <ac:spMk id="347" creationId="{00000000-0000-0000-0000-000000000000}"/>
          </ac:spMkLst>
        </pc:spChg>
      </pc:sldChg>
      <pc:sldChg chg="addSp delSp modSp add mod">
        <pc:chgData name="Oliet Villalba José María" userId="51dfde9c-6af1-44b8-8ee1-7e24e45fc5f7" providerId="ADAL" clId="{FA56D28B-A205-4368-A74F-B2B6B102548B}" dt="2024-01-17T12:49:26.910" v="759" actId="20577"/>
        <pc:sldMkLst>
          <pc:docMk/>
          <pc:sldMk cId="1657873755" sldId="308"/>
        </pc:sldMkLst>
        <pc:spChg chg="add del mod">
          <ac:chgData name="Oliet Villalba José María" userId="51dfde9c-6af1-44b8-8ee1-7e24e45fc5f7" providerId="ADAL" clId="{FA56D28B-A205-4368-A74F-B2B6B102548B}" dt="2024-01-16T17:12:11.140" v="34" actId="478"/>
          <ac:spMkLst>
            <pc:docMk/>
            <pc:sldMk cId="1657873755" sldId="308"/>
            <ac:spMk id="3" creationId="{0B8DAEDA-D2DC-D89A-E550-1120613EE87D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5" creationId="{58827512-98C3-2A23-56A0-83FDA651F673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6" creationId="{341D2753-6332-277B-AA99-9AE07401255D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7" creationId="{3D57CC8C-FB03-7F25-E94E-19002295AFBE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8" creationId="{C81C7582-A468-A6C1-9821-1E46D58E3544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9" creationId="{003BB2A3-94F6-103C-9A0E-94D9696FDB23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" creationId="{7C1B104B-3E84-DB11-791D-8D0C8B35CA4F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1" creationId="{48D53FFC-716A-2AF9-32CD-3B7111E79F7A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2" creationId="{5CFFADF9-203D-43E0-9766-B50699B34EE9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3" creationId="{3A318303-1913-025A-72D5-A4F114A345B5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4" creationId="{DC743AEE-86B8-FD96-804C-A817D122CC18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5" creationId="{56EAA7F7-8137-5795-5092-43CC059366FE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6" creationId="{1662E56A-8751-95BA-72F1-DD2C7E2EA27E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7" creationId="{82F522E5-D131-B44E-4ADB-0FB49CCC795F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8" creationId="{2B4F3506-A00B-F62B-4DC1-1AC0483CCE09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9" creationId="{C6932749-0048-0E80-A6EB-5BC12D808729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20" creationId="{0CA7812E-2FFC-3A25-378E-B6FC3D13EDA2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21" creationId="{98E84E43-3F58-E062-37F8-2A0F42F07D84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22" creationId="{A563226B-37C8-C4BF-2D91-DDAB8A4A8494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23" creationId="{17BADFA7-DAB2-CDC1-F2DC-92A5E0CD4EC5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24" creationId="{2CE51177-45B0-3C87-DE7C-5AEC0C7D7893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25" creationId="{C291F225-BBCF-B7A3-DAB7-BD83545AB677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26" creationId="{31238082-724D-974A-E304-7959F9764129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27" creationId="{899FFF4E-7295-42AD-A668-B765AFC23ED9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28" creationId="{34E3DB4D-C935-B77B-1394-D80929789B67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29" creationId="{07156EA9-D7E9-3247-4CC7-66E9C99B21CD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30" creationId="{4783381A-4B9B-D2C8-9CF4-13ECBDADCCE3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31" creationId="{429C4F42-54FA-3C73-9CB2-C0FEB10E568E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32" creationId="{44CF350C-9337-1FDA-C9EF-FF24EBE661C6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33" creationId="{6B6271C8-8C3C-A7F2-6439-E97F1F22945B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34" creationId="{519D501F-8340-30EA-733B-F48467C93236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35" creationId="{B5DE1799-10D5-E38E-B3EA-C5F26548F56A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36" creationId="{E32F1058-1ED1-C02B-3CAD-D6162EE96171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37" creationId="{94D8E94A-EE53-B806-D8FB-B7FEB789E7BB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38" creationId="{95A776C1-47BC-401A-2CD2-1AD2112C9810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39" creationId="{184058EC-9C86-E04D-007D-5A8A7FA75C2B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40" creationId="{721F9D2C-5033-DCB7-CC27-D6F30D1EF3F5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41" creationId="{E21CC61E-5239-7246-D602-A8D11A943772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42" creationId="{651C51D0-BC22-E8AF-2822-63266D9AF90E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51" creationId="{2F9A1A31-A7AD-5AC9-5A28-AAA5617AFAC2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52" creationId="{C29C449A-19FB-4E1D-B9D7-58239B3A5264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53" creationId="{3DD12B2F-F513-B9DC-1FF0-AB41D95CEFA4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54" creationId="{C1CD0509-CC12-A89B-7A2A-014E1F1A2B05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55" creationId="{08B83317-E3EB-046A-FCC2-F061722E0FD3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56" creationId="{C51B6F56-5D52-D179-51FE-C647939C1622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57" creationId="{F4C0CBA7-4BC9-B1BF-349F-3B4150A1FF63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58" creationId="{2B84E2E5-5C54-11BF-EEB4-EFAF9A5385EC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59" creationId="{E1C1893E-CE88-62F2-C7F8-E60C622251EA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60" creationId="{AEDA7F6E-7E5C-21EB-352D-9A9F95CF8624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61" creationId="{767A4759-6FA4-AE1C-E3F0-755E5FB0C87F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62" creationId="{040807CF-BD05-757C-23C3-5C8EB75970CA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63" creationId="{B5E59688-D86D-A530-7CD8-3FD0BBF1F731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832" creationId="{4EB543D2-4450-9B4A-7875-E814530CCB2D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833" creationId="{1671B3C9-2B6C-BB84-24C7-5B4BB02D574C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834" creationId="{CDF8EFCC-EC2F-C654-23C2-0EEB5EF2F3FA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835" creationId="{232835FD-36CD-98CB-0F37-7B4954F4F08C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836" creationId="{609A61A1-F156-7524-E9A0-B477352B5BEA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837" creationId="{AEAA5A25-737A-ACAF-0FB0-50221FD42F6C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838" creationId="{3C80D87E-D3D9-4230-844D-C24BC9643B12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839" creationId="{1E9E825A-8550-F5A1-C346-0EE1A1608BE8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840" creationId="{6E4E00DF-3B84-74F2-FDDD-93C8AD4470F6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841" creationId="{C768088D-5884-E4EE-0CF8-F652F6770230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842" creationId="{FD24C291-AE7E-6B0A-4FBD-6B7A88B349FF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843" creationId="{320CFE36-A2EB-6706-A931-808AEA555314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844" creationId="{D4B05808-5D0E-3C5C-21CB-0181F07C012C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845" creationId="{4B2C134C-CCF9-5ABF-2EB8-871B989B20B5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846" creationId="{E928DCA2-FF4A-C0FA-7B44-98A270BB2A5C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847" creationId="{0C12449A-5112-A057-E6C0-FCACBAE977CE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848" creationId="{993D80F3-3C1C-3874-FDB6-2C1601352CBB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849" creationId="{B291AB00-FF9C-233F-0257-F92B3C26F36E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850" creationId="{B5BC50DB-EFA6-13C4-BB9E-B77BC5A277CC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851" creationId="{403CEE26-6054-17B0-561C-F29F2D2B8902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852" creationId="{734BBEDC-2FC7-3B6A-F4C2-351E44F8AB78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853" creationId="{447836F2-463A-6553-6A70-93A325109CBC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854" creationId="{67337525-0A82-8DE7-ED6C-816ECE64CB5A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855" creationId="{A4AE8C25-FACA-D5C1-50ED-8B2D9DC123F3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856" creationId="{AF4583AD-364D-0989-28ED-1DFBB4A72FF8}"/>
          </ac:spMkLst>
        </pc:spChg>
        <pc:spChg chg="mod">
          <ac:chgData name="Oliet Villalba José María" userId="51dfde9c-6af1-44b8-8ee1-7e24e45fc5f7" providerId="ADAL" clId="{FA56D28B-A205-4368-A74F-B2B6B102548B}" dt="2024-01-17T12:49:26.910" v="759" actId="20577"/>
          <ac:spMkLst>
            <pc:docMk/>
            <pc:sldMk cId="1657873755" sldId="308"/>
            <ac:spMk id="857" creationId="{00000000-0000-0000-0000-000000000000}"/>
          </ac:spMkLst>
        </pc:spChg>
        <pc:spChg chg="mod">
          <ac:chgData name="Oliet Villalba José María" userId="51dfde9c-6af1-44b8-8ee1-7e24e45fc5f7" providerId="ADAL" clId="{FA56D28B-A205-4368-A74F-B2B6B102548B}" dt="2024-01-16T17:11:46.108" v="32" actId="14100"/>
          <ac:spMkLst>
            <pc:docMk/>
            <pc:sldMk cId="1657873755" sldId="308"/>
            <ac:spMk id="858" creationId="{00000000-0000-0000-0000-000000000000}"/>
          </ac:spMkLst>
        </pc:spChg>
        <pc:spChg chg="del">
          <ac:chgData name="Oliet Villalba José María" userId="51dfde9c-6af1-44b8-8ee1-7e24e45fc5f7" providerId="ADAL" clId="{FA56D28B-A205-4368-A74F-B2B6B102548B}" dt="2024-01-16T17:12:08.825" v="33" actId="478"/>
          <ac:spMkLst>
            <pc:docMk/>
            <pc:sldMk cId="1657873755" sldId="308"/>
            <ac:spMk id="859" creationId="{00000000-0000-0000-0000-000000000000}"/>
          </ac:spMkLst>
        </pc:spChg>
        <pc:spChg chg="mod">
          <ac:chgData name="Oliet Villalba José María" userId="51dfde9c-6af1-44b8-8ee1-7e24e45fc5f7" providerId="ADAL" clId="{FA56D28B-A205-4368-A74F-B2B6B102548B}" dt="2024-01-16T17:27:21.983" v="636" actId="403"/>
          <ac:spMkLst>
            <pc:docMk/>
            <pc:sldMk cId="1657873755" sldId="308"/>
            <ac:spMk id="860" creationId="{00000000-0000-0000-0000-000000000000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993" creationId="{6E4DA681-609E-E71E-C5EC-6E71F6D30804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994" creationId="{C61E9733-8710-284C-08F1-ED56B44432D6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995" creationId="{8B201F4F-5AD5-DB0C-8771-5135E32A8C34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996" creationId="{0F665AA6-CE84-999B-DBDE-7D6E3AA0ED6D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997" creationId="{B008135B-D168-3975-A007-80837147F296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998" creationId="{92570438-07E8-AE7A-F6EA-8395481935BA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999" creationId="{C8C5AE41-3BFE-D55B-5DD1-73B9661FC458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00" creationId="{FC811852-BDDA-23F6-EE72-DD351BDF86B0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01" creationId="{0FC63709-3A55-AAC9-913B-C8F645ABC1A0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02" creationId="{BB19B9BF-4437-E97F-7DD0-20C8D393CAE6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03" creationId="{FE05CAAA-F18F-F3C6-E685-B2644B9E3B30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04" creationId="{2ACF0840-8AB9-CA9D-7AC2-3FF36B5AD0AA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05" creationId="{0D57CAFA-1BEC-0560-246B-63020CFFDDB5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06" creationId="{2882F510-E963-5F9A-FADC-C82D5C4B00BB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07" creationId="{CA96EA89-26B7-D966-BCC7-CB2297A424A0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08" creationId="{AA500A94-93D3-600E-41D0-F66FFAC9DAD1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09" creationId="{B8E7203B-106A-0338-D556-1DC801FAFA2A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10" creationId="{2819E42B-92DA-32D6-94C0-66CCA006FCF2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11" creationId="{EF7FFD52-3080-32FD-2138-6E4A38E399D7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12" creationId="{5A2BD464-A221-174D-5F43-4067CF14AF7A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13" creationId="{C942BF51-DACE-38B4-7BC5-8AE4EF5DB5C3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14" creationId="{FFB20033-B840-DEEF-0985-73D145474CDF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15" creationId="{D03630EF-3ED7-92D0-4788-644635F14692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16" creationId="{28479A5C-0F87-D116-47BF-CDFE7CE32917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17" creationId="{889D6696-87D8-B1E7-EE6A-C48EDFB9933A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18" creationId="{74EFAA52-089F-8A6A-FF54-87656C1A1DDA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19" creationId="{CD733C4B-7588-AB05-FC40-87F7C3756C81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20" creationId="{A66C22DA-F680-EF84-72C8-B25D8FBA9D55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21" creationId="{5D15417C-23EA-EC1E-3A69-F716DFF977CE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22" creationId="{645D5F01-CB84-5D2B-6CD0-511B6400F502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23" creationId="{F940C05D-87DA-6B41-CE24-FDEB9DEA9D33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24" creationId="{0E565FBF-9136-6064-35FE-FAE2FF2A8C89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25" creationId="{19DAD070-A31D-CB5B-DB06-8C9EC88A30E2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26" creationId="{C4DF4CC0-AD84-3D7A-CC85-079CCD9518C3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27" creationId="{146B08C9-F044-EA79-5C77-08F9376CBD17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28" creationId="{C47627B7-7A62-149C-8F99-C4CBA4E16C42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29" creationId="{3AE60A65-761A-A6EF-246C-617E86CA8250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30" creationId="{61CF15F5-1960-91CD-E81B-8768C82035BD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31" creationId="{52CFB4EA-35B2-9D8F-9789-7BC3AA481A05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32" creationId="{E3DDAA04-47AE-0C00-B8F2-AE18C2A90611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33" creationId="{60FDAA22-A26D-7E4E-7A37-8EB3BCBA323C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34" creationId="{E0C6AC96-0C81-05E7-555C-207B0C2067A2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35" creationId="{E0BF47D5-A86F-5A9C-5614-9A6EFA4BC5B6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36" creationId="{FDBB01FC-14CD-1922-2832-90F566CB878D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37" creationId="{8CD8F243-22B8-A1E8-C247-A3B62B4C08F6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38" creationId="{894B0135-4FE7-803F-3053-1E0E483DE64E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39" creationId="{E0DF3A9C-63B7-F1FD-7CDE-73DFCDF42BBF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40" creationId="{7AA1CCF3-2828-E9C0-DAE5-DDD9DAECD8E6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41" creationId="{606598D1-1484-3C93-CB01-B5FEB2BF59FF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42" creationId="{3122C9B4-726C-F49D-8AEE-50B72D533802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43" creationId="{C1F0B201-46AA-AE3D-329A-F6435E705470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44" creationId="{2849B091-53AC-7133-063B-AC5ACF28824D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45" creationId="{C0F11035-214D-F3E0-94FC-D4AC27D8D115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46" creationId="{041E9E57-0FF2-7284-9FAE-CF034E230C15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47" creationId="{300AAC7F-44A4-52E0-8265-040EF6748A9F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48" creationId="{2540025C-E2B8-A6DC-3909-B23D75953435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49" creationId="{D11FBDD0-4502-F3BD-0AEE-BAC879B843EA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50" creationId="{91FBEC98-F0E2-5EBB-30DA-B7134FF678BA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51" creationId="{22615762-8A37-0BE0-F39A-29FF46A63352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52" creationId="{8D01EFE0-9B4A-C1DC-937E-05F142875EDF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53" creationId="{BE2941DE-EEB9-229C-A392-AAA348BA805A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54" creationId="{CD9C34DD-239A-ECE5-1230-CD0BD66F5052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55" creationId="{E44E07FD-F86A-A250-DD15-BC05D32C4493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56" creationId="{B386E9F7-3ECB-6F6D-4C01-70D31D0CDD6E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57" creationId="{C8F5C093-8609-E6DE-A251-12F10AE63849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58" creationId="{5762509A-F0CC-A532-85FA-7EDE75C3B074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59" creationId="{BFA8E3C0-50C8-02E6-17D6-AF465CF05E14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60" creationId="{F5F68C0E-37BB-5062-94DB-D5656F5709BC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61" creationId="{5798A80B-74AE-0178-0BD2-EE6A366DEF1E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62" creationId="{0921E490-B2CD-B1F1-486B-F66DD2F4AF92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63" creationId="{7F0A23E1-AF99-60D4-DA02-4622DE8D153C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64" creationId="{D09AB8BE-82F3-F1E4-F8F4-64D75291A4A7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65" creationId="{563D26BC-8D50-23C4-2617-D199FF979B03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66" creationId="{DFB26C14-D98A-AB8D-2147-33C5F6A47ADD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67" creationId="{D4E715AC-ACCC-800A-1FB1-45357184D4CF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68" creationId="{AB202931-666D-5CB9-B5CD-66F9B41C3FC7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69" creationId="{F507AF19-BCA0-B00A-221F-174E4B539967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70" creationId="{DAB762F1-4DB6-6EC1-C414-9C396B26E04B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71" creationId="{979F8266-61F1-66CC-E0B8-60EB84746E54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72" creationId="{FFD288C6-6EA8-303B-8B9B-5E66D0C013AB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73" creationId="{7B25DC15-BC57-61BD-274F-D01654748BCF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74" creationId="{914483FB-E059-7EF0-C845-B684439F1CCA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75" creationId="{F16EEC2A-AE5B-6473-0C66-323D420D51FC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76" creationId="{103CC5BF-8FA6-B82A-638D-ABBED246993B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77" creationId="{3BC8D547-1DC0-62B6-75AD-395DC7C7880C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78" creationId="{2CDE1B1D-F384-A906-026A-5207D3E325DD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79" creationId="{2D07B032-5A7D-B317-AF86-E1492D306F3E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80" creationId="{37B842FA-F3ED-3B4C-BC7B-701F07AFB910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81" creationId="{70D95311-7063-1412-CB4F-D8F73991D535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82" creationId="{8A416004-D648-DA9E-E8EF-4F8329C78E9A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83" creationId="{21F0F138-A59D-4D02-DB35-2A61CB2D2629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84" creationId="{9968F7F8-5865-3FC2-2DE0-C4541FC7123C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85" creationId="{FE8D0210-A84F-FE0F-C998-62F29FCCBB87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86" creationId="{6E5BACDC-39F7-43AE-9A7C-DE612C55C56F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87" creationId="{D0F44ED9-4855-ADB4-392F-EE8BE420B53E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88" creationId="{B06187D2-5D97-0025-A042-DCE76B358422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89" creationId="{CA964D6F-EC18-3CEA-B10D-C17969B80438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90" creationId="{215832D5-EAE7-E989-1401-9A7941ABF875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91" creationId="{07FBB8BC-D258-3900-208F-E5B22020F507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92" creationId="{4FC14E1E-B44D-0339-1071-B73C811F2856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93" creationId="{5C71C6C2-6DC9-7474-C05E-279C4848EB4B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94" creationId="{A4DFD153-64FB-2AB8-18EB-8035CAA544CA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95" creationId="{C5D8BB66-104C-AEB0-2ADD-0FDAEDDDFCB9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96" creationId="{8A1EFCA7-C97B-1115-4628-F2934F1EC955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97" creationId="{B8731C02-2116-CAE8-24F1-A886D1E1A7FC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98" creationId="{12750FF5-B9D5-3ABC-37D4-2CD23A542030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099" creationId="{84169AA7-C799-DF04-B930-61B7DEA152BA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100" creationId="{DF4C9A99-1D5E-C334-847C-0CB476692641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101" creationId="{D4290178-EE0F-A736-7DB4-81987DBA0308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102" creationId="{7D4ACB24-4B9B-A884-5810-8703A121F28B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103" creationId="{B13D6884-E7D5-E933-F39F-13D19D86145F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104" creationId="{40FBF1DF-966D-ECF8-F48F-5A242C56CF8A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105" creationId="{E4FE7A8D-4EF2-477F-A62A-2256157DE78D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106" creationId="{BD0DE491-0FC2-B219-4D24-F01B9F6D11E3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107" creationId="{0A0EC6F0-4E4F-91AC-1493-D924592A075B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108" creationId="{52BE0531-297D-F873-DB41-A49CA8B00ADE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109" creationId="{731C49E2-6A00-FED1-F42C-23017A579803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110" creationId="{BB13B8CB-E250-561C-6438-ECB1B1FC8666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111" creationId="{BE6176F1-575C-2575-D1F1-09A01CCE2FD5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112" creationId="{2ACBCBA3-8C27-56E0-6F4F-0C7CE3C06ABC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113" creationId="{79EFFCDA-89F9-C41A-B240-2AADB00F10AB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114" creationId="{902CF8D6-E2C0-3210-9E33-2F54A6C6E241}"/>
          </ac:spMkLst>
        </pc:spChg>
        <pc:spChg chg="mod">
          <ac:chgData name="Oliet Villalba José María" userId="51dfde9c-6af1-44b8-8ee1-7e24e45fc5f7" providerId="ADAL" clId="{FA56D28B-A205-4368-A74F-B2B6B102548B}" dt="2024-01-16T17:24:13.518" v="480"/>
          <ac:spMkLst>
            <pc:docMk/>
            <pc:sldMk cId="1657873755" sldId="308"/>
            <ac:spMk id="1115" creationId="{8595FDC9-7360-1D07-9EF3-91D43221F32A}"/>
          </ac:spMkLst>
        </pc:spChg>
        <pc:grpChg chg="add mod">
          <ac:chgData name="Oliet Villalba José María" userId="51dfde9c-6af1-44b8-8ee1-7e24e45fc5f7" providerId="ADAL" clId="{FA56D28B-A205-4368-A74F-B2B6B102548B}" dt="2024-01-16T17:24:31.343" v="484" actId="1076"/>
          <ac:grpSpMkLst>
            <pc:docMk/>
            <pc:sldMk cId="1657873755" sldId="308"/>
            <ac:grpSpMk id="4" creationId="{D88F0E36-7CDC-2474-57CD-E1F861348DCF}"/>
          </ac:grpSpMkLst>
        </pc:grpChg>
        <pc:grpChg chg="mod">
          <ac:chgData name="Oliet Villalba José María" userId="51dfde9c-6af1-44b8-8ee1-7e24e45fc5f7" providerId="ADAL" clId="{FA56D28B-A205-4368-A74F-B2B6B102548B}" dt="2024-01-16T17:24:13.518" v="480"/>
          <ac:grpSpMkLst>
            <pc:docMk/>
            <pc:sldMk cId="1657873755" sldId="308"/>
            <ac:grpSpMk id="43" creationId="{3DCFE11A-F888-7ABF-4B59-5239DBD195EA}"/>
          </ac:grpSpMkLst>
        </pc:grpChg>
        <pc:grpChg chg="mod">
          <ac:chgData name="Oliet Villalba José María" userId="51dfde9c-6af1-44b8-8ee1-7e24e45fc5f7" providerId="ADAL" clId="{FA56D28B-A205-4368-A74F-B2B6B102548B}" dt="2024-01-16T17:24:13.518" v="480"/>
          <ac:grpSpMkLst>
            <pc:docMk/>
            <pc:sldMk cId="1657873755" sldId="308"/>
            <ac:grpSpMk id="44" creationId="{C05F9449-6412-5FF2-2B54-37A7E15F3604}"/>
          </ac:grpSpMkLst>
        </pc:grpChg>
        <pc:grpChg chg="mod">
          <ac:chgData name="Oliet Villalba José María" userId="51dfde9c-6af1-44b8-8ee1-7e24e45fc5f7" providerId="ADAL" clId="{FA56D28B-A205-4368-A74F-B2B6B102548B}" dt="2024-01-16T17:24:13.518" v="480"/>
          <ac:grpSpMkLst>
            <pc:docMk/>
            <pc:sldMk cId="1657873755" sldId="308"/>
            <ac:grpSpMk id="45" creationId="{9DE5F0E0-413F-292C-62A6-678B623BE91A}"/>
          </ac:grpSpMkLst>
        </pc:grpChg>
        <pc:grpChg chg="mod">
          <ac:chgData name="Oliet Villalba José María" userId="51dfde9c-6af1-44b8-8ee1-7e24e45fc5f7" providerId="ADAL" clId="{FA56D28B-A205-4368-A74F-B2B6B102548B}" dt="2024-01-16T17:24:13.518" v="480"/>
          <ac:grpSpMkLst>
            <pc:docMk/>
            <pc:sldMk cId="1657873755" sldId="308"/>
            <ac:grpSpMk id="46" creationId="{081B81DD-C1B1-0CF9-7243-B1AF767412BD}"/>
          </ac:grpSpMkLst>
        </pc:grpChg>
        <pc:grpChg chg="mod">
          <ac:chgData name="Oliet Villalba José María" userId="51dfde9c-6af1-44b8-8ee1-7e24e45fc5f7" providerId="ADAL" clId="{FA56D28B-A205-4368-A74F-B2B6B102548B}" dt="2024-01-16T17:24:13.518" v="480"/>
          <ac:grpSpMkLst>
            <pc:docMk/>
            <pc:sldMk cId="1657873755" sldId="308"/>
            <ac:grpSpMk id="47" creationId="{1695A245-06B1-56E4-E3A0-81830AFCAC83}"/>
          </ac:grpSpMkLst>
        </pc:grpChg>
        <pc:grpChg chg="mod">
          <ac:chgData name="Oliet Villalba José María" userId="51dfde9c-6af1-44b8-8ee1-7e24e45fc5f7" providerId="ADAL" clId="{FA56D28B-A205-4368-A74F-B2B6B102548B}" dt="2024-01-16T17:24:13.518" v="480"/>
          <ac:grpSpMkLst>
            <pc:docMk/>
            <pc:sldMk cId="1657873755" sldId="308"/>
            <ac:grpSpMk id="48" creationId="{4B7852F7-5EF9-99A3-D7D0-6B397B0FC80F}"/>
          </ac:grpSpMkLst>
        </pc:grpChg>
        <pc:grpChg chg="mod">
          <ac:chgData name="Oliet Villalba José María" userId="51dfde9c-6af1-44b8-8ee1-7e24e45fc5f7" providerId="ADAL" clId="{FA56D28B-A205-4368-A74F-B2B6B102548B}" dt="2024-01-16T17:24:13.518" v="480"/>
          <ac:grpSpMkLst>
            <pc:docMk/>
            <pc:sldMk cId="1657873755" sldId="308"/>
            <ac:grpSpMk id="49" creationId="{B652F746-A519-54AD-7844-A46B1131C74A}"/>
          </ac:grpSpMkLst>
        </pc:grpChg>
        <pc:grpChg chg="mod">
          <ac:chgData name="Oliet Villalba José María" userId="51dfde9c-6af1-44b8-8ee1-7e24e45fc5f7" providerId="ADAL" clId="{FA56D28B-A205-4368-A74F-B2B6B102548B}" dt="2024-01-16T17:24:13.518" v="480"/>
          <ac:grpSpMkLst>
            <pc:docMk/>
            <pc:sldMk cId="1657873755" sldId="308"/>
            <ac:grpSpMk id="50" creationId="{0A23F7C7-FBAF-2AFE-BDEB-AD959574CCFA}"/>
          </ac:grpSpMkLst>
        </pc:grpChg>
        <pc:grpChg chg="del">
          <ac:chgData name="Oliet Villalba José María" userId="51dfde9c-6af1-44b8-8ee1-7e24e45fc5f7" providerId="ADAL" clId="{FA56D28B-A205-4368-A74F-B2B6B102548B}" dt="2024-01-16T17:24:13.171" v="479" actId="478"/>
          <ac:grpSpMkLst>
            <pc:docMk/>
            <pc:sldMk cId="1657873755" sldId="308"/>
            <ac:grpSpMk id="861" creationId="{00000000-0000-0000-0000-000000000000}"/>
          </ac:grpSpMkLst>
        </pc:grpChg>
      </pc:sldChg>
      <pc:sldMasterChg chg="delSldLayout">
        <pc:chgData name="Oliet Villalba José María" userId="51dfde9c-6af1-44b8-8ee1-7e24e45fc5f7" providerId="ADAL" clId="{FA56D28B-A205-4368-A74F-B2B6B102548B}" dt="2024-01-17T12:48:37.597" v="724" actId="47"/>
        <pc:sldMasterMkLst>
          <pc:docMk/>
          <pc:sldMasterMk cId="0" sldId="2147483658"/>
        </pc:sldMasterMkLst>
        <pc:sldLayoutChg chg="del">
          <pc:chgData name="Oliet Villalba José María" userId="51dfde9c-6af1-44b8-8ee1-7e24e45fc5f7" providerId="ADAL" clId="{FA56D28B-A205-4368-A74F-B2B6B102548B}" dt="2024-01-17T12:48:16.413" v="699" actId="47"/>
          <pc:sldLayoutMkLst>
            <pc:docMk/>
            <pc:sldMasterMk cId="0" sldId="2147483658"/>
            <pc:sldLayoutMk cId="0" sldId="2147483650"/>
          </pc:sldLayoutMkLst>
        </pc:sldLayoutChg>
        <pc:sldLayoutChg chg="del">
          <pc:chgData name="Oliet Villalba José María" userId="51dfde9c-6af1-44b8-8ee1-7e24e45fc5f7" providerId="ADAL" clId="{FA56D28B-A205-4368-A74F-B2B6B102548B}" dt="2024-01-17T12:48:26.295" v="711" actId="47"/>
          <pc:sldLayoutMkLst>
            <pc:docMk/>
            <pc:sldMasterMk cId="0" sldId="2147483658"/>
            <pc:sldLayoutMk cId="0" sldId="2147483653"/>
          </pc:sldLayoutMkLst>
        </pc:sldLayoutChg>
        <pc:sldLayoutChg chg="del">
          <pc:chgData name="Oliet Villalba José María" userId="51dfde9c-6af1-44b8-8ee1-7e24e45fc5f7" providerId="ADAL" clId="{FA56D28B-A205-4368-A74F-B2B6B102548B}" dt="2024-01-17T12:48:27.219" v="712" actId="47"/>
          <pc:sldLayoutMkLst>
            <pc:docMk/>
            <pc:sldMasterMk cId="0" sldId="2147483658"/>
            <pc:sldLayoutMk cId="0" sldId="2147483655"/>
          </pc:sldLayoutMkLst>
        </pc:sldLayoutChg>
        <pc:sldLayoutChg chg="del">
          <pc:chgData name="Oliet Villalba José María" userId="51dfde9c-6af1-44b8-8ee1-7e24e45fc5f7" providerId="ADAL" clId="{FA56D28B-A205-4368-A74F-B2B6B102548B}" dt="2024-01-17T12:48:37.597" v="724" actId="47"/>
          <pc:sldLayoutMkLst>
            <pc:docMk/>
            <pc:sldMasterMk cId="0" sldId="2147483658"/>
            <pc:sldLayoutMk cId="0" sldId="2147483657"/>
          </pc:sldLayoutMkLst>
        </pc:sldLayoutChg>
      </pc:sldMasterChg>
    </pc:docChg>
  </pc:docChgLst>
  <pc:docChgLst>
    <pc:chgData name="Oliet Villalba José María" userId="51dfde9c-6af1-44b8-8ee1-7e24e45fc5f7" providerId="ADAL" clId="{10BB7F36-56DF-469F-B3F3-C5C9CE7C9131}"/>
    <pc:docChg chg="custSel modSld">
      <pc:chgData name="Oliet Villalba José María" userId="51dfde9c-6af1-44b8-8ee1-7e24e45fc5f7" providerId="ADAL" clId="{10BB7F36-56DF-469F-B3F3-C5C9CE7C9131}" dt="2024-01-16T23:21:41.009" v="2688" actId="20577"/>
      <pc:docMkLst>
        <pc:docMk/>
      </pc:docMkLst>
      <pc:sldChg chg="modNotesTx">
        <pc:chgData name="Oliet Villalba José María" userId="51dfde9c-6af1-44b8-8ee1-7e24e45fc5f7" providerId="ADAL" clId="{10BB7F36-56DF-469F-B3F3-C5C9CE7C9131}" dt="2024-01-16T22:11:41.433" v="190" actId="20577"/>
        <pc:sldMkLst>
          <pc:docMk/>
          <pc:sldMk cId="0" sldId="257"/>
        </pc:sldMkLst>
      </pc:sldChg>
      <pc:sldChg chg="modNotesTx">
        <pc:chgData name="Oliet Villalba José María" userId="51dfde9c-6af1-44b8-8ee1-7e24e45fc5f7" providerId="ADAL" clId="{10BB7F36-56DF-469F-B3F3-C5C9CE7C9131}" dt="2024-01-16T22:11:23.647" v="186" actId="20577"/>
        <pc:sldMkLst>
          <pc:docMk/>
          <pc:sldMk cId="0" sldId="258"/>
        </pc:sldMkLst>
      </pc:sldChg>
      <pc:sldChg chg="modNotesTx">
        <pc:chgData name="Oliet Villalba José María" userId="51dfde9c-6af1-44b8-8ee1-7e24e45fc5f7" providerId="ADAL" clId="{10BB7F36-56DF-469F-B3F3-C5C9CE7C9131}" dt="2024-01-16T22:15:38.875" v="577" actId="20577"/>
        <pc:sldMkLst>
          <pc:docMk/>
          <pc:sldMk cId="0" sldId="262"/>
        </pc:sldMkLst>
      </pc:sldChg>
      <pc:sldChg chg="modSp mod modNotesTx">
        <pc:chgData name="Oliet Villalba José María" userId="51dfde9c-6af1-44b8-8ee1-7e24e45fc5f7" providerId="ADAL" clId="{10BB7F36-56DF-469F-B3F3-C5C9CE7C9131}" dt="2024-01-16T22:29:34.963" v="1108" actId="20577"/>
        <pc:sldMkLst>
          <pc:docMk/>
          <pc:sldMk cId="3505115220" sldId="298"/>
        </pc:sldMkLst>
        <pc:spChg chg="mod">
          <ac:chgData name="Oliet Villalba José María" userId="51dfde9c-6af1-44b8-8ee1-7e24e45fc5f7" providerId="ADAL" clId="{10BB7F36-56DF-469F-B3F3-C5C9CE7C9131}" dt="2024-01-16T22:26:33.712" v="667" actId="20577"/>
          <ac:spMkLst>
            <pc:docMk/>
            <pc:sldMk cId="3505115220" sldId="298"/>
            <ac:spMk id="857" creationId="{00000000-0000-0000-0000-000000000000}"/>
          </ac:spMkLst>
        </pc:spChg>
        <pc:spChg chg="mod">
          <ac:chgData name="Oliet Villalba José María" userId="51dfde9c-6af1-44b8-8ee1-7e24e45fc5f7" providerId="ADAL" clId="{10BB7F36-56DF-469F-B3F3-C5C9CE7C9131}" dt="2024-01-16T22:29:13.877" v="1082" actId="20577"/>
          <ac:spMkLst>
            <pc:docMk/>
            <pc:sldMk cId="3505115220" sldId="298"/>
            <ac:spMk id="859" creationId="{00000000-0000-0000-0000-000000000000}"/>
          </ac:spMkLst>
        </pc:spChg>
      </pc:sldChg>
      <pc:sldChg chg="modNotesTx">
        <pc:chgData name="Oliet Villalba José María" userId="51dfde9c-6af1-44b8-8ee1-7e24e45fc5f7" providerId="ADAL" clId="{10BB7F36-56DF-469F-B3F3-C5C9CE7C9131}" dt="2024-01-16T22:37:33.844" v="1546" actId="20577"/>
        <pc:sldMkLst>
          <pc:docMk/>
          <pc:sldMk cId="617308538" sldId="299"/>
        </pc:sldMkLst>
      </pc:sldChg>
      <pc:sldChg chg="modNotesTx">
        <pc:chgData name="Oliet Villalba José María" userId="51dfde9c-6af1-44b8-8ee1-7e24e45fc5f7" providerId="ADAL" clId="{10BB7F36-56DF-469F-B3F3-C5C9CE7C9131}" dt="2024-01-16T22:42:47.264" v="2172" actId="20577"/>
        <pc:sldMkLst>
          <pc:docMk/>
          <pc:sldMk cId="3184016422" sldId="301"/>
        </pc:sldMkLst>
      </pc:sldChg>
      <pc:sldChg chg="modSp mod modNotesTx">
        <pc:chgData name="Oliet Villalba José María" userId="51dfde9c-6af1-44b8-8ee1-7e24e45fc5f7" providerId="ADAL" clId="{10BB7F36-56DF-469F-B3F3-C5C9CE7C9131}" dt="2024-01-16T22:52:00.990" v="2668" actId="20577"/>
        <pc:sldMkLst>
          <pc:docMk/>
          <pc:sldMk cId="43789986" sldId="302"/>
        </pc:sldMkLst>
        <pc:graphicFrameChg chg="modGraphic">
          <ac:chgData name="Oliet Villalba José María" userId="51dfde9c-6af1-44b8-8ee1-7e24e45fc5f7" providerId="ADAL" clId="{10BB7F36-56DF-469F-B3F3-C5C9CE7C9131}" dt="2024-01-16T22:44:54.255" v="2201" actId="207"/>
          <ac:graphicFrameMkLst>
            <pc:docMk/>
            <pc:sldMk cId="43789986" sldId="302"/>
            <ac:graphicFrameMk id="2328" creationId="{00000000-0000-0000-0000-000000000000}"/>
          </ac:graphicFrameMkLst>
        </pc:graphicFrameChg>
      </pc:sldChg>
      <pc:sldChg chg="modSp mod">
        <pc:chgData name="Oliet Villalba José María" userId="51dfde9c-6af1-44b8-8ee1-7e24e45fc5f7" providerId="ADAL" clId="{10BB7F36-56DF-469F-B3F3-C5C9CE7C9131}" dt="2024-01-16T23:21:41.009" v="2688" actId="20577"/>
        <pc:sldMkLst>
          <pc:docMk/>
          <pc:sldMk cId="239388374" sldId="304"/>
        </pc:sldMkLst>
        <pc:spChg chg="mod">
          <ac:chgData name="Oliet Villalba José María" userId="51dfde9c-6af1-44b8-8ee1-7e24e45fc5f7" providerId="ADAL" clId="{10BB7F36-56DF-469F-B3F3-C5C9CE7C9131}" dt="2024-01-16T23:21:41.009" v="2688" actId="20577"/>
          <ac:spMkLst>
            <pc:docMk/>
            <pc:sldMk cId="239388374" sldId="304"/>
            <ac:spMk id="595" creationId="{00000000-0000-0000-0000-000000000000}"/>
          </ac:spMkLst>
        </pc:spChg>
      </pc:sldChg>
      <pc:sldChg chg="modSp mod">
        <pc:chgData name="Oliet Villalba José María" userId="51dfde9c-6af1-44b8-8ee1-7e24e45fc5f7" providerId="ADAL" clId="{10BB7F36-56DF-469F-B3F3-C5C9CE7C9131}" dt="2024-01-16T22:18:23.449" v="579" actId="113"/>
        <pc:sldMkLst>
          <pc:docMk/>
          <pc:sldMk cId="1657873755" sldId="308"/>
        </pc:sldMkLst>
        <pc:spChg chg="mod">
          <ac:chgData name="Oliet Villalba José María" userId="51dfde9c-6af1-44b8-8ee1-7e24e45fc5f7" providerId="ADAL" clId="{10BB7F36-56DF-469F-B3F3-C5C9CE7C9131}" dt="2024-01-16T22:18:23.449" v="579" actId="113"/>
          <ac:spMkLst>
            <pc:docMk/>
            <pc:sldMk cId="1657873755" sldId="308"/>
            <ac:spMk id="857" creationId="{00000000-0000-0000-0000-000000000000}"/>
          </ac:spMkLst>
        </pc:spChg>
      </pc:sldChg>
    </pc:docChg>
  </pc:docChgLst>
  <pc:docChgLst>
    <pc:chgData clId="Web-{7473D5F0-3AF8-0E74-D786-0A22F06E741B}"/>
    <pc:docChg chg="modSld">
      <pc:chgData name="" userId="" providerId="" clId="Web-{7473D5F0-3AF8-0E74-D786-0A22F06E741B}" dt="2024-01-14T22:19:10.400" v="0" actId="20577"/>
      <pc:docMkLst>
        <pc:docMk/>
      </pc:docMkLst>
      <pc:sldChg chg="modSp">
        <pc:chgData name="" userId="" providerId="" clId="Web-{7473D5F0-3AF8-0E74-D786-0A22F06E741B}" dt="2024-01-14T22:19:10.400" v="0" actId="20577"/>
        <pc:sldMkLst>
          <pc:docMk/>
          <pc:sldMk cId="0" sldId="258"/>
        </pc:sldMkLst>
        <pc:spChg chg="mod">
          <ac:chgData name="" userId="" providerId="" clId="Web-{7473D5F0-3AF8-0E74-D786-0A22F06E741B}" dt="2024-01-14T22:19:10.400" v="0" actId="20577"/>
          <ac:spMkLst>
            <pc:docMk/>
            <pc:sldMk cId="0" sldId="258"/>
            <ac:spMk id="380" creationId="{00000000-0000-0000-0000-000000000000}"/>
          </ac:spMkLst>
        </pc:spChg>
      </pc:sldChg>
    </pc:docChg>
  </pc:docChgLst>
  <pc:docChgLst>
    <pc:chgData name="Sastre Arrojo Sergio" userId="S::sergio.sastre@edu.uah.es::8291a5bd-27b5-4462-bdb8-a792691ce4ed" providerId="AD" clId="Web-{7473D5F0-3AF8-0E74-D786-0A22F06E741B}"/>
    <pc:docChg chg="modSld">
      <pc:chgData name="Sastre Arrojo Sergio" userId="S::sergio.sastre@edu.uah.es::8291a5bd-27b5-4462-bdb8-a792691ce4ed" providerId="AD" clId="Web-{7473D5F0-3AF8-0E74-D786-0A22F06E741B}" dt="2024-01-14T22:19:26.697" v="1" actId="20577"/>
      <pc:docMkLst>
        <pc:docMk/>
      </pc:docMkLst>
      <pc:sldChg chg="modSp">
        <pc:chgData name="Sastre Arrojo Sergio" userId="S::sergio.sastre@edu.uah.es::8291a5bd-27b5-4462-bdb8-a792691ce4ed" providerId="AD" clId="Web-{7473D5F0-3AF8-0E74-D786-0A22F06E741B}" dt="2024-01-14T22:19:26.697" v="1" actId="20577"/>
        <pc:sldMkLst>
          <pc:docMk/>
          <pc:sldMk cId="0" sldId="258"/>
        </pc:sldMkLst>
        <pc:spChg chg="mod">
          <ac:chgData name="Sastre Arrojo Sergio" userId="S::sergio.sastre@edu.uah.es::8291a5bd-27b5-4462-bdb8-a792691ce4ed" providerId="AD" clId="Web-{7473D5F0-3AF8-0E74-D786-0A22F06E741B}" dt="2024-01-14T22:19:26.697" v="1" actId="20577"/>
          <ac:spMkLst>
            <pc:docMk/>
            <pc:sldMk cId="0" sldId="258"/>
            <ac:spMk id="380" creationId="{00000000-0000-0000-0000-000000000000}"/>
          </ac:spMkLst>
        </pc:spChg>
      </pc:sldChg>
    </pc:docChg>
  </pc:docChgLst>
  <pc:docChgLst>
    <pc:chgData name="Oliet Villalba José María" userId="S::jose.oliet@uah.es::51dfde9c-6af1-44b8-8ee1-7e24e45fc5f7" providerId="AD" clId="Web-{3B6C3F08-F0EB-5465-2D80-94F2C79F08C9}"/>
    <pc:docChg chg="modSld">
      <pc:chgData name="Oliet Villalba José María" userId="S::jose.oliet@uah.es::51dfde9c-6af1-44b8-8ee1-7e24e45fc5f7" providerId="AD" clId="Web-{3B6C3F08-F0EB-5465-2D80-94F2C79F08C9}" dt="2024-01-17T13:16:10.614" v="0" actId="20577"/>
      <pc:docMkLst>
        <pc:docMk/>
      </pc:docMkLst>
      <pc:sldChg chg="modSp">
        <pc:chgData name="Oliet Villalba José María" userId="S::jose.oliet@uah.es::51dfde9c-6af1-44b8-8ee1-7e24e45fc5f7" providerId="AD" clId="Web-{3B6C3F08-F0EB-5465-2D80-94F2C79F08C9}" dt="2024-01-17T13:16:10.614" v="0" actId="20577"/>
        <pc:sldMkLst>
          <pc:docMk/>
          <pc:sldMk cId="0" sldId="256"/>
        </pc:sldMkLst>
        <pc:spChg chg="mod">
          <ac:chgData name="Oliet Villalba José María" userId="S::jose.oliet@uah.es::51dfde9c-6af1-44b8-8ee1-7e24e45fc5f7" providerId="AD" clId="Web-{3B6C3F08-F0EB-5465-2D80-94F2C79F08C9}" dt="2024-01-17T13:16:10.614" v="0" actId="20577"/>
          <ac:spMkLst>
            <pc:docMk/>
            <pc:sldMk cId="0" sldId="256"/>
            <ac:spMk id="338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A63-4D53-940A-76F7AEE10ED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A3-4D5E-9898-EB1A8576BB3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9A3-4D5E-9898-EB1A8576BB3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9A3-4D5E-9898-EB1A8576BB34}"/>
              </c:ext>
            </c:extLst>
          </c:dPt>
          <c:cat>
            <c:strRef>
              <c:f>Hoja1!$A$2:$A$5</c:f>
              <c:strCache>
                <c:ptCount val="4"/>
                <c:pt idx="0">
                  <c:v>Material</c:v>
                </c:pt>
                <c:pt idx="1">
                  <c:v>Mano de obra</c:v>
                </c:pt>
                <c:pt idx="2">
                  <c:v>Servicio</c:v>
                </c:pt>
                <c:pt idx="3">
                  <c:v>Contingencias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197782</c:v>
                </c:pt>
                <c:pt idx="1">
                  <c:v>572690</c:v>
                </c:pt>
                <c:pt idx="2">
                  <c:v>80332</c:v>
                </c:pt>
                <c:pt idx="3">
                  <c:v>106270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63-4D53-940A-76F7AEE10E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631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err="1"/>
              <a:t>We</a:t>
            </a:r>
            <a:r>
              <a:rPr lang="es-ES"/>
              <a:t> </a:t>
            </a:r>
            <a:r>
              <a:rPr lang="es-ES" err="1"/>
              <a:t>have</a:t>
            </a:r>
            <a:r>
              <a:rPr lang="es-ES"/>
              <a:t> </a:t>
            </a:r>
            <a:r>
              <a:rPr lang="es-ES" err="1"/>
              <a:t>divided</a:t>
            </a:r>
            <a:r>
              <a:rPr lang="es-ES"/>
              <a:t> </a:t>
            </a:r>
            <a:r>
              <a:rPr lang="es-ES" err="1"/>
              <a:t>the</a:t>
            </a:r>
            <a:r>
              <a:rPr lang="es-ES"/>
              <a:t> </a:t>
            </a:r>
            <a:r>
              <a:rPr lang="es-ES" err="1"/>
              <a:t>stages</a:t>
            </a:r>
            <a:r>
              <a:rPr lang="es-ES"/>
              <a:t> in 6 </a:t>
            </a:r>
            <a:r>
              <a:rPr lang="es-ES" err="1"/>
              <a:t>stages</a:t>
            </a:r>
            <a:r>
              <a:rPr lang="es-ES"/>
              <a:t>, </a:t>
            </a:r>
            <a:r>
              <a:rPr lang="es-ES" err="1"/>
              <a:t>these</a:t>
            </a:r>
            <a:r>
              <a:rPr lang="es-ES"/>
              <a:t> are </a:t>
            </a:r>
            <a:r>
              <a:rPr lang="es-ES" err="1"/>
              <a:t>not</a:t>
            </a:r>
            <a:r>
              <a:rPr lang="es-ES"/>
              <a:t> </a:t>
            </a:r>
            <a:r>
              <a:rPr lang="es-ES" err="1"/>
              <a:t>the</a:t>
            </a:r>
            <a:r>
              <a:rPr lang="es-ES"/>
              <a:t> </a:t>
            </a:r>
            <a:r>
              <a:rPr lang="es-ES" err="1"/>
              <a:t>ones</a:t>
            </a:r>
            <a:r>
              <a:rPr lang="es-ES"/>
              <a:t> </a:t>
            </a:r>
            <a:r>
              <a:rPr lang="es-ES" err="1"/>
              <a:t>included</a:t>
            </a:r>
            <a:r>
              <a:rPr lang="es-ES"/>
              <a:t> </a:t>
            </a:r>
            <a:r>
              <a:rPr lang="es-ES" err="1"/>
              <a:t>on</a:t>
            </a:r>
            <a:r>
              <a:rPr lang="es-ES"/>
              <a:t> </a:t>
            </a:r>
            <a:r>
              <a:rPr lang="es-ES" err="1"/>
              <a:t>the</a:t>
            </a:r>
            <a:r>
              <a:rPr lang="es-ES"/>
              <a:t> WBS, </a:t>
            </a:r>
            <a:r>
              <a:rPr lang="es-ES" err="1"/>
              <a:t>its</a:t>
            </a:r>
            <a:r>
              <a:rPr lang="es-ES"/>
              <a:t> a </a:t>
            </a:r>
            <a:r>
              <a:rPr lang="es-ES" err="1"/>
              <a:t>division</a:t>
            </a:r>
            <a:r>
              <a:rPr lang="es-ES"/>
              <a:t> </a:t>
            </a:r>
            <a:r>
              <a:rPr lang="es-ES" err="1"/>
              <a:t>made</a:t>
            </a:r>
            <a:r>
              <a:rPr lang="es-ES"/>
              <a:t> </a:t>
            </a:r>
            <a:r>
              <a:rPr lang="es-ES" err="1"/>
              <a:t>for</a:t>
            </a:r>
            <a:r>
              <a:rPr lang="es-ES"/>
              <a:t> </a:t>
            </a:r>
            <a:r>
              <a:rPr lang="es-ES" err="1"/>
              <a:t>the</a:t>
            </a:r>
            <a:r>
              <a:rPr lang="es-ES"/>
              <a:t> </a:t>
            </a:r>
            <a:r>
              <a:rPr lang="es-ES" err="1"/>
              <a:t>customer</a:t>
            </a:r>
            <a:r>
              <a:rPr lang="es-ES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Recopilación de datos – data collection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Entrenamiento del modelo de IA </a:t>
            </a:r>
            <a:r>
              <a:rPr lang="es-ES">
                <a:sym typeface="Wingdings" panose="05000000000000000000" pitchFamily="2" charset="2"/>
              </a:rPr>
              <a:t> IA </a:t>
            </a:r>
            <a:r>
              <a:rPr lang="es-ES" err="1">
                <a:sym typeface="Wingdings" panose="05000000000000000000" pitchFamily="2" charset="2"/>
              </a:rPr>
              <a:t>model</a:t>
            </a:r>
            <a:r>
              <a:rPr lang="es-ES">
                <a:sym typeface="Wingdings" panose="05000000000000000000" pitchFamily="2" charset="2"/>
              </a:rPr>
              <a:t> training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ym typeface="Wingdings" panose="05000000000000000000" pitchFamily="2" charset="2"/>
              </a:rPr>
              <a:t>Implementación del sistema  </a:t>
            </a:r>
            <a:r>
              <a:rPr lang="es-ES" err="1">
                <a:sym typeface="Wingdings" panose="05000000000000000000" pitchFamily="2" charset="2"/>
              </a:rPr>
              <a:t>system</a:t>
            </a:r>
            <a:r>
              <a:rPr lang="es-ES">
                <a:sym typeface="Wingdings" panose="05000000000000000000" pitchFamily="2" charset="2"/>
              </a:rPr>
              <a:t> </a:t>
            </a:r>
            <a:r>
              <a:rPr lang="es-ES" err="1">
                <a:sym typeface="Wingdings" panose="05000000000000000000" pitchFamily="2" charset="2"/>
              </a:rPr>
              <a:t>implementation</a:t>
            </a:r>
            <a:endParaRPr lang="es-ES">
              <a:sym typeface="Wingdings" panose="05000000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ym typeface="Wingdings" panose="05000000000000000000" pitchFamily="2" charset="2"/>
              </a:rPr>
              <a:t>Elaboración de nuevos horarios  new </a:t>
            </a:r>
            <a:r>
              <a:rPr lang="es-ES" err="1">
                <a:sym typeface="Wingdings" panose="05000000000000000000" pitchFamily="2" charset="2"/>
              </a:rPr>
              <a:t>schedule</a:t>
            </a:r>
            <a:r>
              <a:rPr lang="es-ES">
                <a:sym typeface="Wingdings" panose="05000000000000000000" pitchFamily="2" charset="2"/>
              </a:rPr>
              <a:t> </a:t>
            </a:r>
            <a:r>
              <a:rPr lang="es-ES" err="1">
                <a:sym typeface="Wingdings" panose="05000000000000000000" pitchFamily="2" charset="2"/>
              </a:rPr>
              <a:t>elaboration</a:t>
            </a:r>
            <a:endParaRPr lang="es-ES">
              <a:sym typeface="Wingdings" panose="05000000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ym typeface="Wingdings" panose="05000000000000000000" pitchFamily="2" charset="2"/>
              </a:rPr>
              <a:t>Formación del personal  </a:t>
            </a:r>
            <a:r>
              <a:rPr lang="es-ES" err="1">
                <a:sym typeface="Wingdings" panose="05000000000000000000" pitchFamily="2" charset="2"/>
              </a:rPr>
              <a:t>personnel</a:t>
            </a:r>
            <a:r>
              <a:rPr lang="es-ES">
                <a:sym typeface="Wingdings" panose="05000000000000000000" pitchFamily="2" charset="2"/>
              </a:rPr>
              <a:t> training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ym typeface="Wingdings" panose="05000000000000000000" pitchFamily="2" charset="2"/>
              </a:rPr>
              <a:t>Controles finales y cierre  final </a:t>
            </a:r>
            <a:r>
              <a:rPr lang="es-ES" err="1">
                <a:sym typeface="Wingdings" panose="05000000000000000000" pitchFamily="2" charset="2"/>
              </a:rPr>
              <a:t>controls</a:t>
            </a:r>
            <a:r>
              <a:rPr lang="es-ES">
                <a:sym typeface="Wingdings" panose="05000000000000000000" pitchFamily="2" charset="2"/>
              </a:rPr>
              <a:t> and Project </a:t>
            </a:r>
            <a:r>
              <a:rPr lang="es-ES" err="1">
                <a:sym typeface="Wingdings" panose="05000000000000000000" pitchFamily="2" charset="2"/>
              </a:rPr>
              <a:t>closure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05553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c620bbb03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c620bbb03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err="1"/>
              <a:t>We</a:t>
            </a:r>
            <a:r>
              <a:rPr lang="es-ES"/>
              <a:t> </a:t>
            </a:r>
            <a:r>
              <a:rPr lang="es-ES" err="1"/>
              <a:t>finish</a:t>
            </a:r>
            <a:r>
              <a:rPr lang="es-ES"/>
              <a:t> </a:t>
            </a:r>
            <a:r>
              <a:rPr lang="es-ES" err="1"/>
              <a:t>our</a:t>
            </a:r>
            <a:r>
              <a:rPr lang="es-ES"/>
              <a:t> Project in </a:t>
            </a:r>
            <a:r>
              <a:rPr lang="es-ES" err="1"/>
              <a:t>may</a:t>
            </a:r>
            <a:r>
              <a:rPr lang="es-ES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So </a:t>
            </a:r>
            <a:r>
              <a:rPr lang="es-ES" err="1"/>
              <a:t>the</a:t>
            </a:r>
            <a:r>
              <a:rPr lang="es-ES"/>
              <a:t> </a:t>
            </a:r>
            <a:r>
              <a:rPr lang="es-ES" err="1"/>
              <a:t>green</a:t>
            </a:r>
            <a:r>
              <a:rPr lang="es-ES"/>
              <a:t> </a:t>
            </a:r>
            <a:r>
              <a:rPr lang="es-ES" err="1"/>
              <a:t>column</a:t>
            </a:r>
            <a:r>
              <a:rPr lang="es-ES"/>
              <a:t> </a:t>
            </a:r>
            <a:r>
              <a:rPr lang="es-ES" err="1"/>
              <a:t>is</a:t>
            </a:r>
            <a:r>
              <a:rPr lang="es-ES"/>
              <a:t> </a:t>
            </a:r>
            <a:r>
              <a:rPr lang="es-ES" err="1"/>
              <a:t>the</a:t>
            </a:r>
            <a:r>
              <a:rPr lang="es-ES"/>
              <a:t> </a:t>
            </a:r>
            <a:r>
              <a:rPr lang="es-ES" err="1"/>
              <a:t>month</a:t>
            </a:r>
            <a:r>
              <a:rPr lang="es-ES"/>
              <a:t> </a:t>
            </a:r>
            <a:r>
              <a:rPr lang="es-ES" err="1"/>
              <a:t>we</a:t>
            </a:r>
            <a:r>
              <a:rPr lang="es-ES"/>
              <a:t> </a:t>
            </a:r>
            <a:r>
              <a:rPr lang="es-ES" err="1"/>
              <a:t>have</a:t>
            </a:r>
            <a:r>
              <a:rPr lang="es-ES"/>
              <a:t> as time </a:t>
            </a:r>
            <a:r>
              <a:rPr lang="es-ES" err="1"/>
              <a:t>backup</a:t>
            </a:r>
            <a:endParaRPr lang="es-E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err="1"/>
              <a:t>The</a:t>
            </a:r>
            <a:r>
              <a:rPr lang="es-ES"/>
              <a:t> Orange </a:t>
            </a:r>
            <a:r>
              <a:rPr lang="es-ES" err="1"/>
              <a:t>column</a:t>
            </a:r>
            <a:r>
              <a:rPr lang="es-ES"/>
              <a:t> </a:t>
            </a:r>
            <a:r>
              <a:rPr lang="es-ES" err="1"/>
              <a:t>is</a:t>
            </a:r>
            <a:r>
              <a:rPr lang="es-ES"/>
              <a:t> </a:t>
            </a:r>
            <a:r>
              <a:rPr lang="es-ES" err="1"/>
              <a:t>the</a:t>
            </a:r>
            <a:r>
              <a:rPr lang="es-ES"/>
              <a:t> </a:t>
            </a:r>
            <a:r>
              <a:rPr lang="es-ES" err="1"/>
              <a:t>month</a:t>
            </a:r>
            <a:r>
              <a:rPr lang="es-ES"/>
              <a:t> </a:t>
            </a:r>
            <a:r>
              <a:rPr lang="es-ES" err="1"/>
              <a:t>were</a:t>
            </a:r>
            <a:r>
              <a:rPr lang="es-ES"/>
              <a:t> </a:t>
            </a:r>
            <a:r>
              <a:rPr lang="es-ES" err="1"/>
              <a:t>the</a:t>
            </a:r>
            <a:r>
              <a:rPr lang="es-ES"/>
              <a:t> Project </a:t>
            </a:r>
            <a:r>
              <a:rPr lang="es-ES" err="1"/>
              <a:t>is</a:t>
            </a:r>
            <a:r>
              <a:rPr lang="es-ES"/>
              <a:t> </a:t>
            </a:r>
            <a:r>
              <a:rPr lang="es-ES" err="1"/>
              <a:t>due</a:t>
            </a:r>
            <a:r>
              <a:rPr lang="es-ES"/>
              <a:t>, </a:t>
            </a:r>
            <a:r>
              <a:rPr lang="es-ES" err="1"/>
              <a:t>the</a:t>
            </a:r>
            <a:r>
              <a:rPr lang="es-ES"/>
              <a:t> 14 </a:t>
            </a:r>
            <a:r>
              <a:rPr lang="es-ES" err="1"/>
              <a:t>of</a:t>
            </a:r>
            <a:r>
              <a:rPr lang="es-ES"/>
              <a:t> </a:t>
            </a:r>
            <a:r>
              <a:rPr lang="es-ES" err="1"/>
              <a:t>july</a:t>
            </a:r>
            <a:r>
              <a:rPr lang="es-ES"/>
              <a:t> (</a:t>
            </a:r>
            <a:r>
              <a:rPr lang="es-ES" err="1"/>
              <a:t>we</a:t>
            </a:r>
            <a:r>
              <a:rPr lang="es-ES"/>
              <a:t> </a:t>
            </a:r>
            <a:r>
              <a:rPr lang="es-ES" err="1"/>
              <a:t>have</a:t>
            </a:r>
            <a:r>
              <a:rPr lang="es-ES"/>
              <a:t> 2 </a:t>
            </a:r>
            <a:r>
              <a:rPr lang="es-ES" err="1"/>
              <a:t>weeks</a:t>
            </a:r>
            <a:r>
              <a:rPr lang="es-ES"/>
              <a:t> </a:t>
            </a:r>
            <a:r>
              <a:rPr lang="es-ES" err="1"/>
              <a:t>that</a:t>
            </a:r>
            <a:r>
              <a:rPr lang="es-ES"/>
              <a:t> </a:t>
            </a:r>
            <a:r>
              <a:rPr lang="es-ES" err="1"/>
              <a:t>month</a:t>
            </a:r>
            <a:r>
              <a:rPr lang="es-ES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err="1"/>
              <a:t>The</a:t>
            </a:r>
            <a:r>
              <a:rPr lang="es-ES"/>
              <a:t> red </a:t>
            </a:r>
            <a:r>
              <a:rPr lang="es-ES" err="1"/>
              <a:t>month</a:t>
            </a:r>
            <a:r>
              <a:rPr lang="es-ES"/>
              <a:t> </a:t>
            </a:r>
            <a:r>
              <a:rPr lang="es-ES" err="1"/>
              <a:t>is</a:t>
            </a:r>
            <a:r>
              <a:rPr lang="es-ES"/>
              <a:t> </a:t>
            </a:r>
            <a:r>
              <a:rPr lang="es-ES" err="1"/>
              <a:t>too</a:t>
            </a:r>
            <a:r>
              <a:rPr lang="es-ES"/>
              <a:t> late. </a:t>
            </a:r>
          </a:p>
        </p:txBody>
      </p:sp>
    </p:spTree>
    <p:extLst>
      <p:ext uri="{BB962C8B-B14F-4D97-AF65-F5344CB8AC3E}">
        <p14:creationId xmlns:p14="http://schemas.microsoft.com/office/powerpoint/2010/main" val="3455991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404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099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919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58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0758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Somos expertos en muchas áreas TI: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Ciberseguridad, telecomunicaciones y computadores.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[Después del primer párrafo, para rematar]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Un modelo entrenado por IA en este contexto permite construir horarios válidos para las condiciones.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Esto tiene como consecuencia un sistema eficaz y duradero, adaptable a nuevas situaciones.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1187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168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Especificaciones técnicas --- procesador de servidor con 16 </a:t>
            </a:r>
            <a:r>
              <a:rPr lang="es-ES" err="1"/>
              <a:t>cores</a:t>
            </a:r>
            <a:r>
              <a:rPr lang="es-ES"/>
              <a:t> y 128 </a:t>
            </a:r>
            <a:r>
              <a:rPr lang="es-ES" err="1"/>
              <a:t>gb</a:t>
            </a:r>
            <a:r>
              <a:rPr lang="es-ES"/>
              <a:t> de </a:t>
            </a:r>
            <a:r>
              <a:rPr lang="es-ES" err="1"/>
              <a:t>ram</a:t>
            </a:r>
            <a:r>
              <a:rPr lang="es-ES"/>
              <a:t>, sobrado para tener una aplicación web y generar horarios a demanda.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Sistemas redundantes para que no se quede sin electricidad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TPM – trust </a:t>
            </a:r>
            <a:r>
              <a:rPr lang="es-ES" err="1"/>
              <a:t>platform</a:t>
            </a:r>
            <a:r>
              <a:rPr lang="es-ES"/>
              <a:t> module </a:t>
            </a:r>
            <a:r>
              <a:rPr lang="es-ES">
                <a:sym typeface="Wingdings" panose="05000000000000000000" pitchFamily="2" charset="2"/>
              </a:rPr>
              <a:t> modulo hardware de seguridad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ym typeface="Wingdings" panose="05000000000000000000" pitchFamily="2" charset="2"/>
              </a:rPr>
              <a:t>SO Windows server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ym typeface="Wingdings" panose="05000000000000000000" pitchFamily="2" charset="2"/>
              </a:rPr>
              <a:t>Servicios: aplicación web, generación de horarios, software de seguridad, sistema de respuesta a incidente.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9569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Este sistema tiene </a:t>
            </a:r>
            <a:r>
              <a:rPr lang="es-ES" err="1"/>
              <a:t>in-house</a:t>
            </a:r>
            <a:r>
              <a:rPr lang="es-ES"/>
              <a:t> la potencia bruta y externaliza el almacenamiento y la GPU (por si hiciera falta entrenar otra vez la red neuronal).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Facilidad de traspaso: para trasladar el proyecto a otros o a la universidad misma.</a:t>
            </a:r>
          </a:p>
        </p:txBody>
      </p:sp>
    </p:spTree>
    <p:extLst>
      <p:ext uri="{BB962C8B-B14F-4D97-AF65-F5344CB8AC3E}">
        <p14:creationId xmlns:p14="http://schemas.microsoft.com/office/powerpoint/2010/main" val="1071765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859252" y="1863803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NUEVO SISTEMA DE HORARIOS CON IA</a:t>
            </a:r>
            <a:br>
              <a:rPr lang="en" b="1" dirty="0"/>
            </a:br>
            <a:r>
              <a:rPr lang="en" sz="2400" b="1" dirty="0"/>
              <a:t>por NovaSoftware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82048" y="2056450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PLANIFICACIÓN TEMPORAL</a:t>
            </a:r>
            <a:endParaRPr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988281" y="3274431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Finalización antes del próximo curso</a:t>
            </a:r>
            <a:endParaRPr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512" name="Google Shape;2623;p47">
            <a:extLst>
              <a:ext uri="{FF2B5EF4-FFF2-40B4-BE49-F238E27FC236}">
                <a16:creationId xmlns:a16="http://schemas.microsoft.com/office/drawing/2014/main" id="{FF165D77-EFD3-D77D-A06C-7A969336C673}"/>
              </a:ext>
            </a:extLst>
          </p:cNvPr>
          <p:cNvGrpSpPr/>
          <p:nvPr/>
        </p:nvGrpSpPr>
        <p:grpSpPr>
          <a:xfrm>
            <a:off x="5744473" y="766854"/>
            <a:ext cx="3104252" cy="3609792"/>
            <a:chOff x="1926580" y="602477"/>
            <a:chExt cx="4456273" cy="4762466"/>
          </a:xfrm>
        </p:grpSpPr>
        <p:sp>
          <p:nvSpPr>
            <p:cNvPr id="513" name="Google Shape;2624;p47">
              <a:extLst>
                <a:ext uri="{FF2B5EF4-FFF2-40B4-BE49-F238E27FC236}">
                  <a16:creationId xmlns:a16="http://schemas.microsoft.com/office/drawing/2014/main" id="{A96C9F9E-69AB-21A3-E960-7F94181F7184}"/>
                </a:ext>
              </a:extLst>
            </p:cNvPr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2625;p47">
              <a:extLst>
                <a:ext uri="{FF2B5EF4-FFF2-40B4-BE49-F238E27FC236}">
                  <a16:creationId xmlns:a16="http://schemas.microsoft.com/office/drawing/2014/main" id="{EF02236B-34CA-9228-125C-9963CFD547FF}"/>
                </a:ext>
              </a:extLst>
            </p:cNvPr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2626;p47">
              <a:extLst>
                <a:ext uri="{FF2B5EF4-FFF2-40B4-BE49-F238E27FC236}">
                  <a16:creationId xmlns:a16="http://schemas.microsoft.com/office/drawing/2014/main" id="{05C2448A-4419-0861-B177-3F4C3AE5CD9D}"/>
                </a:ext>
              </a:extLst>
            </p:cNvPr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2627;p47">
              <a:extLst>
                <a:ext uri="{FF2B5EF4-FFF2-40B4-BE49-F238E27FC236}">
                  <a16:creationId xmlns:a16="http://schemas.microsoft.com/office/drawing/2014/main" id="{4B9B8EAB-998D-ECFA-5DE9-2F5B214E6D50}"/>
                </a:ext>
              </a:extLst>
            </p:cNvPr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2628;p47">
              <a:extLst>
                <a:ext uri="{FF2B5EF4-FFF2-40B4-BE49-F238E27FC236}">
                  <a16:creationId xmlns:a16="http://schemas.microsoft.com/office/drawing/2014/main" id="{2F6E58AB-B576-13F0-0F43-1ACECABFDE04}"/>
                </a:ext>
              </a:extLst>
            </p:cNvPr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2629;p47">
              <a:extLst>
                <a:ext uri="{FF2B5EF4-FFF2-40B4-BE49-F238E27FC236}">
                  <a16:creationId xmlns:a16="http://schemas.microsoft.com/office/drawing/2014/main" id="{12A6ABE4-197D-D4A5-73CB-D9432CC42AEE}"/>
                </a:ext>
              </a:extLst>
            </p:cNvPr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2630;p47">
              <a:extLst>
                <a:ext uri="{FF2B5EF4-FFF2-40B4-BE49-F238E27FC236}">
                  <a16:creationId xmlns:a16="http://schemas.microsoft.com/office/drawing/2014/main" id="{08B31D4A-7341-EB82-7428-EE8F5C3F382C}"/>
                </a:ext>
              </a:extLst>
            </p:cNvPr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2631;p47">
              <a:extLst>
                <a:ext uri="{FF2B5EF4-FFF2-40B4-BE49-F238E27FC236}">
                  <a16:creationId xmlns:a16="http://schemas.microsoft.com/office/drawing/2014/main" id="{203E1CD4-A510-35B8-212C-3FC0AC0AF067}"/>
                </a:ext>
              </a:extLst>
            </p:cNvPr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2632;p47">
              <a:extLst>
                <a:ext uri="{FF2B5EF4-FFF2-40B4-BE49-F238E27FC236}">
                  <a16:creationId xmlns:a16="http://schemas.microsoft.com/office/drawing/2014/main" id="{9084AE0C-58CC-0F43-1ACD-7BA2DFBE0699}"/>
                </a:ext>
              </a:extLst>
            </p:cNvPr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2633;p47">
              <a:extLst>
                <a:ext uri="{FF2B5EF4-FFF2-40B4-BE49-F238E27FC236}">
                  <a16:creationId xmlns:a16="http://schemas.microsoft.com/office/drawing/2014/main" id="{E3C9066C-3B35-05B0-0A4D-98A41CA8E54A}"/>
                </a:ext>
              </a:extLst>
            </p:cNvPr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2634;p47">
              <a:extLst>
                <a:ext uri="{FF2B5EF4-FFF2-40B4-BE49-F238E27FC236}">
                  <a16:creationId xmlns:a16="http://schemas.microsoft.com/office/drawing/2014/main" id="{A3A1E080-E15C-4D1E-946A-481A995E3FA4}"/>
                </a:ext>
              </a:extLst>
            </p:cNvPr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2635;p47">
              <a:extLst>
                <a:ext uri="{FF2B5EF4-FFF2-40B4-BE49-F238E27FC236}">
                  <a16:creationId xmlns:a16="http://schemas.microsoft.com/office/drawing/2014/main" id="{DF0492E3-0D76-A053-E050-3E9AEF440FA3}"/>
                </a:ext>
              </a:extLst>
            </p:cNvPr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2636;p47">
              <a:extLst>
                <a:ext uri="{FF2B5EF4-FFF2-40B4-BE49-F238E27FC236}">
                  <a16:creationId xmlns:a16="http://schemas.microsoft.com/office/drawing/2014/main" id="{503DAD51-EF2A-9638-EE87-AA4A78244635}"/>
                </a:ext>
              </a:extLst>
            </p:cNvPr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2637;p47">
              <a:extLst>
                <a:ext uri="{FF2B5EF4-FFF2-40B4-BE49-F238E27FC236}">
                  <a16:creationId xmlns:a16="http://schemas.microsoft.com/office/drawing/2014/main" id="{17CDB8EA-CC26-EBED-D707-C9978AEAA775}"/>
                </a:ext>
              </a:extLst>
            </p:cNvPr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2638;p47">
              <a:extLst>
                <a:ext uri="{FF2B5EF4-FFF2-40B4-BE49-F238E27FC236}">
                  <a16:creationId xmlns:a16="http://schemas.microsoft.com/office/drawing/2014/main" id="{45BCF879-6F75-DED1-B861-4135B78E9631}"/>
                </a:ext>
              </a:extLst>
            </p:cNvPr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2639;p47">
              <a:extLst>
                <a:ext uri="{FF2B5EF4-FFF2-40B4-BE49-F238E27FC236}">
                  <a16:creationId xmlns:a16="http://schemas.microsoft.com/office/drawing/2014/main" id="{7090E50D-8469-1587-6FEC-99A2D58C8A6D}"/>
                </a:ext>
              </a:extLst>
            </p:cNvPr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2640;p47">
              <a:extLst>
                <a:ext uri="{FF2B5EF4-FFF2-40B4-BE49-F238E27FC236}">
                  <a16:creationId xmlns:a16="http://schemas.microsoft.com/office/drawing/2014/main" id="{CC9F1530-D7F7-FFF3-DF8C-CA1AAE60E14A}"/>
                </a:ext>
              </a:extLst>
            </p:cNvPr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2641;p47">
              <a:extLst>
                <a:ext uri="{FF2B5EF4-FFF2-40B4-BE49-F238E27FC236}">
                  <a16:creationId xmlns:a16="http://schemas.microsoft.com/office/drawing/2014/main" id="{12612559-9526-665A-3B74-62E84D9C69F9}"/>
                </a:ext>
              </a:extLst>
            </p:cNvPr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2642;p47">
              <a:extLst>
                <a:ext uri="{FF2B5EF4-FFF2-40B4-BE49-F238E27FC236}">
                  <a16:creationId xmlns:a16="http://schemas.microsoft.com/office/drawing/2014/main" id="{0A05B1FB-1423-3AD8-3A3F-A2FED7C58392}"/>
                </a:ext>
              </a:extLst>
            </p:cNvPr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2643;p47">
              <a:extLst>
                <a:ext uri="{FF2B5EF4-FFF2-40B4-BE49-F238E27FC236}">
                  <a16:creationId xmlns:a16="http://schemas.microsoft.com/office/drawing/2014/main" id="{9C9EFEE1-38FF-D4AA-79DA-FF177D4D2450}"/>
                </a:ext>
              </a:extLst>
            </p:cNvPr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2644;p47">
              <a:extLst>
                <a:ext uri="{FF2B5EF4-FFF2-40B4-BE49-F238E27FC236}">
                  <a16:creationId xmlns:a16="http://schemas.microsoft.com/office/drawing/2014/main" id="{B31E0B63-5A8A-EFD9-8A39-40F780FF103C}"/>
                </a:ext>
              </a:extLst>
            </p:cNvPr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2645;p47">
              <a:extLst>
                <a:ext uri="{FF2B5EF4-FFF2-40B4-BE49-F238E27FC236}">
                  <a16:creationId xmlns:a16="http://schemas.microsoft.com/office/drawing/2014/main" id="{14034A23-2DCD-9E07-AF95-487662DA2EA2}"/>
                </a:ext>
              </a:extLst>
            </p:cNvPr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2646;p47">
              <a:extLst>
                <a:ext uri="{FF2B5EF4-FFF2-40B4-BE49-F238E27FC236}">
                  <a16:creationId xmlns:a16="http://schemas.microsoft.com/office/drawing/2014/main" id="{87A02940-AF26-99D8-A10C-E8C9761D2DAB}"/>
                </a:ext>
              </a:extLst>
            </p:cNvPr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2647;p47">
              <a:extLst>
                <a:ext uri="{FF2B5EF4-FFF2-40B4-BE49-F238E27FC236}">
                  <a16:creationId xmlns:a16="http://schemas.microsoft.com/office/drawing/2014/main" id="{5001AB5A-A142-A4FF-59AB-05DA2AA9092B}"/>
                </a:ext>
              </a:extLst>
            </p:cNvPr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2648;p47">
              <a:extLst>
                <a:ext uri="{FF2B5EF4-FFF2-40B4-BE49-F238E27FC236}">
                  <a16:creationId xmlns:a16="http://schemas.microsoft.com/office/drawing/2014/main" id="{C0098096-2FB7-37D8-3E0A-860A7694B2E8}"/>
                </a:ext>
              </a:extLst>
            </p:cNvPr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2649;p47">
              <a:extLst>
                <a:ext uri="{FF2B5EF4-FFF2-40B4-BE49-F238E27FC236}">
                  <a16:creationId xmlns:a16="http://schemas.microsoft.com/office/drawing/2014/main" id="{974AE635-C83C-3755-DBF2-6B538F645398}"/>
                </a:ext>
              </a:extLst>
            </p:cNvPr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2650;p47">
              <a:extLst>
                <a:ext uri="{FF2B5EF4-FFF2-40B4-BE49-F238E27FC236}">
                  <a16:creationId xmlns:a16="http://schemas.microsoft.com/office/drawing/2014/main" id="{DE23E786-26FC-C5F2-A2A2-73581A25C987}"/>
                </a:ext>
              </a:extLst>
            </p:cNvPr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2651;p47">
              <a:extLst>
                <a:ext uri="{FF2B5EF4-FFF2-40B4-BE49-F238E27FC236}">
                  <a16:creationId xmlns:a16="http://schemas.microsoft.com/office/drawing/2014/main" id="{55DE8AEE-AC66-A760-99A7-88E4374B9B2E}"/>
                </a:ext>
              </a:extLst>
            </p:cNvPr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2652;p47">
              <a:extLst>
                <a:ext uri="{FF2B5EF4-FFF2-40B4-BE49-F238E27FC236}">
                  <a16:creationId xmlns:a16="http://schemas.microsoft.com/office/drawing/2014/main" id="{51A8A601-D134-B2CD-6AE1-290B9F52F8B8}"/>
                </a:ext>
              </a:extLst>
            </p:cNvPr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2653;p47">
              <a:extLst>
                <a:ext uri="{FF2B5EF4-FFF2-40B4-BE49-F238E27FC236}">
                  <a16:creationId xmlns:a16="http://schemas.microsoft.com/office/drawing/2014/main" id="{B716EF5F-85B4-063E-808F-1CF65EE4D6CB}"/>
                </a:ext>
              </a:extLst>
            </p:cNvPr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2654;p47">
              <a:extLst>
                <a:ext uri="{FF2B5EF4-FFF2-40B4-BE49-F238E27FC236}">
                  <a16:creationId xmlns:a16="http://schemas.microsoft.com/office/drawing/2014/main" id="{2CF10D90-23A1-6208-A3E3-A061C2235C55}"/>
                </a:ext>
              </a:extLst>
            </p:cNvPr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2655;p47">
              <a:extLst>
                <a:ext uri="{FF2B5EF4-FFF2-40B4-BE49-F238E27FC236}">
                  <a16:creationId xmlns:a16="http://schemas.microsoft.com/office/drawing/2014/main" id="{0852B182-E26D-881D-25C8-DC33871AA121}"/>
                </a:ext>
              </a:extLst>
            </p:cNvPr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2656;p47">
              <a:extLst>
                <a:ext uri="{FF2B5EF4-FFF2-40B4-BE49-F238E27FC236}">
                  <a16:creationId xmlns:a16="http://schemas.microsoft.com/office/drawing/2014/main" id="{2E9A4A96-E9D8-16DF-8F66-E2D09F6B2DEE}"/>
                </a:ext>
              </a:extLst>
            </p:cNvPr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2657;p47">
              <a:extLst>
                <a:ext uri="{FF2B5EF4-FFF2-40B4-BE49-F238E27FC236}">
                  <a16:creationId xmlns:a16="http://schemas.microsoft.com/office/drawing/2014/main" id="{6894D158-C907-8E18-B3B7-E64CDCFC7185}"/>
                </a:ext>
              </a:extLst>
            </p:cNvPr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2658;p47">
              <a:extLst>
                <a:ext uri="{FF2B5EF4-FFF2-40B4-BE49-F238E27FC236}">
                  <a16:creationId xmlns:a16="http://schemas.microsoft.com/office/drawing/2014/main" id="{7B8C5FD5-F0AB-FC64-5530-34EE35CFB3C4}"/>
                </a:ext>
              </a:extLst>
            </p:cNvPr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2659;p47">
              <a:extLst>
                <a:ext uri="{FF2B5EF4-FFF2-40B4-BE49-F238E27FC236}">
                  <a16:creationId xmlns:a16="http://schemas.microsoft.com/office/drawing/2014/main" id="{65016167-0AA9-4071-914D-7514B81A3C19}"/>
                </a:ext>
              </a:extLst>
            </p:cNvPr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2660;p47">
              <a:extLst>
                <a:ext uri="{FF2B5EF4-FFF2-40B4-BE49-F238E27FC236}">
                  <a16:creationId xmlns:a16="http://schemas.microsoft.com/office/drawing/2014/main" id="{AD7C7BFB-5EB0-CBBF-172E-312657F479D4}"/>
                </a:ext>
              </a:extLst>
            </p:cNvPr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2661;p47">
              <a:extLst>
                <a:ext uri="{FF2B5EF4-FFF2-40B4-BE49-F238E27FC236}">
                  <a16:creationId xmlns:a16="http://schemas.microsoft.com/office/drawing/2014/main" id="{898914E1-F714-D24A-CC20-7A946E41DE95}"/>
                </a:ext>
              </a:extLst>
            </p:cNvPr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2662;p47">
              <a:extLst>
                <a:ext uri="{FF2B5EF4-FFF2-40B4-BE49-F238E27FC236}">
                  <a16:creationId xmlns:a16="http://schemas.microsoft.com/office/drawing/2014/main" id="{7F7335AA-1E2D-B8D3-4D22-F7D21E102EC6}"/>
                </a:ext>
              </a:extLst>
            </p:cNvPr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2663;p47">
              <a:extLst>
                <a:ext uri="{FF2B5EF4-FFF2-40B4-BE49-F238E27FC236}">
                  <a16:creationId xmlns:a16="http://schemas.microsoft.com/office/drawing/2014/main" id="{CA8BCE56-36DB-B8D7-A975-1EED5ACE3AE3}"/>
                </a:ext>
              </a:extLst>
            </p:cNvPr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2664;p47">
              <a:extLst>
                <a:ext uri="{FF2B5EF4-FFF2-40B4-BE49-F238E27FC236}">
                  <a16:creationId xmlns:a16="http://schemas.microsoft.com/office/drawing/2014/main" id="{27083F03-3C19-7E42-BBCC-475B2AB6C56E}"/>
                </a:ext>
              </a:extLst>
            </p:cNvPr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2665;p47">
              <a:extLst>
                <a:ext uri="{FF2B5EF4-FFF2-40B4-BE49-F238E27FC236}">
                  <a16:creationId xmlns:a16="http://schemas.microsoft.com/office/drawing/2014/main" id="{30048DBD-C871-48D5-BBF4-86E364D9851C}"/>
                </a:ext>
              </a:extLst>
            </p:cNvPr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2666;p47">
              <a:extLst>
                <a:ext uri="{FF2B5EF4-FFF2-40B4-BE49-F238E27FC236}">
                  <a16:creationId xmlns:a16="http://schemas.microsoft.com/office/drawing/2014/main" id="{B7C51C49-A07B-425B-3EC4-64712C27AF73}"/>
                </a:ext>
              </a:extLst>
            </p:cNvPr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2667;p47">
              <a:extLst>
                <a:ext uri="{FF2B5EF4-FFF2-40B4-BE49-F238E27FC236}">
                  <a16:creationId xmlns:a16="http://schemas.microsoft.com/office/drawing/2014/main" id="{58459C34-9D28-32FF-EA49-FBD0E0CF4985}"/>
                </a:ext>
              </a:extLst>
            </p:cNvPr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2668;p47">
              <a:extLst>
                <a:ext uri="{FF2B5EF4-FFF2-40B4-BE49-F238E27FC236}">
                  <a16:creationId xmlns:a16="http://schemas.microsoft.com/office/drawing/2014/main" id="{4762267B-4770-71C1-C71B-ABA78483C8C1}"/>
                </a:ext>
              </a:extLst>
            </p:cNvPr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2669;p47">
              <a:extLst>
                <a:ext uri="{FF2B5EF4-FFF2-40B4-BE49-F238E27FC236}">
                  <a16:creationId xmlns:a16="http://schemas.microsoft.com/office/drawing/2014/main" id="{77943BDB-4D69-8C7F-530B-A5DEF8313E00}"/>
                </a:ext>
              </a:extLst>
            </p:cNvPr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2670;p47">
              <a:extLst>
                <a:ext uri="{FF2B5EF4-FFF2-40B4-BE49-F238E27FC236}">
                  <a16:creationId xmlns:a16="http://schemas.microsoft.com/office/drawing/2014/main" id="{76D9D399-6274-32BA-3C41-1CB096E4F91D}"/>
                </a:ext>
              </a:extLst>
            </p:cNvPr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2671;p47">
              <a:extLst>
                <a:ext uri="{FF2B5EF4-FFF2-40B4-BE49-F238E27FC236}">
                  <a16:creationId xmlns:a16="http://schemas.microsoft.com/office/drawing/2014/main" id="{80F514A5-1E5E-CEAC-4373-1D512C4DD617}"/>
                </a:ext>
              </a:extLst>
            </p:cNvPr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2672;p47">
              <a:extLst>
                <a:ext uri="{FF2B5EF4-FFF2-40B4-BE49-F238E27FC236}">
                  <a16:creationId xmlns:a16="http://schemas.microsoft.com/office/drawing/2014/main" id="{1AC6C16C-0C1F-3A26-801B-0453373F7DB2}"/>
                </a:ext>
              </a:extLst>
            </p:cNvPr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2673;p47">
              <a:extLst>
                <a:ext uri="{FF2B5EF4-FFF2-40B4-BE49-F238E27FC236}">
                  <a16:creationId xmlns:a16="http://schemas.microsoft.com/office/drawing/2014/main" id="{CDC3AC13-B000-6FF6-D92A-FAC2C29B9FB4}"/>
                </a:ext>
              </a:extLst>
            </p:cNvPr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2674;p47">
              <a:extLst>
                <a:ext uri="{FF2B5EF4-FFF2-40B4-BE49-F238E27FC236}">
                  <a16:creationId xmlns:a16="http://schemas.microsoft.com/office/drawing/2014/main" id="{862529C4-5775-7F7D-B254-94836744008B}"/>
                </a:ext>
              </a:extLst>
            </p:cNvPr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2675;p47">
              <a:extLst>
                <a:ext uri="{FF2B5EF4-FFF2-40B4-BE49-F238E27FC236}">
                  <a16:creationId xmlns:a16="http://schemas.microsoft.com/office/drawing/2014/main" id="{6FF68E26-6BC3-5F16-6FAD-D344D1464D0C}"/>
                </a:ext>
              </a:extLst>
            </p:cNvPr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2676;p47">
              <a:extLst>
                <a:ext uri="{FF2B5EF4-FFF2-40B4-BE49-F238E27FC236}">
                  <a16:creationId xmlns:a16="http://schemas.microsoft.com/office/drawing/2014/main" id="{19B62C2C-0F12-075C-B1A2-AC7060DA5CFE}"/>
                </a:ext>
              </a:extLst>
            </p:cNvPr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2677;p47">
              <a:extLst>
                <a:ext uri="{FF2B5EF4-FFF2-40B4-BE49-F238E27FC236}">
                  <a16:creationId xmlns:a16="http://schemas.microsoft.com/office/drawing/2014/main" id="{C8C926AB-6564-82AE-E990-61056AD74CD6}"/>
                </a:ext>
              </a:extLst>
            </p:cNvPr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2678;p47">
              <a:extLst>
                <a:ext uri="{FF2B5EF4-FFF2-40B4-BE49-F238E27FC236}">
                  <a16:creationId xmlns:a16="http://schemas.microsoft.com/office/drawing/2014/main" id="{9D8F822B-E84A-0290-3392-9013F0BFA573}"/>
                </a:ext>
              </a:extLst>
            </p:cNvPr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2679;p47">
              <a:extLst>
                <a:ext uri="{FF2B5EF4-FFF2-40B4-BE49-F238E27FC236}">
                  <a16:creationId xmlns:a16="http://schemas.microsoft.com/office/drawing/2014/main" id="{3CECB125-1342-A77D-F318-5D1029F6DAB5}"/>
                </a:ext>
              </a:extLst>
            </p:cNvPr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2680;p47">
              <a:extLst>
                <a:ext uri="{FF2B5EF4-FFF2-40B4-BE49-F238E27FC236}">
                  <a16:creationId xmlns:a16="http://schemas.microsoft.com/office/drawing/2014/main" id="{AE815411-D925-B71C-BD74-E67D8F44A059}"/>
                </a:ext>
              </a:extLst>
            </p:cNvPr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2681;p47">
              <a:extLst>
                <a:ext uri="{FF2B5EF4-FFF2-40B4-BE49-F238E27FC236}">
                  <a16:creationId xmlns:a16="http://schemas.microsoft.com/office/drawing/2014/main" id="{8F1219C8-3C9A-7DEC-8013-D4263060D1E6}"/>
                </a:ext>
              </a:extLst>
            </p:cNvPr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2682;p47">
              <a:extLst>
                <a:ext uri="{FF2B5EF4-FFF2-40B4-BE49-F238E27FC236}">
                  <a16:creationId xmlns:a16="http://schemas.microsoft.com/office/drawing/2014/main" id="{F52D4223-DC06-7FFE-194F-7D52B0F89F8A}"/>
                </a:ext>
              </a:extLst>
            </p:cNvPr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2683;p47">
              <a:extLst>
                <a:ext uri="{FF2B5EF4-FFF2-40B4-BE49-F238E27FC236}">
                  <a16:creationId xmlns:a16="http://schemas.microsoft.com/office/drawing/2014/main" id="{2EBDA5BC-5CD4-6D97-D4D7-D9F317F9DCC9}"/>
                </a:ext>
              </a:extLst>
            </p:cNvPr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2684;p47">
              <a:extLst>
                <a:ext uri="{FF2B5EF4-FFF2-40B4-BE49-F238E27FC236}">
                  <a16:creationId xmlns:a16="http://schemas.microsoft.com/office/drawing/2014/main" id="{58FB0080-1E93-1CA1-0069-76CBB6CE78CF}"/>
                </a:ext>
              </a:extLst>
            </p:cNvPr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2685;p47">
              <a:extLst>
                <a:ext uri="{FF2B5EF4-FFF2-40B4-BE49-F238E27FC236}">
                  <a16:creationId xmlns:a16="http://schemas.microsoft.com/office/drawing/2014/main" id="{5328C058-DAF4-CB29-86AF-E30D79E33273}"/>
                </a:ext>
              </a:extLst>
            </p:cNvPr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2686;p47">
              <a:extLst>
                <a:ext uri="{FF2B5EF4-FFF2-40B4-BE49-F238E27FC236}">
                  <a16:creationId xmlns:a16="http://schemas.microsoft.com/office/drawing/2014/main" id="{8FD8FFCA-C0B3-7FC7-1E34-41E42771F09D}"/>
                </a:ext>
              </a:extLst>
            </p:cNvPr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2687;p47">
              <a:extLst>
                <a:ext uri="{FF2B5EF4-FFF2-40B4-BE49-F238E27FC236}">
                  <a16:creationId xmlns:a16="http://schemas.microsoft.com/office/drawing/2014/main" id="{AF517921-C076-5A07-B981-A9E875BCE4A8}"/>
                </a:ext>
              </a:extLst>
            </p:cNvPr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2688;p47">
              <a:extLst>
                <a:ext uri="{FF2B5EF4-FFF2-40B4-BE49-F238E27FC236}">
                  <a16:creationId xmlns:a16="http://schemas.microsoft.com/office/drawing/2014/main" id="{02F97275-3474-05DD-EBD5-F2190EFF2C45}"/>
                </a:ext>
              </a:extLst>
            </p:cNvPr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2689;p47">
              <a:extLst>
                <a:ext uri="{FF2B5EF4-FFF2-40B4-BE49-F238E27FC236}">
                  <a16:creationId xmlns:a16="http://schemas.microsoft.com/office/drawing/2014/main" id="{4A465114-D3BC-2568-0783-EDF4B7ECD2AE}"/>
                </a:ext>
              </a:extLst>
            </p:cNvPr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2690;p47">
              <a:extLst>
                <a:ext uri="{FF2B5EF4-FFF2-40B4-BE49-F238E27FC236}">
                  <a16:creationId xmlns:a16="http://schemas.microsoft.com/office/drawing/2014/main" id="{65E2319C-25FA-7B51-BAB1-B58F332F5DD2}"/>
                </a:ext>
              </a:extLst>
            </p:cNvPr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2691;p47">
              <a:extLst>
                <a:ext uri="{FF2B5EF4-FFF2-40B4-BE49-F238E27FC236}">
                  <a16:creationId xmlns:a16="http://schemas.microsoft.com/office/drawing/2014/main" id="{E2CCBF6F-9FAF-2F7F-F745-B043D8BFE932}"/>
                </a:ext>
              </a:extLst>
            </p:cNvPr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2692;p47">
              <a:extLst>
                <a:ext uri="{FF2B5EF4-FFF2-40B4-BE49-F238E27FC236}">
                  <a16:creationId xmlns:a16="http://schemas.microsoft.com/office/drawing/2014/main" id="{415E3F60-B9EB-7C63-3551-656592018D06}"/>
                </a:ext>
              </a:extLst>
            </p:cNvPr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2693;p47">
              <a:extLst>
                <a:ext uri="{FF2B5EF4-FFF2-40B4-BE49-F238E27FC236}">
                  <a16:creationId xmlns:a16="http://schemas.microsoft.com/office/drawing/2014/main" id="{7418860D-DE42-844D-22EA-F8CC0C73A23F}"/>
                </a:ext>
              </a:extLst>
            </p:cNvPr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2694;p47">
              <a:extLst>
                <a:ext uri="{FF2B5EF4-FFF2-40B4-BE49-F238E27FC236}">
                  <a16:creationId xmlns:a16="http://schemas.microsoft.com/office/drawing/2014/main" id="{9E2F0EC2-22D0-65D8-4C36-E342E57D64B7}"/>
                </a:ext>
              </a:extLst>
            </p:cNvPr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2695;p47">
              <a:extLst>
                <a:ext uri="{FF2B5EF4-FFF2-40B4-BE49-F238E27FC236}">
                  <a16:creationId xmlns:a16="http://schemas.microsoft.com/office/drawing/2014/main" id="{B149EE13-9CBA-7486-7AB1-6C108C4ABC93}"/>
                </a:ext>
              </a:extLst>
            </p:cNvPr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2696;p47">
              <a:extLst>
                <a:ext uri="{FF2B5EF4-FFF2-40B4-BE49-F238E27FC236}">
                  <a16:creationId xmlns:a16="http://schemas.microsoft.com/office/drawing/2014/main" id="{4A2EEE3D-0A9B-B010-C918-B67B4D55C0FF}"/>
                </a:ext>
              </a:extLst>
            </p:cNvPr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2697;p47">
              <a:extLst>
                <a:ext uri="{FF2B5EF4-FFF2-40B4-BE49-F238E27FC236}">
                  <a16:creationId xmlns:a16="http://schemas.microsoft.com/office/drawing/2014/main" id="{F3C91BAE-B40D-F56E-BF25-DBECEF0FE682}"/>
                </a:ext>
              </a:extLst>
            </p:cNvPr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2698;p47">
              <a:extLst>
                <a:ext uri="{FF2B5EF4-FFF2-40B4-BE49-F238E27FC236}">
                  <a16:creationId xmlns:a16="http://schemas.microsoft.com/office/drawing/2014/main" id="{997FEB68-8A1E-5A8E-A920-CB7B98B6E676}"/>
                </a:ext>
              </a:extLst>
            </p:cNvPr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2699;p47">
              <a:extLst>
                <a:ext uri="{FF2B5EF4-FFF2-40B4-BE49-F238E27FC236}">
                  <a16:creationId xmlns:a16="http://schemas.microsoft.com/office/drawing/2014/main" id="{4D542642-81A3-AB07-B13E-8FC41D2DB6B7}"/>
                </a:ext>
              </a:extLst>
            </p:cNvPr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2700;p47">
              <a:extLst>
                <a:ext uri="{FF2B5EF4-FFF2-40B4-BE49-F238E27FC236}">
                  <a16:creationId xmlns:a16="http://schemas.microsoft.com/office/drawing/2014/main" id="{7E8AD1C1-3039-4A7F-9216-4D3F6EBBE38B}"/>
                </a:ext>
              </a:extLst>
            </p:cNvPr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2701;p47">
              <a:extLst>
                <a:ext uri="{FF2B5EF4-FFF2-40B4-BE49-F238E27FC236}">
                  <a16:creationId xmlns:a16="http://schemas.microsoft.com/office/drawing/2014/main" id="{B6B75C03-D85D-C919-0459-5FFB6B8CFA95}"/>
                </a:ext>
              </a:extLst>
            </p:cNvPr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2702;p47">
              <a:extLst>
                <a:ext uri="{FF2B5EF4-FFF2-40B4-BE49-F238E27FC236}">
                  <a16:creationId xmlns:a16="http://schemas.microsoft.com/office/drawing/2014/main" id="{541552A7-CD06-4AE8-F15E-F138261FEA7A}"/>
                </a:ext>
              </a:extLst>
            </p:cNvPr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2703;p47">
              <a:extLst>
                <a:ext uri="{FF2B5EF4-FFF2-40B4-BE49-F238E27FC236}">
                  <a16:creationId xmlns:a16="http://schemas.microsoft.com/office/drawing/2014/main" id="{13344D43-1F05-E243-6648-DDA07A5ADF12}"/>
                </a:ext>
              </a:extLst>
            </p:cNvPr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2704;p47">
              <a:extLst>
                <a:ext uri="{FF2B5EF4-FFF2-40B4-BE49-F238E27FC236}">
                  <a16:creationId xmlns:a16="http://schemas.microsoft.com/office/drawing/2014/main" id="{DDCB0F8B-093D-45F3-AD0D-A64DBD7097A9}"/>
                </a:ext>
              </a:extLst>
            </p:cNvPr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2705;p47">
              <a:extLst>
                <a:ext uri="{FF2B5EF4-FFF2-40B4-BE49-F238E27FC236}">
                  <a16:creationId xmlns:a16="http://schemas.microsoft.com/office/drawing/2014/main" id="{EC6CA6CF-3A5B-BB78-D7B1-2C808340CDEC}"/>
                </a:ext>
              </a:extLst>
            </p:cNvPr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2706;p47">
              <a:extLst>
                <a:ext uri="{FF2B5EF4-FFF2-40B4-BE49-F238E27FC236}">
                  <a16:creationId xmlns:a16="http://schemas.microsoft.com/office/drawing/2014/main" id="{F645B30C-DD7D-B152-C3A6-307DF324A978}"/>
                </a:ext>
              </a:extLst>
            </p:cNvPr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2707;p47">
              <a:extLst>
                <a:ext uri="{FF2B5EF4-FFF2-40B4-BE49-F238E27FC236}">
                  <a16:creationId xmlns:a16="http://schemas.microsoft.com/office/drawing/2014/main" id="{62C738B0-B2AE-1763-3744-80C37EF2D279}"/>
                </a:ext>
              </a:extLst>
            </p:cNvPr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2708;p47">
              <a:extLst>
                <a:ext uri="{FF2B5EF4-FFF2-40B4-BE49-F238E27FC236}">
                  <a16:creationId xmlns:a16="http://schemas.microsoft.com/office/drawing/2014/main" id="{9D801245-2675-8F6A-CDCF-BE30404641C7}"/>
                </a:ext>
              </a:extLst>
            </p:cNvPr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2709;p47">
              <a:extLst>
                <a:ext uri="{FF2B5EF4-FFF2-40B4-BE49-F238E27FC236}">
                  <a16:creationId xmlns:a16="http://schemas.microsoft.com/office/drawing/2014/main" id="{6D3EFBC4-4FBA-3B88-FBD2-EC4082A476F0}"/>
                </a:ext>
              </a:extLst>
            </p:cNvPr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2710;p47">
              <a:extLst>
                <a:ext uri="{FF2B5EF4-FFF2-40B4-BE49-F238E27FC236}">
                  <a16:creationId xmlns:a16="http://schemas.microsoft.com/office/drawing/2014/main" id="{56E77956-974A-D186-E511-D1A11878EE47}"/>
                </a:ext>
              </a:extLst>
            </p:cNvPr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2711;p47">
              <a:extLst>
                <a:ext uri="{FF2B5EF4-FFF2-40B4-BE49-F238E27FC236}">
                  <a16:creationId xmlns:a16="http://schemas.microsoft.com/office/drawing/2014/main" id="{383CFAF7-E760-3D24-9091-278603F6AF3D}"/>
                </a:ext>
              </a:extLst>
            </p:cNvPr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2712;p47">
              <a:extLst>
                <a:ext uri="{FF2B5EF4-FFF2-40B4-BE49-F238E27FC236}">
                  <a16:creationId xmlns:a16="http://schemas.microsoft.com/office/drawing/2014/main" id="{7FCF2D97-44A7-F2C1-3D68-8C89A2D9DDBB}"/>
                </a:ext>
              </a:extLst>
            </p:cNvPr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2713;p47">
              <a:extLst>
                <a:ext uri="{FF2B5EF4-FFF2-40B4-BE49-F238E27FC236}">
                  <a16:creationId xmlns:a16="http://schemas.microsoft.com/office/drawing/2014/main" id="{02128F86-0CB9-CA70-D664-0386EAE908BE}"/>
                </a:ext>
              </a:extLst>
            </p:cNvPr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2714;p47">
              <a:extLst>
                <a:ext uri="{FF2B5EF4-FFF2-40B4-BE49-F238E27FC236}">
                  <a16:creationId xmlns:a16="http://schemas.microsoft.com/office/drawing/2014/main" id="{B15478AA-B1A6-0E09-8339-A31327BABEE3}"/>
                </a:ext>
              </a:extLst>
            </p:cNvPr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2715;p47">
              <a:extLst>
                <a:ext uri="{FF2B5EF4-FFF2-40B4-BE49-F238E27FC236}">
                  <a16:creationId xmlns:a16="http://schemas.microsoft.com/office/drawing/2014/main" id="{3AE9AE3F-36B4-8012-A3F4-326937C053C1}"/>
                </a:ext>
              </a:extLst>
            </p:cNvPr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2716;p47">
              <a:extLst>
                <a:ext uri="{FF2B5EF4-FFF2-40B4-BE49-F238E27FC236}">
                  <a16:creationId xmlns:a16="http://schemas.microsoft.com/office/drawing/2014/main" id="{E1F360CD-B4D8-C800-7CFE-98163E4C7A08}"/>
                </a:ext>
              </a:extLst>
            </p:cNvPr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2717;p47">
              <a:extLst>
                <a:ext uri="{FF2B5EF4-FFF2-40B4-BE49-F238E27FC236}">
                  <a16:creationId xmlns:a16="http://schemas.microsoft.com/office/drawing/2014/main" id="{7427F9B6-3562-AC2E-3336-1577AD20A4D6}"/>
                </a:ext>
              </a:extLst>
            </p:cNvPr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2718;p47">
              <a:extLst>
                <a:ext uri="{FF2B5EF4-FFF2-40B4-BE49-F238E27FC236}">
                  <a16:creationId xmlns:a16="http://schemas.microsoft.com/office/drawing/2014/main" id="{400260AE-E283-896B-2761-70CD0D8389B4}"/>
                </a:ext>
              </a:extLst>
            </p:cNvPr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2719;p47">
              <a:extLst>
                <a:ext uri="{FF2B5EF4-FFF2-40B4-BE49-F238E27FC236}">
                  <a16:creationId xmlns:a16="http://schemas.microsoft.com/office/drawing/2014/main" id="{A6462808-8BE9-A119-592D-1C7E502EC062}"/>
                </a:ext>
              </a:extLst>
            </p:cNvPr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2720;p47">
              <a:extLst>
                <a:ext uri="{FF2B5EF4-FFF2-40B4-BE49-F238E27FC236}">
                  <a16:creationId xmlns:a16="http://schemas.microsoft.com/office/drawing/2014/main" id="{4707EBDC-64F1-49A7-33C0-EACF260E4EC4}"/>
                </a:ext>
              </a:extLst>
            </p:cNvPr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2721;p47">
              <a:extLst>
                <a:ext uri="{FF2B5EF4-FFF2-40B4-BE49-F238E27FC236}">
                  <a16:creationId xmlns:a16="http://schemas.microsoft.com/office/drawing/2014/main" id="{3810B8E2-39FC-956B-F49D-7496529FE859}"/>
                </a:ext>
              </a:extLst>
            </p:cNvPr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2722;p47">
              <a:extLst>
                <a:ext uri="{FF2B5EF4-FFF2-40B4-BE49-F238E27FC236}">
                  <a16:creationId xmlns:a16="http://schemas.microsoft.com/office/drawing/2014/main" id="{61739B79-AAA1-E69F-A2C5-77374AD81D15}"/>
                </a:ext>
              </a:extLst>
            </p:cNvPr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2723;p47">
              <a:extLst>
                <a:ext uri="{FF2B5EF4-FFF2-40B4-BE49-F238E27FC236}">
                  <a16:creationId xmlns:a16="http://schemas.microsoft.com/office/drawing/2014/main" id="{1CEB81BD-9A89-5EAC-8999-5B434BD2734D}"/>
                </a:ext>
              </a:extLst>
            </p:cNvPr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2724;p47">
              <a:extLst>
                <a:ext uri="{FF2B5EF4-FFF2-40B4-BE49-F238E27FC236}">
                  <a16:creationId xmlns:a16="http://schemas.microsoft.com/office/drawing/2014/main" id="{C8D5184B-F529-B3D8-2DDA-9AC44FBAF1CB}"/>
                </a:ext>
              </a:extLst>
            </p:cNvPr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2725;p47">
              <a:extLst>
                <a:ext uri="{FF2B5EF4-FFF2-40B4-BE49-F238E27FC236}">
                  <a16:creationId xmlns:a16="http://schemas.microsoft.com/office/drawing/2014/main" id="{113FD205-55FD-E76D-5ABF-FAF34044C991}"/>
                </a:ext>
              </a:extLst>
            </p:cNvPr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2726;p47">
              <a:extLst>
                <a:ext uri="{FF2B5EF4-FFF2-40B4-BE49-F238E27FC236}">
                  <a16:creationId xmlns:a16="http://schemas.microsoft.com/office/drawing/2014/main" id="{EA4AF7F7-D0B5-555A-BAF5-CE0DBD654EFB}"/>
                </a:ext>
              </a:extLst>
            </p:cNvPr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2727;p47">
              <a:extLst>
                <a:ext uri="{FF2B5EF4-FFF2-40B4-BE49-F238E27FC236}">
                  <a16:creationId xmlns:a16="http://schemas.microsoft.com/office/drawing/2014/main" id="{AD593397-1329-EEE4-2627-CB0532AEBC76}"/>
                </a:ext>
              </a:extLst>
            </p:cNvPr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2728;p47">
              <a:extLst>
                <a:ext uri="{FF2B5EF4-FFF2-40B4-BE49-F238E27FC236}">
                  <a16:creationId xmlns:a16="http://schemas.microsoft.com/office/drawing/2014/main" id="{09A4171C-D028-3A1E-07BB-F323D9AC1F97}"/>
                </a:ext>
              </a:extLst>
            </p:cNvPr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2729;p47">
              <a:extLst>
                <a:ext uri="{FF2B5EF4-FFF2-40B4-BE49-F238E27FC236}">
                  <a16:creationId xmlns:a16="http://schemas.microsoft.com/office/drawing/2014/main" id="{96D0BDEA-AD08-2D75-8871-B21D71B45350}"/>
                </a:ext>
              </a:extLst>
            </p:cNvPr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2730;p47">
              <a:extLst>
                <a:ext uri="{FF2B5EF4-FFF2-40B4-BE49-F238E27FC236}">
                  <a16:creationId xmlns:a16="http://schemas.microsoft.com/office/drawing/2014/main" id="{9093DBCF-2260-07E2-EF64-354B4BCB38A5}"/>
                </a:ext>
              </a:extLst>
            </p:cNvPr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2731;p47">
              <a:extLst>
                <a:ext uri="{FF2B5EF4-FFF2-40B4-BE49-F238E27FC236}">
                  <a16:creationId xmlns:a16="http://schemas.microsoft.com/office/drawing/2014/main" id="{3D735498-C9A8-A873-AB6E-D5D6549114A6}"/>
                </a:ext>
              </a:extLst>
            </p:cNvPr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2732;p47">
              <a:extLst>
                <a:ext uri="{FF2B5EF4-FFF2-40B4-BE49-F238E27FC236}">
                  <a16:creationId xmlns:a16="http://schemas.microsoft.com/office/drawing/2014/main" id="{F71444A4-256F-50E2-7CDD-0658D4E092AC}"/>
                </a:ext>
              </a:extLst>
            </p:cNvPr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2733;p47">
              <a:extLst>
                <a:ext uri="{FF2B5EF4-FFF2-40B4-BE49-F238E27FC236}">
                  <a16:creationId xmlns:a16="http://schemas.microsoft.com/office/drawing/2014/main" id="{BDC26576-C8B2-D475-EEE5-B39E6CFC233B}"/>
                </a:ext>
              </a:extLst>
            </p:cNvPr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2734;p47">
              <a:extLst>
                <a:ext uri="{FF2B5EF4-FFF2-40B4-BE49-F238E27FC236}">
                  <a16:creationId xmlns:a16="http://schemas.microsoft.com/office/drawing/2014/main" id="{DBD74C4F-CFEB-EEC3-AE5B-1A4D6B2D0304}"/>
                </a:ext>
              </a:extLst>
            </p:cNvPr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2735;p47">
              <a:extLst>
                <a:ext uri="{FF2B5EF4-FFF2-40B4-BE49-F238E27FC236}">
                  <a16:creationId xmlns:a16="http://schemas.microsoft.com/office/drawing/2014/main" id="{851ED370-201A-BDB7-23CC-08CA17C35FA3}"/>
                </a:ext>
              </a:extLst>
            </p:cNvPr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2736;p47">
              <a:extLst>
                <a:ext uri="{FF2B5EF4-FFF2-40B4-BE49-F238E27FC236}">
                  <a16:creationId xmlns:a16="http://schemas.microsoft.com/office/drawing/2014/main" id="{6ABA23CD-9E1E-A2D4-31B3-8656ECE40FF9}"/>
                </a:ext>
              </a:extLst>
            </p:cNvPr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2737;p47">
              <a:extLst>
                <a:ext uri="{FF2B5EF4-FFF2-40B4-BE49-F238E27FC236}">
                  <a16:creationId xmlns:a16="http://schemas.microsoft.com/office/drawing/2014/main" id="{51CA05BA-599C-7D62-5614-9704F86DE560}"/>
                </a:ext>
              </a:extLst>
            </p:cNvPr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2738;p47">
              <a:extLst>
                <a:ext uri="{FF2B5EF4-FFF2-40B4-BE49-F238E27FC236}">
                  <a16:creationId xmlns:a16="http://schemas.microsoft.com/office/drawing/2014/main" id="{1A3EBDC3-0F11-2906-5E6D-94467FB43F28}"/>
                </a:ext>
              </a:extLst>
            </p:cNvPr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2739;p47">
              <a:extLst>
                <a:ext uri="{FF2B5EF4-FFF2-40B4-BE49-F238E27FC236}">
                  <a16:creationId xmlns:a16="http://schemas.microsoft.com/office/drawing/2014/main" id="{BAE5FECE-13AE-904E-8150-E1468731F0C7}"/>
                </a:ext>
              </a:extLst>
            </p:cNvPr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2740;p47">
              <a:extLst>
                <a:ext uri="{FF2B5EF4-FFF2-40B4-BE49-F238E27FC236}">
                  <a16:creationId xmlns:a16="http://schemas.microsoft.com/office/drawing/2014/main" id="{6A5DE75B-13AF-4664-A78C-A444280B2656}"/>
                </a:ext>
              </a:extLst>
            </p:cNvPr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2741;p47">
              <a:extLst>
                <a:ext uri="{FF2B5EF4-FFF2-40B4-BE49-F238E27FC236}">
                  <a16:creationId xmlns:a16="http://schemas.microsoft.com/office/drawing/2014/main" id="{35E01F5C-8271-80BE-A80D-F51F7C0BD193}"/>
                </a:ext>
              </a:extLst>
            </p:cNvPr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2742;p47">
              <a:extLst>
                <a:ext uri="{FF2B5EF4-FFF2-40B4-BE49-F238E27FC236}">
                  <a16:creationId xmlns:a16="http://schemas.microsoft.com/office/drawing/2014/main" id="{82C912EF-B57A-1619-DF61-21B2E6C1A61D}"/>
                </a:ext>
              </a:extLst>
            </p:cNvPr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2743;p47">
              <a:extLst>
                <a:ext uri="{FF2B5EF4-FFF2-40B4-BE49-F238E27FC236}">
                  <a16:creationId xmlns:a16="http://schemas.microsoft.com/office/drawing/2014/main" id="{E7553F73-0D1B-5D31-DED6-A70E19BCE15D}"/>
                </a:ext>
              </a:extLst>
            </p:cNvPr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2744;p47">
              <a:extLst>
                <a:ext uri="{FF2B5EF4-FFF2-40B4-BE49-F238E27FC236}">
                  <a16:creationId xmlns:a16="http://schemas.microsoft.com/office/drawing/2014/main" id="{630D123E-AF07-7741-16F0-64032B63E09E}"/>
                </a:ext>
              </a:extLst>
            </p:cNvPr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2745;p47">
              <a:extLst>
                <a:ext uri="{FF2B5EF4-FFF2-40B4-BE49-F238E27FC236}">
                  <a16:creationId xmlns:a16="http://schemas.microsoft.com/office/drawing/2014/main" id="{7AAD8BB0-D4E3-E91E-A91D-793E99D7D62B}"/>
                </a:ext>
              </a:extLst>
            </p:cNvPr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2746;p47">
              <a:extLst>
                <a:ext uri="{FF2B5EF4-FFF2-40B4-BE49-F238E27FC236}">
                  <a16:creationId xmlns:a16="http://schemas.microsoft.com/office/drawing/2014/main" id="{11F38150-1F0D-9C7D-5876-1C59364E0AE6}"/>
                </a:ext>
              </a:extLst>
            </p:cNvPr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2747;p47">
              <a:extLst>
                <a:ext uri="{FF2B5EF4-FFF2-40B4-BE49-F238E27FC236}">
                  <a16:creationId xmlns:a16="http://schemas.microsoft.com/office/drawing/2014/main" id="{31B7D230-F739-4065-2164-FD858E2F3EA2}"/>
                </a:ext>
              </a:extLst>
            </p:cNvPr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2748;p47">
              <a:extLst>
                <a:ext uri="{FF2B5EF4-FFF2-40B4-BE49-F238E27FC236}">
                  <a16:creationId xmlns:a16="http://schemas.microsoft.com/office/drawing/2014/main" id="{B5C62309-0FF8-1483-A5D2-FAA72F63D0FF}"/>
                </a:ext>
              </a:extLst>
            </p:cNvPr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2749;p47">
              <a:extLst>
                <a:ext uri="{FF2B5EF4-FFF2-40B4-BE49-F238E27FC236}">
                  <a16:creationId xmlns:a16="http://schemas.microsoft.com/office/drawing/2014/main" id="{C2E02B16-BC02-EE22-DFF3-47D2C58C02F3}"/>
                </a:ext>
              </a:extLst>
            </p:cNvPr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2750;p47">
              <a:extLst>
                <a:ext uri="{FF2B5EF4-FFF2-40B4-BE49-F238E27FC236}">
                  <a16:creationId xmlns:a16="http://schemas.microsoft.com/office/drawing/2014/main" id="{C985AEF1-CD22-8A80-1A8A-A237E6309B56}"/>
                </a:ext>
              </a:extLst>
            </p:cNvPr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2751;p47">
              <a:extLst>
                <a:ext uri="{FF2B5EF4-FFF2-40B4-BE49-F238E27FC236}">
                  <a16:creationId xmlns:a16="http://schemas.microsoft.com/office/drawing/2014/main" id="{7120CD26-2A6E-A67F-78C2-EDAF5052FA31}"/>
                </a:ext>
              </a:extLst>
            </p:cNvPr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2752;p47">
              <a:extLst>
                <a:ext uri="{FF2B5EF4-FFF2-40B4-BE49-F238E27FC236}">
                  <a16:creationId xmlns:a16="http://schemas.microsoft.com/office/drawing/2014/main" id="{0FEFFA98-DC03-FBF6-E0CC-A287F7EA6EB1}"/>
                </a:ext>
              </a:extLst>
            </p:cNvPr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2753;p47">
              <a:extLst>
                <a:ext uri="{FF2B5EF4-FFF2-40B4-BE49-F238E27FC236}">
                  <a16:creationId xmlns:a16="http://schemas.microsoft.com/office/drawing/2014/main" id="{9A72012E-DE4E-B9D6-3399-83744B23ADC7}"/>
                </a:ext>
              </a:extLst>
            </p:cNvPr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2754;p47">
              <a:extLst>
                <a:ext uri="{FF2B5EF4-FFF2-40B4-BE49-F238E27FC236}">
                  <a16:creationId xmlns:a16="http://schemas.microsoft.com/office/drawing/2014/main" id="{C0CCB765-2BE5-B80C-9400-52439BA51867}"/>
                </a:ext>
              </a:extLst>
            </p:cNvPr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2755;p47">
              <a:extLst>
                <a:ext uri="{FF2B5EF4-FFF2-40B4-BE49-F238E27FC236}">
                  <a16:creationId xmlns:a16="http://schemas.microsoft.com/office/drawing/2014/main" id="{8DA61F40-0BD3-95F7-4F53-D76FA2D7C517}"/>
                </a:ext>
              </a:extLst>
            </p:cNvPr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2756;p47">
              <a:extLst>
                <a:ext uri="{FF2B5EF4-FFF2-40B4-BE49-F238E27FC236}">
                  <a16:creationId xmlns:a16="http://schemas.microsoft.com/office/drawing/2014/main" id="{D9BEF929-5AF1-6993-1D72-C0F01C0165F4}"/>
                </a:ext>
              </a:extLst>
            </p:cNvPr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2757;p47">
              <a:extLst>
                <a:ext uri="{FF2B5EF4-FFF2-40B4-BE49-F238E27FC236}">
                  <a16:creationId xmlns:a16="http://schemas.microsoft.com/office/drawing/2014/main" id="{72B9A4BC-95F3-EAA4-B60E-DF90F0265BDD}"/>
                </a:ext>
              </a:extLst>
            </p:cNvPr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2758;p47">
              <a:extLst>
                <a:ext uri="{FF2B5EF4-FFF2-40B4-BE49-F238E27FC236}">
                  <a16:creationId xmlns:a16="http://schemas.microsoft.com/office/drawing/2014/main" id="{9C0B943C-CA97-F959-FBB8-E7838A9F142C}"/>
                </a:ext>
              </a:extLst>
            </p:cNvPr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2759;p47">
              <a:extLst>
                <a:ext uri="{FF2B5EF4-FFF2-40B4-BE49-F238E27FC236}">
                  <a16:creationId xmlns:a16="http://schemas.microsoft.com/office/drawing/2014/main" id="{7849272A-FAA8-43FF-1DD3-70CE46C57548}"/>
                </a:ext>
              </a:extLst>
            </p:cNvPr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2760;p47">
              <a:extLst>
                <a:ext uri="{FF2B5EF4-FFF2-40B4-BE49-F238E27FC236}">
                  <a16:creationId xmlns:a16="http://schemas.microsoft.com/office/drawing/2014/main" id="{E1FC7C39-9935-A788-6280-3242720FBBEA}"/>
                </a:ext>
              </a:extLst>
            </p:cNvPr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2761;p47">
              <a:extLst>
                <a:ext uri="{FF2B5EF4-FFF2-40B4-BE49-F238E27FC236}">
                  <a16:creationId xmlns:a16="http://schemas.microsoft.com/office/drawing/2014/main" id="{E6B4CA51-F908-4573-5A56-DBF84E26F520}"/>
                </a:ext>
              </a:extLst>
            </p:cNvPr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2762;p47">
              <a:extLst>
                <a:ext uri="{FF2B5EF4-FFF2-40B4-BE49-F238E27FC236}">
                  <a16:creationId xmlns:a16="http://schemas.microsoft.com/office/drawing/2014/main" id="{4FFD4149-090A-D66A-6234-9D6CF0E0796F}"/>
                </a:ext>
              </a:extLst>
            </p:cNvPr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2763;p47">
              <a:extLst>
                <a:ext uri="{FF2B5EF4-FFF2-40B4-BE49-F238E27FC236}">
                  <a16:creationId xmlns:a16="http://schemas.microsoft.com/office/drawing/2014/main" id="{DBEDC4EC-2AB5-C8AE-E535-F58B3E4CB8EB}"/>
                </a:ext>
              </a:extLst>
            </p:cNvPr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2764;p47">
              <a:extLst>
                <a:ext uri="{FF2B5EF4-FFF2-40B4-BE49-F238E27FC236}">
                  <a16:creationId xmlns:a16="http://schemas.microsoft.com/office/drawing/2014/main" id="{A760CF3A-6BF3-EA19-7170-B4E086346EA2}"/>
                </a:ext>
              </a:extLst>
            </p:cNvPr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2765;p47">
              <a:extLst>
                <a:ext uri="{FF2B5EF4-FFF2-40B4-BE49-F238E27FC236}">
                  <a16:creationId xmlns:a16="http://schemas.microsoft.com/office/drawing/2014/main" id="{8BD17BF1-1D05-8C77-9554-BD6489DCE49C}"/>
                </a:ext>
              </a:extLst>
            </p:cNvPr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2766;p47">
              <a:extLst>
                <a:ext uri="{FF2B5EF4-FFF2-40B4-BE49-F238E27FC236}">
                  <a16:creationId xmlns:a16="http://schemas.microsoft.com/office/drawing/2014/main" id="{957B3B47-4FA6-F16E-9FDC-15226001195E}"/>
                </a:ext>
              </a:extLst>
            </p:cNvPr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2767;p47">
              <a:extLst>
                <a:ext uri="{FF2B5EF4-FFF2-40B4-BE49-F238E27FC236}">
                  <a16:creationId xmlns:a16="http://schemas.microsoft.com/office/drawing/2014/main" id="{52A13FBC-D1FF-2302-43C2-94CE9483B708}"/>
                </a:ext>
              </a:extLst>
            </p:cNvPr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2768;p47">
              <a:extLst>
                <a:ext uri="{FF2B5EF4-FFF2-40B4-BE49-F238E27FC236}">
                  <a16:creationId xmlns:a16="http://schemas.microsoft.com/office/drawing/2014/main" id="{81EAABBA-1979-AFF0-834B-EA4FA29E54B0}"/>
                </a:ext>
              </a:extLst>
            </p:cNvPr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2769;p47">
              <a:extLst>
                <a:ext uri="{FF2B5EF4-FFF2-40B4-BE49-F238E27FC236}">
                  <a16:creationId xmlns:a16="http://schemas.microsoft.com/office/drawing/2014/main" id="{6C0964BA-DB72-D3E2-6EA6-F4281DA9DD03}"/>
                </a:ext>
              </a:extLst>
            </p:cNvPr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8" name="Google Shape;2770;p47">
              <a:extLst>
                <a:ext uri="{FF2B5EF4-FFF2-40B4-BE49-F238E27FC236}">
                  <a16:creationId xmlns:a16="http://schemas.microsoft.com/office/drawing/2014/main" id="{3021B4FC-1A38-32D2-BEED-D9E5AE06B06B}"/>
                </a:ext>
              </a:extLst>
            </p:cNvPr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671" name="Google Shape;2771;p47">
                <a:extLst>
                  <a:ext uri="{FF2B5EF4-FFF2-40B4-BE49-F238E27FC236}">
                    <a16:creationId xmlns:a16="http://schemas.microsoft.com/office/drawing/2014/main" id="{48B86C22-6BA2-9080-1FD5-C5D4C6A9718E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2772;p47">
                <a:extLst>
                  <a:ext uri="{FF2B5EF4-FFF2-40B4-BE49-F238E27FC236}">
                    <a16:creationId xmlns:a16="http://schemas.microsoft.com/office/drawing/2014/main" id="{059347E2-106E-0E72-802D-DD2520FADB1E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2773;p47">
                <a:extLst>
                  <a:ext uri="{FF2B5EF4-FFF2-40B4-BE49-F238E27FC236}">
                    <a16:creationId xmlns:a16="http://schemas.microsoft.com/office/drawing/2014/main" id="{474F1ABC-11BB-509C-4658-EAD10EE1F267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2774;p47">
                <a:extLst>
                  <a:ext uri="{FF2B5EF4-FFF2-40B4-BE49-F238E27FC236}">
                    <a16:creationId xmlns:a16="http://schemas.microsoft.com/office/drawing/2014/main" id="{B8F37AA5-95F1-5D5E-F293-4A6201264061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2775;p47">
                <a:extLst>
                  <a:ext uri="{FF2B5EF4-FFF2-40B4-BE49-F238E27FC236}">
                    <a16:creationId xmlns:a16="http://schemas.microsoft.com/office/drawing/2014/main" id="{4C62A702-3531-8ED6-7671-CA1AE28D0F34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69" name="Google Shape;2776;p47">
              <a:extLst>
                <a:ext uri="{FF2B5EF4-FFF2-40B4-BE49-F238E27FC236}">
                  <a16:creationId xmlns:a16="http://schemas.microsoft.com/office/drawing/2014/main" id="{946A9746-07A8-14E9-6407-82071ADB8D76}"/>
                </a:ext>
              </a:extLst>
            </p:cNvPr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2777;p47">
              <a:extLst>
                <a:ext uri="{FF2B5EF4-FFF2-40B4-BE49-F238E27FC236}">
                  <a16:creationId xmlns:a16="http://schemas.microsoft.com/office/drawing/2014/main" id="{BD5D1E95-E7A4-656F-EA89-EFA79389AB0D}"/>
                </a:ext>
              </a:extLst>
            </p:cNvPr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8772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Hitos del proyecto</a:t>
            </a:r>
            <a:endParaRPr/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/>
              <a:t>11</a:t>
            </a:fld>
            <a:endParaRPr b="1"/>
          </a:p>
        </p:txBody>
      </p:sp>
      <p:sp>
        <p:nvSpPr>
          <p:cNvPr id="2296" name="Google Shape;2296;p39"/>
          <p:cNvSpPr/>
          <p:nvPr/>
        </p:nvSpPr>
        <p:spPr>
          <a:xfrm>
            <a:off x="2" y="2571750"/>
            <a:ext cx="9143998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7" name="Google Shape;2297;p39"/>
          <p:cNvSpPr/>
          <p:nvPr/>
        </p:nvSpPr>
        <p:spPr>
          <a:xfrm>
            <a:off x="0" y="2571750"/>
            <a:ext cx="9143999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8" name="Google Shape;2298;p39"/>
          <p:cNvGrpSpPr/>
          <p:nvPr/>
        </p:nvGrpSpPr>
        <p:grpSpPr>
          <a:xfrm>
            <a:off x="1855678" y="2017621"/>
            <a:ext cx="334744" cy="334744"/>
            <a:chOff x="1855667" y="1772729"/>
            <a:chExt cx="334744" cy="334744"/>
          </a:xfrm>
        </p:grpSpPr>
        <p:sp>
          <p:nvSpPr>
            <p:cNvPr id="2299" name="Google Shape;2299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00" name="Google Shape;2300;p39"/>
            <p:cNvSpPr/>
            <p:nvPr/>
          </p:nvSpPr>
          <p:spPr>
            <a:xfrm>
              <a:off x="1932422" y="1859152"/>
              <a:ext cx="174458" cy="18380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1</a:t>
              </a:r>
              <a:endParaRPr sz="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301" name="Google Shape;2301;p39"/>
          <p:cNvGrpSpPr/>
          <p:nvPr/>
        </p:nvGrpSpPr>
        <p:grpSpPr>
          <a:xfrm>
            <a:off x="3814419" y="1943710"/>
            <a:ext cx="473400" cy="473400"/>
            <a:chOff x="3814414" y="1703401"/>
            <a:chExt cx="473400" cy="473400"/>
          </a:xfrm>
        </p:grpSpPr>
        <p:sp>
          <p:nvSpPr>
            <p:cNvPr id="2302" name="Google Shape;2302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03" name="Google Shape;2303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3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304" name="Google Shape;2304;p39"/>
          <p:cNvGrpSpPr/>
          <p:nvPr/>
        </p:nvGrpSpPr>
        <p:grpSpPr>
          <a:xfrm>
            <a:off x="5861400" y="1943840"/>
            <a:ext cx="473400" cy="473400"/>
            <a:chOff x="5842489" y="1703401"/>
            <a:chExt cx="473400" cy="473400"/>
          </a:xfrm>
        </p:grpSpPr>
        <p:sp>
          <p:nvSpPr>
            <p:cNvPr id="2305" name="Google Shape;2305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06" name="Google Shape;2306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5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307" name="Google Shape;2307;p39"/>
          <p:cNvGrpSpPr/>
          <p:nvPr/>
        </p:nvGrpSpPr>
        <p:grpSpPr>
          <a:xfrm>
            <a:off x="6880814" y="3777022"/>
            <a:ext cx="473400" cy="473400"/>
            <a:chOff x="6880814" y="3576300"/>
            <a:chExt cx="473400" cy="473400"/>
          </a:xfrm>
        </p:grpSpPr>
        <p:sp>
          <p:nvSpPr>
            <p:cNvPr id="2308" name="Google Shape;2308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09" name="Google Shape;2309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6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310" name="Google Shape;2310;p39"/>
          <p:cNvGrpSpPr/>
          <p:nvPr/>
        </p:nvGrpSpPr>
        <p:grpSpPr>
          <a:xfrm>
            <a:off x="4852739" y="3777022"/>
            <a:ext cx="473400" cy="473400"/>
            <a:chOff x="4852739" y="3576300"/>
            <a:chExt cx="473400" cy="473400"/>
          </a:xfrm>
        </p:grpSpPr>
        <p:sp>
          <p:nvSpPr>
            <p:cNvPr id="2311" name="Google Shape;2311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12" name="Google Shape;2312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4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313" name="Google Shape;2313;p39"/>
          <p:cNvGrpSpPr/>
          <p:nvPr/>
        </p:nvGrpSpPr>
        <p:grpSpPr>
          <a:xfrm>
            <a:off x="2824664" y="3777022"/>
            <a:ext cx="473400" cy="473400"/>
            <a:chOff x="2824664" y="3576300"/>
            <a:chExt cx="473400" cy="473400"/>
          </a:xfrm>
        </p:grpSpPr>
        <p:sp>
          <p:nvSpPr>
            <p:cNvPr id="2314" name="Google Shape;2314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15" name="Google Shape;2315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2316" name="Google Shape;2316;p39"/>
          <p:cNvSpPr txBox="1"/>
          <p:nvPr/>
        </p:nvSpPr>
        <p:spPr>
          <a:xfrm>
            <a:off x="1379850" y="1431455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Recopilación de datos</a:t>
            </a:r>
            <a:endParaRPr sz="1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17" name="Google Shape;2317;p39"/>
          <p:cNvSpPr txBox="1"/>
          <p:nvPr/>
        </p:nvSpPr>
        <p:spPr>
          <a:xfrm>
            <a:off x="3185600" y="1428644"/>
            <a:ext cx="1727409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Implementación del sistema.</a:t>
            </a:r>
            <a:endParaRPr sz="1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18" name="Google Shape;2318;p39"/>
          <p:cNvSpPr txBox="1"/>
          <p:nvPr/>
        </p:nvSpPr>
        <p:spPr>
          <a:xfrm>
            <a:off x="5326139" y="1425409"/>
            <a:ext cx="148797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Formación del personal</a:t>
            </a:r>
            <a:endParaRPr sz="1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19" name="Google Shape;2319;p39"/>
          <p:cNvSpPr txBox="1"/>
          <p:nvPr/>
        </p:nvSpPr>
        <p:spPr>
          <a:xfrm>
            <a:off x="2163539" y="4172935"/>
            <a:ext cx="1805033" cy="72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Entrenamiento del modelo de IA</a:t>
            </a:r>
            <a:endParaRPr sz="1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20" name="Google Shape;2320;p39"/>
          <p:cNvSpPr txBox="1"/>
          <p:nvPr/>
        </p:nvSpPr>
        <p:spPr>
          <a:xfrm>
            <a:off x="4118169" y="4177951"/>
            <a:ext cx="191174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Elaboración de los nuevos horarios</a:t>
            </a:r>
            <a:endParaRPr sz="1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21" name="Google Shape;2321;p39"/>
          <p:cNvSpPr txBox="1"/>
          <p:nvPr/>
        </p:nvSpPr>
        <p:spPr>
          <a:xfrm>
            <a:off x="6214997" y="4179705"/>
            <a:ext cx="180503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Controles finales y cierre</a:t>
            </a:r>
            <a:endParaRPr sz="1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" name="Google Shape;2300;p39">
            <a:extLst>
              <a:ext uri="{FF2B5EF4-FFF2-40B4-BE49-F238E27FC236}">
                <a16:creationId xmlns:a16="http://schemas.microsoft.com/office/drawing/2014/main" id="{19690342-7E5C-CFCD-6035-4275CC087226}"/>
              </a:ext>
            </a:extLst>
          </p:cNvPr>
          <p:cNvSpPr/>
          <p:nvPr/>
        </p:nvSpPr>
        <p:spPr>
          <a:xfrm>
            <a:off x="2974135" y="3921820"/>
            <a:ext cx="174458" cy="18380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600" b="1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" name="Google Shape;2300;p39">
            <a:extLst>
              <a:ext uri="{FF2B5EF4-FFF2-40B4-BE49-F238E27FC236}">
                <a16:creationId xmlns:a16="http://schemas.microsoft.com/office/drawing/2014/main" id="{7183F885-2DF4-4CAC-B901-57687126C1F5}"/>
              </a:ext>
            </a:extLst>
          </p:cNvPr>
          <p:cNvSpPr/>
          <p:nvPr/>
        </p:nvSpPr>
        <p:spPr>
          <a:xfrm>
            <a:off x="3962076" y="2076436"/>
            <a:ext cx="174458" cy="18380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600" b="1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" name="Google Shape;2300;p39">
            <a:extLst>
              <a:ext uri="{FF2B5EF4-FFF2-40B4-BE49-F238E27FC236}">
                <a16:creationId xmlns:a16="http://schemas.microsoft.com/office/drawing/2014/main" id="{EADD9183-56EC-E741-AEDB-CCC7A6273B4C}"/>
              </a:ext>
            </a:extLst>
          </p:cNvPr>
          <p:cNvSpPr/>
          <p:nvPr/>
        </p:nvSpPr>
        <p:spPr>
          <a:xfrm>
            <a:off x="5002210" y="3928372"/>
            <a:ext cx="174458" cy="18380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600" b="1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" name="Google Shape;2300;p39">
            <a:extLst>
              <a:ext uri="{FF2B5EF4-FFF2-40B4-BE49-F238E27FC236}">
                <a16:creationId xmlns:a16="http://schemas.microsoft.com/office/drawing/2014/main" id="{34090A0F-A7C5-93D2-BFBF-524964395648}"/>
              </a:ext>
            </a:extLst>
          </p:cNvPr>
          <p:cNvSpPr/>
          <p:nvPr/>
        </p:nvSpPr>
        <p:spPr>
          <a:xfrm>
            <a:off x="6010871" y="2088638"/>
            <a:ext cx="174458" cy="18380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endParaRPr sz="600" b="1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" name="Google Shape;2300;p39">
            <a:extLst>
              <a:ext uri="{FF2B5EF4-FFF2-40B4-BE49-F238E27FC236}">
                <a16:creationId xmlns:a16="http://schemas.microsoft.com/office/drawing/2014/main" id="{D7A90734-15A6-2E7B-23EA-C6AE57AA8FA8}"/>
              </a:ext>
            </a:extLst>
          </p:cNvPr>
          <p:cNvSpPr/>
          <p:nvPr/>
        </p:nvSpPr>
        <p:spPr>
          <a:xfrm>
            <a:off x="7030285" y="3921820"/>
            <a:ext cx="174458" cy="18380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6</a:t>
            </a:r>
            <a:endParaRPr sz="600" b="1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184016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p40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85328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Planificación de tareas</a:t>
            </a:r>
            <a:endParaRPr/>
          </a:p>
        </p:txBody>
      </p:sp>
      <p:sp>
        <p:nvSpPr>
          <p:cNvPr id="2327" name="Google Shape;2327;p4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/>
              <a:t>12</a:t>
            </a:fld>
            <a:endParaRPr b="1"/>
          </a:p>
        </p:txBody>
      </p:sp>
      <p:graphicFrame>
        <p:nvGraphicFramePr>
          <p:cNvPr id="2328" name="Google Shape;2328;p40"/>
          <p:cNvGraphicFramePr/>
          <p:nvPr>
            <p:extLst>
              <p:ext uri="{D42A27DB-BD31-4B8C-83A1-F6EECF244321}">
                <p14:modId xmlns:p14="http://schemas.microsoft.com/office/powerpoint/2010/main" val="3886455036"/>
              </p:ext>
            </p:extLst>
          </p:nvPr>
        </p:nvGraphicFramePr>
        <p:xfrm>
          <a:off x="392523" y="1408938"/>
          <a:ext cx="8294278" cy="3037217"/>
        </p:xfrm>
        <a:graphic>
          <a:graphicData uri="http://schemas.openxmlformats.org/drawingml/2006/table">
            <a:tbl>
              <a:tblPr>
                <a:noFill/>
                <a:tableStyleId>{11E2214B-EEA6-4F0E-851E-DA328E0D34B4}</a:tableStyleId>
              </a:tblPr>
              <a:tblGrid>
                <a:gridCol w="1870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3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3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3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23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23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23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23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9847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11/23</a:t>
                      </a:r>
                      <a:endParaRPr sz="16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i="0" u="none" strike="noStrike" cap="none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12/23</a:t>
                      </a:r>
                      <a:endParaRPr sz="1600" b="0" i="0" u="none" strike="noStrike" cap="none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i="0" u="none" strike="noStrike" cap="none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1/24</a:t>
                      </a:r>
                      <a:endParaRPr sz="1600" b="0" i="0" u="none" strike="noStrike" cap="none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i="0" u="none" strike="noStrike" cap="none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2/24</a:t>
                      </a:r>
                      <a:endParaRPr sz="1600" b="0" i="0" u="none" strike="noStrike" cap="none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i="0" u="none" strike="noStrike" cap="none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3/24</a:t>
                      </a:r>
                      <a:endParaRPr sz="1600" b="0" i="0" u="none" strike="noStrike" cap="none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i="0" u="none" strike="noStrike" cap="none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4/24</a:t>
                      </a:r>
                      <a:endParaRPr sz="1600" b="0" i="0" u="none" strike="noStrike" cap="none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i="0" u="none" strike="noStrike" cap="none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5/24</a:t>
                      </a:r>
                      <a:endParaRPr sz="1600" b="0" i="0" u="none" strike="noStrike" cap="none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i="0" u="none" strike="noStrike" cap="none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6/24</a:t>
                      </a:r>
                      <a:endParaRPr sz="1600" b="0" i="0" u="none" strike="noStrike" cap="none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i="0" u="none" strike="noStrike" cap="none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7/24</a:t>
                      </a:r>
                      <a:endParaRPr sz="1600" b="0" i="0" u="none" strike="noStrike" cap="none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i="0" u="none" strike="noStrike" cap="none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8/24</a:t>
                      </a:r>
                      <a:endParaRPr sz="1600" b="0" i="0" u="none" strike="noStrike" cap="none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8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Datos</a:t>
                      </a:r>
                      <a:endParaRPr sz="16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C0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5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Modelo de IA</a:t>
                      </a:r>
                      <a:endParaRPr sz="1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C0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8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Implementación</a:t>
                      </a:r>
                      <a:endParaRPr sz="1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C0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8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Nuevos horarios</a:t>
                      </a:r>
                      <a:endParaRPr sz="1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C0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8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Formación</a:t>
                      </a:r>
                      <a:endParaRPr sz="1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C0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8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Cierre</a:t>
                      </a:r>
                      <a:endParaRPr sz="1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C0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89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82048" y="2056450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Justificación económica</a:t>
            </a:r>
            <a:endParaRPr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988281" y="3274431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Pago cómodo y escalonado</a:t>
            </a:r>
            <a:endParaRPr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512" name="Google Shape;1175;p27">
            <a:extLst>
              <a:ext uri="{FF2B5EF4-FFF2-40B4-BE49-F238E27FC236}">
                <a16:creationId xmlns:a16="http://schemas.microsoft.com/office/drawing/2014/main" id="{FB24EF05-A2C4-5CD4-1744-906C79CBEF2D}"/>
              </a:ext>
            </a:extLst>
          </p:cNvPr>
          <p:cNvGrpSpPr/>
          <p:nvPr/>
        </p:nvGrpSpPr>
        <p:grpSpPr>
          <a:xfrm>
            <a:off x="5233951" y="823317"/>
            <a:ext cx="3414844" cy="3813266"/>
            <a:chOff x="2152775" y="305709"/>
            <a:chExt cx="4264823" cy="4762415"/>
          </a:xfrm>
        </p:grpSpPr>
        <p:grpSp>
          <p:nvGrpSpPr>
            <p:cNvPr id="513" name="Google Shape;1176;p27">
              <a:extLst>
                <a:ext uri="{FF2B5EF4-FFF2-40B4-BE49-F238E27FC236}">
                  <a16:creationId xmlns:a16="http://schemas.microsoft.com/office/drawing/2014/main" id="{06F638AC-578E-5FF0-C2A9-774A5874C3B8}"/>
                </a:ext>
              </a:extLst>
            </p:cNvPr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1025" name="Google Shape;1177;p27">
                <a:extLst>
                  <a:ext uri="{FF2B5EF4-FFF2-40B4-BE49-F238E27FC236}">
                    <a16:creationId xmlns:a16="http://schemas.microsoft.com/office/drawing/2014/main" id="{B2D48C56-6F28-0DC7-5C27-5F6AF3250F41}"/>
                  </a:ext>
                </a:extLst>
              </p:cNvPr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178;p27">
                <a:extLst>
                  <a:ext uri="{FF2B5EF4-FFF2-40B4-BE49-F238E27FC236}">
                    <a16:creationId xmlns:a16="http://schemas.microsoft.com/office/drawing/2014/main" id="{8230EBB2-3F7A-C32E-C1A7-DC299F052B76}"/>
                  </a:ext>
                </a:extLst>
              </p:cNvPr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179;p27">
                <a:extLst>
                  <a:ext uri="{FF2B5EF4-FFF2-40B4-BE49-F238E27FC236}">
                    <a16:creationId xmlns:a16="http://schemas.microsoft.com/office/drawing/2014/main" id="{9217D41B-E2BD-DAB4-4DDC-8261A18974BC}"/>
                  </a:ext>
                </a:extLst>
              </p:cNvPr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180;p27">
                <a:extLst>
                  <a:ext uri="{FF2B5EF4-FFF2-40B4-BE49-F238E27FC236}">
                    <a16:creationId xmlns:a16="http://schemas.microsoft.com/office/drawing/2014/main" id="{C00965E7-0E46-C2F3-72FD-F1BDD704B06B}"/>
                  </a:ext>
                </a:extLst>
              </p:cNvPr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181;p27">
                <a:extLst>
                  <a:ext uri="{FF2B5EF4-FFF2-40B4-BE49-F238E27FC236}">
                    <a16:creationId xmlns:a16="http://schemas.microsoft.com/office/drawing/2014/main" id="{C7D931CF-3337-E8CE-5D71-766C53C7C1F0}"/>
                  </a:ext>
                </a:extLst>
              </p:cNvPr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182;p27">
                <a:extLst>
                  <a:ext uri="{FF2B5EF4-FFF2-40B4-BE49-F238E27FC236}">
                    <a16:creationId xmlns:a16="http://schemas.microsoft.com/office/drawing/2014/main" id="{F381176E-377F-6204-4AA6-C816C237CA10}"/>
                  </a:ext>
                </a:extLst>
              </p:cNvPr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183;p27">
                <a:extLst>
                  <a:ext uri="{FF2B5EF4-FFF2-40B4-BE49-F238E27FC236}">
                    <a16:creationId xmlns:a16="http://schemas.microsoft.com/office/drawing/2014/main" id="{24AC7BB4-137D-4C36-B258-8251E80B0BFD}"/>
                  </a:ext>
                </a:extLst>
              </p:cNvPr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184;p27">
                <a:extLst>
                  <a:ext uri="{FF2B5EF4-FFF2-40B4-BE49-F238E27FC236}">
                    <a16:creationId xmlns:a16="http://schemas.microsoft.com/office/drawing/2014/main" id="{24CB1070-F870-5EA6-D84A-6DC3A8530F33}"/>
                  </a:ext>
                </a:extLst>
              </p:cNvPr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185;p27">
                <a:extLst>
                  <a:ext uri="{FF2B5EF4-FFF2-40B4-BE49-F238E27FC236}">
                    <a16:creationId xmlns:a16="http://schemas.microsoft.com/office/drawing/2014/main" id="{B67F8F83-FD50-6FB2-195B-6AFFB7D65EF4}"/>
                  </a:ext>
                </a:extLst>
              </p:cNvPr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186;p27">
                <a:extLst>
                  <a:ext uri="{FF2B5EF4-FFF2-40B4-BE49-F238E27FC236}">
                    <a16:creationId xmlns:a16="http://schemas.microsoft.com/office/drawing/2014/main" id="{FCA2BC49-9493-8910-072F-11948C102BAE}"/>
                  </a:ext>
                </a:extLst>
              </p:cNvPr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187;p27">
                <a:extLst>
                  <a:ext uri="{FF2B5EF4-FFF2-40B4-BE49-F238E27FC236}">
                    <a16:creationId xmlns:a16="http://schemas.microsoft.com/office/drawing/2014/main" id="{9B12A61B-3D63-1931-9E47-DAE2EC9A863F}"/>
                  </a:ext>
                </a:extLst>
              </p:cNvPr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188;p27">
                <a:extLst>
                  <a:ext uri="{FF2B5EF4-FFF2-40B4-BE49-F238E27FC236}">
                    <a16:creationId xmlns:a16="http://schemas.microsoft.com/office/drawing/2014/main" id="{5DC91C3A-079F-DCAD-D095-7B92427263C2}"/>
                  </a:ext>
                </a:extLst>
              </p:cNvPr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189;p27">
                <a:extLst>
                  <a:ext uri="{FF2B5EF4-FFF2-40B4-BE49-F238E27FC236}">
                    <a16:creationId xmlns:a16="http://schemas.microsoft.com/office/drawing/2014/main" id="{7421F9BD-3E59-29BE-DBE5-E1250EDAE801}"/>
                  </a:ext>
                </a:extLst>
              </p:cNvPr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190;p27">
                <a:extLst>
                  <a:ext uri="{FF2B5EF4-FFF2-40B4-BE49-F238E27FC236}">
                    <a16:creationId xmlns:a16="http://schemas.microsoft.com/office/drawing/2014/main" id="{78D9E5DE-5154-A587-409F-A99496851117}"/>
                  </a:ext>
                </a:extLst>
              </p:cNvPr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191;p27">
                <a:extLst>
                  <a:ext uri="{FF2B5EF4-FFF2-40B4-BE49-F238E27FC236}">
                    <a16:creationId xmlns:a16="http://schemas.microsoft.com/office/drawing/2014/main" id="{E7C93BA6-EE01-65C9-F59B-6608DE94FEA6}"/>
                  </a:ext>
                </a:extLst>
              </p:cNvPr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192;p27">
                <a:extLst>
                  <a:ext uri="{FF2B5EF4-FFF2-40B4-BE49-F238E27FC236}">
                    <a16:creationId xmlns:a16="http://schemas.microsoft.com/office/drawing/2014/main" id="{380768E1-C02C-B0BE-420F-EE74D2D41E27}"/>
                  </a:ext>
                </a:extLst>
              </p:cNvPr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193;p27">
                <a:extLst>
                  <a:ext uri="{FF2B5EF4-FFF2-40B4-BE49-F238E27FC236}">
                    <a16:creationId xmlns:a16="http://schemas.microsoft.com/office/drawing/2014/main" id="{621B17E3-8BD8-2D7F-605B-FAB0E7A848A2}"/>
                  </a:ext>
                </a:extLst>
              </p:cNvPr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2" name="Google Shape;1194;p27">
              <a:extLst>
                <a:ext uri="{FF2B5EF4-FFF2-40B4-BE49-F238E27FC236}">
                  <a16:creationId xmlns:a16="http://schemas.microsoft.com/office/drawing/2014/main" id="{4C44C146-B16B-9865-9C26-F54D1D0B0DD0}"/>
                </a:ext>
              </a:extLst>
            </p:cNvPr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1009" name="Google Shape;1195;p27">
                <a:extLst>
                  <a:ext uri="{FF2B5EF4-FFF2-40B4-BE49-F238E27FC236}">
                    <a16:creationId xmlns:a16="http://schemas.microsoft.com/office/drawing/2014/main" id="{8BDC0568-17E6-0A85-8F35-9C7BC0F71CAE}"/>
                  </a:ext>
                </a:extLst>
              </p:cNvPr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196;p27">
                <a:extLst>
                  <a:ext uri="{FF2B5EF4-FFF2-40B4-BE49-F238E27FC236}">
                    <a16:creationId xmlns:a16="http://schemas.microsoft.com/office/drawing/2014/main" id="{BE4F8837-4034-0B68-2E24-2F3CED1DE8BD}"/>
                  </a:ext>
                </a:extLst>
              </p:cNvPr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197;p27">
                <a:extLst>
                  <a:ext uri="{FF2B5EF4-FFF2-40B4-BE49-F238E27FC236}">
                    <a16:creationId xmlns:a16="http://schemas.microsoft.com/office/drawing/2014/main" id="{6A4CA6A5-EA10-3D0E-175A-EF3D2D689202}"/>
                  </a:ext>
                </a:extLst>
              </p:cNvPr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198;p27">
                <a:extLst>
                  <a:ext uri="{FF2B5EF4-FFF2-40B4-BE49-F238E27FC236}">
                    <a16:creationId xmlns:a16="http://schemas.microsoft.com/office/drawing/2014/main" id="{751CE9E5-2CBC-06A2-101A-DE0AD89FB3AB}"/>
                  </a:ext>
                </a:extLst>
              </p:cNvPr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199;p27">
                <a:extLst>
                  <a:ext uri="{FF2B5EF4-FFF2-40B4-BE49-F238E27FC236}">
                    <a16:creationId xmlns:a16="http://schemas.microsoft.com/office/drawing/2014/main" id="{D4D2372F-D793-AAC3-3134-A19557793AA5}"/>
                  </a:ext>
                </a:extLst>
              </p:cNvPr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200;p27">
                <a:extLst>
                  <a:ext uri="{FF2B5EF4-FFF2-40B4-BE49-F238E27FC236}">
                    <a16:creationId xmlns:a16="http://schemas.microsoft.com/office/drawing/2014/main" id="{57B846A1-CA51-31BD-0012-9F4D316A1270}"/>
                  </a:ext>
                </a:extLst>
              </p:cNvPr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201;p27">
                <a:extLst>
                  <a:ext uri="{FF2B5EF4-FFF2-40B4-BE49-F238E27FC236}">
                    <a16:creationId xmlns:a16="http://schemas.microsoft.com/office/drawing/2014/main" id="{9324C707-5319-BBC1-0B0E-65011B81FE79}"/>
                  </a:ext>
                </a:extLst>
              </p:cNvPr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202;p27">
                <a:extLst>
                  <a:ext uri="{FF2B5EF4-FFF2-40B4-BE49-F238E27FC236}">
                    <a16:creationId xmlns:a16="http://schemas.microsoft.com/office/drawing/2014/main" id="{33736146-B242-4EE6-A3C7-8013516845A2}"/>
                  </a:ext>
                </a:extLst>
              </p:cNvPr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203;p27">
                <a:extLst>
                  <a:ext uri="{FF2B5EF4-FFF2-40B4-BE49-F238E27FC236}">
                    <a16:creationId xmlns:a16="http://schemas.microsoft.com/office/drawing/2014/main" id="{708006E7-24DF-9B62-3E8D-94EC0D177BA3}"/>
                  </a:ext>
                </a:extLst>
              </p:cNvPr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204;p27">
                <a:extLst>
                  <a:ext uri="{FF2B5EF4-FFF2-40B4-BE49-F238E27FC236}">
                    <a16:creationId xmlns:a16="http://schemas.microsoft.com/office/drawing/2014/main" id="{0061B2DD-3E77-6B32-3A3D-BA7531972464}"/>
                  </a:ext>
                </a:extLst>
              </p:cNvPr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205;p27">
                <a:extLst>
                  <a:ext uri="{FF2B5EF4-FFF2-40B4-BE49-F238E27FC236}">
                    <a16:creationId xmlns:a16="http://schemas.microsoft.com/office/drawing/2014/main" id="{F354609C-DAE4-689C-124F-5A250B88F264}"/>
                  </a:ext>
                </a:extLst>
              </p:cNvPr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206;p27">
                <a:extLst>
                  <a:ext uri="{FF2B5EF4-FFF2-40B4-BE49-F238E27FC236}">
                    <a16:creationId xmlns:a16="http://schemas.microsoft.com/office/drawing/2014/main" id="{E718AEA8-35BA-0457-9671-06DB8B703CFE}"/>
                  </a:ext>
                </a:extLst>
              </p:cNvPr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207;p27">
                <a:extLst>
                  <a:ext uri="{FF2B5EF4-FFF2-40B4-BE49-F238E27FC236}">
                    <a16:creationId xmlns:a16="http://schemas.microsoft.com/office/drawing/2014/main" id="{3A51DD35-959C-19BB-4B83-97BD29A7E19C}"/>
                  </a:ext>
                </a:extLst>
              </p:cNvPr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208;p27">
                <a:extLst>
                  <a:ext uri="{FF2B5EF4-FFF2-40B4-BE49-F238E27FC236}">
                    <a16:creationId xmlns:a16="http://schemas.microsoft.com/office/drawing/2014/main" id="{BA691570-4581-3BF2-FE51-72E7E2AA395B}"/>
                  </a:ext>
                </a:extLst>
              </p:cNvPr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209;p27">
                <a:extLst>
                  <a:ext uri="{FF2B5EF4-FFF2-40B4-BE49-F238E27FC236}">
                    <a16:creationId xmlns:a16="http://schemas.microsoft.com/office/drawing/2014/main" id="{03FAB39F-DC03-24CC-EBE9-7999E775DE26}"/>
                  </a:ext>
                </a:extLst>
              </p:cNvPr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210;p27">
                <a:extLst>
                  <a:ext uri="{FF2B5EF4-FFF2-40B4-BE49-F238E27FC236}">
                    <a16:creationId xmlns:a16="http://schemas.microsoft.com/office/drawing/2014/main" id="{29BD826D-068B-CAC3-1CA2-142B6BA6A424}"/>
                  </a:ext>
                </a:extLst>
              </p:cNvPr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3" name="Google Shape;1211;p27">
              <a:extLst>
                <a:ext uri="{FF2B5EF4-FFF2-40B4-BE49-F238E27FC236}">
                  <a16:creationId xmlns:a16="http://schemas.microsoft.com/office/drawing/2014/main" id="{1FD1E984-0310-9957-8A1B-26FCAC21537F}"/>
                </a:ext>
              </a:extLst>
            </p:cNvPr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993" name="Google Shape;1212;p27">
                <a:extLst>
                  <a:ext uri="{FF2B5EF4-FFF2-40B4-BE49-F238E27FC236}">
                    <a16:creationId xmlns:a16="http://schemas.microsoft.com/office/drawing/2014/main" id="{6DC38A8D-BAD7-6465-84AD-CB5582F827AC}"/>
                  </a:ext>
                </a:extLst>
              </p:cNvPr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1213;p27">
                <a:extLst>
                  <a:ext uri="{FF2B5EF4-FFF2-40B4-BE49-F238E27FC236}">
                    <a16:creationId xmlns:a16="http://schemas.microsoft.com/office/drawing/2014/main" id="{43702B53-1E69-F63D-FF37-D49D6CAFA786}"/>
                  </a:ext>
                </a:extLst>
              </p:cNvPr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1214;p27">
                <a:extLst>
                  <a:ext uri="{FF2B5EF4-FFF2-40B4-BE49-F238E27FC236}">
                    <a16:creationId xmlns:a16="http://schemas.microsoft.com/office/drawing/2014/main" id="{C400F495-4CE4-7D52-A02F-1C80EB22B1CE}"/>
                  </a:ext>
                </a:extLst>
              </p:cNvPr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1215;p27">
                <a:extLst>
                  <a:ext uri="{FF2B5EF4-FFF2-40B4-BE49-F238E27FC236}">
                    <a16:creationId xmlns:a16="http://schemas.microsoft.com/office/drawing/2014/main" id="{525509D2-6494-20FF-A8B6-E116E3324D72}"/>
                  </a:ext>
                </a:extLst>
              </p:cNvPr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1216;p27">
                <a:extLst>
                  <a:ext uri="{FF2B5EF4-FFF2-40B4-BE49-F238E27FC236}">
                    <a16:creationId xmlns:a16="http://schemas.microsoft.com/office/drawing/2014/main" id="{20C3FBE3-709A-FEEE-AB75-D192ADD7A19E}"/>
                  </a:ext>
                </a:extLst>
              </p:cNvPr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1217;p27">
                <a:extLst>
                  <a:ext uri="{FF2B5EF4-FFF2-40B4-BE49-F238E27FC236}">
                    <a16:creationId xmlns:a16="http://schemas.microsoft.com/office/drawing/2014/main" id="{41638222-07AB-2966-469C-C003BDBAD71C}"/>
                  </a:ext>
                </a:extLst>
              </p:cNvPr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1218;p27">
                <a:extLst>
                  <a:ext uri="{FF2B5EF4-FFF2-40B4-BE49-F238E27FC236}">
                    <a16:creationId xmlns:a16="http://schemas.microsoft.com/office/drawing/2014/main" id="{7E28A360-C851-8881-5042-0E3FD6D6B3DE}"/>
                  </a:ext>
                </a:extLst>
              </p:cNvPr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219;p27">
                <a:extLst>
                  <a:ext uri="{FF2B5EF4-FFF2-40B4-BE49-F238E27FC236}">
                    <a16:creationId xmlns:a16="http://schemas.microsoft.com/office/drawing/2014/main" id="{9571326E-FADD-9F28-2B4B-ED5CEAC7E29E}"/>
                  </a:ext>
                </a:extLst>
              </p:cNvPr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220;p27">
                <a:extLst>
                  <a:ext uri="{FF2B5EF4-FFF2-40B4-BE49-F238E27FC236}">
                    <a16:creationId xmlns:a16="http://schemas.microsoft.com/office/drawing/2014/main" id="{089A2838-CE28-189D-150A-BA2F49509B00}"/>
                  </a:ext>
                </a:extLst>
              </p:cNvPr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221;p27">
                <a:extLst>
                  <a:ext uri="{FF2B5EF4-FFF2-40B4-BE49-F238E27FC236}">
                    <a16:creationId xmlns:a16="http://schemas.microsoft.com/office/drawing/2014/main" id="{4AB4279B-871A-6094-308A-D13907FEDF2C}"/>
                  </a:ext>
                </a:extLst>
              </p:cNvPr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222;p27">
                <a:extLst>
                  <a:ext uri="{FF2B5EF4-FFF2-40B4-BE49-F238E27FC236}">
                    <a16:creationId xmlns:a16="http://schemas.microsoft.com/office/drawing/2014/main" id="{440451C8-E1C2-7A6D-A2D5-2819763E3280}"/>
                  </a:ext>
                </a:extLst>
              </p:cNvPr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223;p27">
                <a:extLst>
                  <a:ext uri="{FF2B5EF4-FFF2-40B4-BE49-F238E27FC236}">
                    <a16:creationId xmlns:a16="http://schemas.microsoft.com/office/drawing/2014/main" id="{DB66EE84-981D-00F5-C781-0666DB13A4A4}"/>
                  </a:ext>
                </a:extLst>
              </p:cNvPr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224;p27">
                <a:extLst>
                  <a:ext uri="{FF2B5EF4-FFF2-40B4-BE49-F238E27FC236}">
                    <a16:creationId xmlns:a16="http://schemas.microsoft.com/office/drawing/2014/main" id="{F98F3D4A-8602-AA20-3753-B81C304F6F42}"/>
                  </a:ext>
                </a:extLst>
              </p:cNvPr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225;p27">
                <a:extLst>
                  <a:ext uri="{FF2B5EF4-FFF2-40B4-BE49-F238E27FC236}">
                    <a16:creationId xmlns:a16="http://schemas.microsoft.com/office/drawing/2014/main" id="{3351577C-BD9B-75E6-43AB-B5A27CD7BE4B}"/>
                  </a:ext>
                </a:extLst>
              </p:cNvPr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226;p27">
                <a:extLst>
                  <a:ext uri="{FF2B5EF4-FFF2-40B4-BE49-F238E27FC236}">
                    <a16:creationId xmlns:a16="http://schemas.microsoft.com/office/drawing/2014/main" id="{E43CAA8B-E3F4-10F8-7FE5-5E9C545091C6}"/>
                  </a:ext>
                </a:extLst>
              </p:cNvPr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227;p27">
                <a:extLst>
                  <a:ext uri="{FF2B5EF4-FFF2-40B4-BE49-F238E27FC236}">
                    <a16:creationId xmlns:a16="http://schemas.microsoft.com/office/drawing/2014/main" id="{B1EC2A4E-EBDE-576C-D40F-BD5197ED46AE}"/>
                  </a:ext>
                </a:extLst>
              </p:cNvPr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4" name="Google Shape;1228;p27">
              <a:extLst>
                <a:ext uri="{FF2B5EF4-FFF2-40B4-BE49-F238E27FC236}">
                  <a16:creationId xmlns:a16="http://schemas.microsoft.com/office/drawing/2014/main" id="{F6FF7071-DC9E-C921-06B9-0AAC09DE90C5}"/>
                </a:ext>
              </a:extLst>
            </p:cNvPr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977" name="Google Shape;1229;p27">
                <a:extLst>
                  <a:ext uri="{FF2B5EF4-FFF2-40B4-BE49-F238E27FC236}">
                    <a16:creationId xmlns:a16="http://schemas.microsoft.com/office/drawing/2014/main" id="{2F0968B0-995D-7A0B-348F-DC3BB10AACA7}"/>
                  </a:ext>
                </a:extLst>
              </p:cNvPr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1230;p27">
                <a:extLst>
                  <a:ext uri="{FF2B5EF4-FFF2-40B4-BE49-F238E27FC236}">
                    <a16:creationId xmlns:a16="http://schemas.microsoft.com/office/drawing/2014/main" id="{719C9298-4BA7-0628-257C-A21C16ECCC31}"/>
                  </a:ext>
                </a:extLst>
              </p:cNvPr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1231;p27">
                <a:extLst>
                  <a:ext uri="{FF2B5EF4-FFF2-40B4-BE49-F238E27FC236}">
                    <a16:creationId xmlns:a16="http://schemas.microsoft.com/office/drawing/2014/main" id="{76B31936-78E6-A700-E2F3-2C3E3EA571BB}"/>
                  </a:ext>
                </a:extLst>
              </p:cNvPr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1232;p27">
                <a:extLst>
                  <a:ext uri="{FF2B5EF4-FFF2-40B4-BE49-F238E27FC236}">
                    <a16:creationId xmlns:a16="http://schemas.microsoft.com/office/drawing/2014/main" id="{748F37BC-49BD-E0B6-F7D4-E0F60C9241F2}"/>
                  </a:ext>
                </a:extLst>
              </p:cNvPr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1233;p27">
                <a:extLst>
                  <a:ext uri="{FF2B5EF4-FFF2-40B4-BE49-F238E27FC236}">
                    <a16:creationId xmlns:a16="http://schemas.microsoft.com/office/drawing/2014/main" id="{EC6FC530-3DCC-769F-42F6-ACA9BCAC055B}"/>
                  </a:ext>
                </a:extLst>
              </p:cNvPr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1234;p27">
                <a:extLst>
                  <a:ext uri="{FF2B5EF4-FFF2-40B4-BE49-F238E27FC236}">
                    <a16:creationId xmlns:a16="http://schemas.microsoft.com/office/drawing/2014/main" id="{0794902F-EAE5-EC4C-FF80-DA888390D1F2}"/>
                  </a:ext>
                </a:extLst>
              </p:cNvPr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1235;p27">
                <a:extLst>
                  <a:ext uri="{FF2B5EF4-FFF2-40B4-BE49-F238E27FC236}">
                    <a16:creationId xmlns:a16="http://schemas.microsoft.com/office/drawing/2014/main" id="{8E335F35-4EA1-2353-A66A-90F71B5EA929}"/>
                  </a:ext>
                </a:extLst>
              </p:cNvPr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1236;p27">
                <a:extLst>
                  <a:ext uri="{FF2B5EF4-FFF2-40B4-BE49-F238E27FC236}">
                    <a16:creationId xmlns:a16="http://schemas.microsoft.com/office/drawing/2014/main" id="{A765B315-5F9D-54A0-9885-41BA9DAF6EF1}"/>
                  </a:ext>
                </a:extLst>
              </p:cNvPr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1237;p27">
                <a:extLst>
                  <a:ext uri="{FF2B5EF4-FFF2-40B4-BE49-F238E27FC236}">
                    <a16:creationId xmlns:a16="http://schemas.microsoft.com/office/drawing/2014/main" id="{CFA8FFE0-4689-27C0-C3A9-1264457CE77F}"/>
                  </a:ext>
                </a:extLst>
              </p:cNvPr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1238;p27">
                <a:extLst>
                  <a:ext uri="{FF2B5EF4-FFF2-40B4-BE49-F238E27FC236}">
                    <a16:creationId xmlns:a16="http://schemas.microsoft.com/office/drawing/2014/main" id="{ABB9233C-0F66-1BAE-0B12-A5DAC7752352}"/>
                  </a:ext>
                </a:extLst>
              </p:cNvPr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1239;p27">
                <a:extLst>
                  <a:ext uri="{FF2B5EF4-FFF2-40B4-BE49-F238E27FC236}">
                    <a16:creationId xmlns:a16="http://schemas.microsoft.com/office/drawing/2014/main" id="{E1D1CFBC-1A6D-F91F-DAF2-B909D3691535}"/>
                  </a:ext>
                </a:extLst>
              </p:cNvPr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1240;p27">
                <a:extLst>
                  <a:ext uri="{FF2B5EF4-FFF2-40B4-BE49-F238E27FC236}">
                    <a16:creationId xmlns:a16="http://schemas.microsoft.com/office/drawing/2014/main" id="{E3875B0F-C55B-8D7B-7457-117A1BC71247}"/>
                  </a:ext>
                </a:extLst>
              </p:cNvPr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1241;p27">
                <a:extLst>
                  <a:ext uri="{FF2B5EF4-FFF2-40B4-BE49-F238E27FC236}">
                    <a16:creationId xmlns:a16="http://schemas.microsoft.com/office/drawing/2014/main" id="{DBFD7D20-8217-2990-7DB3-597A46A71AEC}"/>
                  </a:ext>
                </a:extLst>
              </p:cNvPr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1242;p27">
                <a:extLst>
                  <a:ext uri="{FF2B5EF4-FFF2-40B4-BE49-F238E27FC236}">
                    <a16:creationId xmlns:a16="http://schemas.microsoft.com/office/drawing/2014/main" id="{7BDC1C8B-0E84-3ABC-6B1F-295B1F1E4CBB}"/>
                  </a:ext>
                </a:extLst>
              </p:cNvPr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1243;p27">
                <a:extLst>
                  <a:ext uri="{FF2B5EF4-FFF2-40B4-BE49-F238E27FC236}">
                    <a16:creationId xmlns:a16="http://schemas.microsoft.com/office/drawing/2014/main" id="{0F0F7451-082C-F714-7161-2C942F5D697F}"/>
                  </a:ext>
                </a:extLst>
              </p:cNvPr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1244;p27">
                <a:extLst>
                  <a:ext uri="{FF2B5EF4-FFF2-40B4-BE49-F238E27FC236}">
                    <a16:creationId xmlns:a16="http://schemas.microsoft.com/office/drawing/2014/main" id="{D40EFBBD-44CE-705C-8753-647596583535}"/>
                  </a:ext>
                </a:extLst>
              </p:cNvPr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5" name="Google Shape;1245;p27">
              <a:extLst>
                <a:ext uri="{FF2B5EF4-FFF2-40B4-BE49-F238E27FC236}">
                  <a16:creationId xmlns:a16="http://schemas.microsoft.com/office/drawing/2014/main" id="{8D6AF5C4-5C11-B1C7-F851-327C2C0E579B}"/>
                </a:ext>
              </a:extLst>
            </p:cNvPr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961" name="Google Shape;1246;p27">
                <a:extLst>
                  <a:ext uri="{FF2B5EF4-FFF2-40B4-BE49-F238E27FC236}">
                    <a16:creationId xmlns:a16="http://schemas.microsoft.com/office/drawing/2014/main" id="{BB549FFA-F5AF-E52A-390E-996B8343BB2A}"/>
                  </a:ext>
                </a:extLst>
              </p:cNvPr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1247;p27">
                <a:extLst>
                  <a:ext uri="{FF2B5EF4-FFF2-40B4-BE49-F238E27FC236}">
                    <a16:creationId xmlns:a16="http://schemas.microsoft.com/office/drawing/2014/main" id="{B1F73400-650E-642B-F169-3D98D82E3C13}"/>
                  </a:ext>
                </a:extLst>
              </p:cNvPr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1248;p27">
                <a:extLst>
                  <a:ext uri="{FF2B5EF4-FFF2-40B4-BE49-F238E27FC236}">
                    <a16:creationId xmlns:a16="http://schemas.microsoft.com/office/drawing/2014/main" id="{2B7F9810-A222-DE3F-37A1-3CE180DF0845}"/>
                  </a:ext>
                </a:extLst>
              </p:cNvPr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1249;p27">
                <a:extLst>
                  <a:ext uri="{FF2B5EF4-FFF2-40B4-BE49-F238E27FC236}">
                    <a16:creationId xmlns:a16="http://schemas.microsoft.com/office/drawing/2014/main" id="{3DC29EEB-0020-D28D-E2E3-A31CEFBE42E8}"/>
                  </a:ext>
                </a:extLst>
              </p:cNvPr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1250;p27">
                <a:extLst>
                  <a:ext uri="{FF2B5EF4-FFF2-40B4-BE49-F238E27FC236}">
                    <a16:creationId xmlns:a16="http://schemas.microsoft.com/office/drawing/2014/main" id="{E3CECED4-5F1D-BD32-4258-6336F70C7FC6}"/>
                  </a:ext>
                </a:extLst>
              </p:cNvPr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1251;p27">
                <a:extLst>
                  <a:ext uri="{FF2B5EF4-FFF2-40B4-BE49-F238E27FC236}">
                    <a16:creationId xmlns:a16="http://schemas.microsoft.com/office/drawing/2014/main" id="{9C07B32A-E266-4738-D1BD-280AE33538C3}"/>
                  </a:ext>
                </a:extLst>
              </p:cNvPr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1252;p27">
                <a:extLst>
                  <a:ext uri="{FF2B5EF4-FFF2-40B4-BE49-F238E27FC236}">
                    <a16:creationId xmlns:a16="http://schemas.microsoft.com/office/drawing/2014/main" id="{271A051F-F861-0E67-5E70-E872EE52D0AF}"/>
                  </a:ext>
                </a:extLst>
              </p:cNvPr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1253;p27">
                <a:extLst>
                  <a:ext uri="{FF2B5EF4-FFF2-40B4-BE49-F238E27FC236}">
                    <a16:creationId xmlns:a16="http://schemas.microsoft.com/office/drawing/2014/main" id="{397C6752-2F2F-888A-478B-6CF0B28EDDDE}"/>
                  </a:ext>
                </a:extLst>
              </p:cNvPr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1254;p27">
                <a:extLst>
                  <a:ext uri="{FF2B5EF4-FFF2-40B4-BE49-F238E27FC236}">
                    <a16:creationId xmlns:a16="http://schemas.microsoft.com/office/drawing/2014/main" id="{0CC5DA81-99E6-46C1-0034-DAADB3925A69}"/>
                  </a:ext>
                </a:extLst>
              </p:cNvPr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1255;p27">
                <a:extLst>
                  <a:ext uri="{FF2B5EF4-FFF2-40B4-BE49-F238E27FC236}">
                    <a16:creationId xmlns:a16="http://schemas.microsoft.com/office/drawing/2014/main" id="{1FA02944-CC37-9D63-B066-C7D36A3791F2}"/>
                  </a:ext>
                </a:extLst>
              </p:cNvPr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1256;p27">
                <a:extLst>
                  <a:ext uri="{FF2B5EF4-FFF2-40B4-BE49-F238E27FC236}">
                    <a16:creationId xmlns:a16="http://schemas.microsoft.com/office/drawing/2014/main" id="{8786BB19-1A9E-9D8F-9E21-F9E7814222B4}"/>
                  </a:ext>
                </a:extLst>
              </p:cNvPr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1257;p27">
                <a:extLst>
                  <a:ext uri="{FF2B5EF4-FFF2-40B4-BE49-F238E27FC236}">
                    <a16:creationId xmlns:a16="http://schemas.microsoft.com/office/drawing/2014/main" id="{614BE6D4-0934-0982-A65B-2FE206DE3CC7}"/>
                  </a:ext>
                </a:extLst>
              </p:cNvPr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1258;p27">
                <a:extLst>
                  <a:ext uri="{FF2B5EF4-FFF2-40B4-BE49-F238E27FC236}">
                    <a16:creationId xmlns:a16="http://schemas.microsoft.com/office/drawing/2014/main" id="{1E6AEBEC-EF26-77AF-EB70-C44A180F3DC8}"/>
                  </a:ext>
                </a:extLst>
              </p:cNvPr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1259;p27">
                <a:extLst>
                  <a:ext uri="{FF2B5EF4-FFF2-40B4-BE49-F238E27FC236}">
                    <a16:creationId xmlns:a16="http://schemas.microsoft.com/office/drawing/2014/main" id="{6FB9A90A-D434-57DF-B093-AA9D613CBCAC}"/>
                  </a:ext>
                </a:extLst>
              </p:cNvPr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1260;p27">
                <a:extLst>
                  <a:ext uri="{FF2B5EF4-FFF2-40B4-BE49-F238E27FC236}">
                    <a16:creationId xmlns:a16="http://schemas.microsoft.com/office/drawing/2014/main" id="{FEE80911-EAA7-B914-8406-B6585C527EDF}"/>
                  </a:ext>
                </a:extLst>
              </p:cNvPr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1261;p27">
                <a:extLst>
                  <a:ext uri="{FF2B5EF4-FFF2-40B4-BE49-F238E27FC236}">
                    <a16:creationId xmlns:a16="http://schemas.microsoft.com/office/drawing/2014/main" id="{FEA9463B-0924-B4E0-FAF8-E727362BE3F4}"/>
                  </a:ext>
                </a:extLst>
              </p:cNvPr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6" name="Google Shape;1262;p27">
              <a:extLst>
                <a:ext uri="{FF2B5EF4-FFF2-40B4-BE49-F238E27FC236}">
                  <a16:creationId xmlns:a16="http://schemas.microsoft.com/office/drawing/2014/main" id="{9226594D-5698-3D1D-5F42-97F1ECF03C28}"/>
                </a:ext>
              </a:extLst>
            </p:cNvPr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945" name="Google Shape;1263;p27">
                <a:extLst>
                  <a:ext uri="{FF2B5EF4-FFF2-40B4-BE49-F238E27FC236}">
                    <a16:creationId xmlns:a16="http://schemas.microsoft.com/office/drawing/2014/main" id="{F32033BB-A074-7620-ECFA-F85A627ED19E}"/>
                  </a:ext>
                </a:extLst>
              </p:cNvPr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1264;p27">
                <a:extLst>
                  <a:ext uri="{FF2B5EF4-FFF2-40B4-BE49-F238E27FC236}">
                    <a16:creationId xmlns:a16="http://schemas.microsoft.com/office/drawing/2014/main" id="{C70CA80A-0888-1724-3BEF-4C5C5532AD83}"/>
                  </a:ext>
                </a:extLst>
              </p:cNvPr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1265;p27">
                <a:extLst>
                  <a:ext uri="{FF2B5EF4-FFF2-40B4-BE49-F238E27FC236}">
                    <a16:creationId xmlns:a16="http://schemas.microsoft.com/office/drawing/2014/main" id="{2B58694D-CA61-4396-CAB7-C413D898DBA5}"/>
                  </a:ext>
                </a:extLst>
              </p:cNvPr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1266;p27">
                <a:extLst>
                  <a:ext uri="{FF2B5EF4-FFF2-40B4-BE49-F238E27FC236}">
                    <a16:creationId xmlns:a16="http://schemas.microsoft.com/office/drawing/2014/main" id="{40EB264F-A6CE-788A-7662-4C8235B8EB38}"/>
                  </a:ext>
                </a:extLst>
              </p:cNvPr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1267;p27">
                <a:extLst>
                  <a:ext uri="{FF2B5EF4-FFF2-40B4-BE49-F238E27FC236}">
                    <a16:creationId xmlns:a16="http://schemas.microsoft.com/office/drawing/2014/main" id="{3C1576BD-BBAF-2358-B6C8-70E664CEF1CC}"/>
                  </a:ext>
                </a:extLst>
              </p:cNvPr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1268;p27">
                <a:extLst>
                  <a:ext uri="{FF2B5EF4-FFF2-40B4-BE49-F238E27FC236}">
                    <a16:creationId xmlns:a16="http://schemas.microsoft.com/office/drawing/2014/main" id="{FE9DC6DD-3F48-0F93-044C-49720038EED6}"/>
                  </a:ext>
                </a:extLst>
              </p:cNvPr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1269;p27">
                <a:extLst>
                  <a:ext uri="{FF2B5EF4-FFF2-40B4-BE49-F238E27FC236}">
                    <a16:creationId xmlns:a16="http://schemas.microsoft.com/office/drawing/2014/main" id="{879CDE83-D9A3-C6F8-149F-B0B8A9DA0080}"/>
                  </a:ext>
                </a:extLst>
              </p:cNvPr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1270;p27">
                <a:extLst>
                  <a:ext uri="{FF2B5EF4-FFF2-40B4-BE49-F238E27FC236}">
                    <a16:creationId xmlns:a16="http://schemas.microsoft.com/office/drawing/2014/main" id="{9A896DEA-3253-E5D9-E97E-23F43C3FC1B7}"/>
                  </a:ext>
                </a:extLst>
              </p:cNvPr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1271;p27">
                <a:extLst>
                  <a:ext uri="{FF2B5EF4-FFF2-40B4-BE49-F238E27FC236}">
                    <a16:creationId xmlns:a16="http://schemas.microsoft.com/office/drawing/2014/main" id="{9D7C188B-6619-7C17-959B-C82B846FB52C}"/>
                  </a:ext>
                </a:extLst>
              </p:cNvPr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1272;p27">
                <a:extLst>
                  <a:ext uri="{FF2B5EF4-FFF2-40B4-BE49-F238E27FC236}">
                    <a16:creationId xmlns:a16="http://schemas.microsoft.com/office/drawing/2014/main" id="{43E445B5-0D14-F0BC-7346-CF70F6E124D4}"/>
                  </a:ext>
                </a:extLst>
              </p:cNvPr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1273;p27">
                <a:extLst>
                  <a:ext uri="{FF2B5EF4-FFF2-40B4-BE49-F238E27FC236}">
                    <a16:creationId xmlns:a16="http://schemas.microsoft.com/office/drawing/2014/main" id="{B746121E-78C9-E019-08C9-23858CDD0B08}"/>
                  </a:ext>
                </a:extLst>
              </p:cNvPr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1274;p27">
                <a:extLst>
                  <a:ext uri="{FF2B5EF4-FFF2-40B4-BE49-F238E27FC236}">
                    <a16:creationId xmlns:a16="http://schemas.microsoft.com/office/drawing/2014/main" id="{576790C8-31B0-107F-669E-40A581EEB187}"/>
                  </a:ext>
                </a:extLst>
              </p:cNvPr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1275;p27">
                <a:extLst>
                  <a:ext uri="{FF2B5EF4-FFF2-40B4-BE49-F238E27FC236}">
                    <a16:creationId xmlns:a16="http://schemas.microsoft.com/office/drawing/2014/main" id="{984BF6E0-EB35-1053-F01C-154A80697D7D}"/>
                  </a:ext>
                </a:extLst>
              </p:cNvPr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1276;p27">
                <a:extLst>
                  <a:ext uri="{FF2B5EF4-FFF2-40B4-BE49-F238E27FC236}">
                    <a16:creationId xmlns:a16="http://schemas.microsoft.com/office/drawing/2014/main" id="{4E870D1D-7596-78A5-F2DE-7156514E0679}"/>
                  </a:ext>
                </a:extLst>
              </p:cNvPr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1277;p27">
                <a:extLst>
                  <a:ext uri="{FF2B5EF4-FFF2-40B4-BE49-F238E27FC236}">
                    <a16:creationId xmlns:a16="http://schemas.microsoft.com/office/drawing/2014/main" id="{469A7B1A-A3E2-789F-248F-268381188BBD}"/>
                  </a:ext>
                </a:extLst>
              </p:cNvPr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1278;p27">
                <a:extLst>
                  <a:ext uri="{FF2B5EF4-FFF2-40B4-BE49-F238E27FC236}">
                    <a16:creationId xmlns:a16="http://schemas.microsoft.com/office/drawing/2014/main" id="{898537C9-0BFB-2F12-BF7D-1F89D65EC23A}"/>
                  </a:ext>
                </a:extLst>
              </p:cNvPr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7" name="Google Shape;1279;p27">
              <a:extLst>
                <a:ext uri="{FF2B5EF4-FFF2-40B4-BE49-F238E27FC236}">
                  <a16:creationId xmlns:a16="http://schemas.microsoft.com/office/drawing/2014/main" id="{D5B4EADD-FDDA-812F-C0C9-A20BE4CD4006}"/>
                </a:ext>
              </a:extLst>
            </p:cNvPr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929" name="Google Shape;1280;p27">
                <a:extLst>
                  <a:ext uri="{FF2B5EF4-FFF2-40B4-BE49-F238E27FC236}">
                    <a16:creationId xmlns:a16="http://schemas.microsoft.com/office/drawing/2014/main" id="{DE62D028-AB61-07F7-BC84-6252B17D76B9}"/>
                  </a:ext>
                </a:extLst>
              </p:cNvPr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1281;p27">
                <a:extLst>
                  <a:ext uri="{FF2B5EF4-FFF2-40B4-BE49-F238E27FC236}">
                    <a16:creationId xmlns:a16="http://schemas.microsoft.com/office/drawing/2014/main" id="{243935E2-859C-EEF4-9AFB-573F22732729}"/>
                  </a:ext>
                </a:extLst>
              </p:cNvPr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1282;p27">
                <a:extLst>
                  <a:ext uri="{FF2B5EF4-FFF2-40B4-BE49-F238E27FC236}">
                    <a16:creationId xmlns:a16="http://schemas.microsoft.com/office/drawing/2014/main" id="{ACC459A7-DB21-C332-80F5-97AE71574EF6}"/>
                  </a:ext>
                </a:extLst>
              </p:cNvPr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1283;p27">
                <a:extLst>
                  <a:ext uri="{FF2B5EF4-FFF2-40B4-BE49-F238E27FC236}">
                    <a16:creationId xmlns:a16="http://schemas.microsoft.com/office/drawing/2014/main" id="{07B2440F-C99E-A270-4F07-E4F01F8B4379}"/>
                  </a:ext>
                </a:extLst>
              </p:cNvPr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1284;p27">
                <a:extLst>
                  <a:ext uri="{FF2B5EF4-FFF2-40B4-BE49-F238E27FC236}">
                    <a16:creationId xmlns:a16="http://schemas.microsoft.com/office/drawing/2014/main" id="{0F2E4AE3-109E-343E-F747-823B22D1604E}"/>
                  </a:ext>
                </a:extLst>
              </p:cNvPr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1285;p27">
                <a:extLst>
                  <a:ext uri="{FF2B5EF4-FFF2-40B4-BE49-F238E27FC236}">
                    <a16:creationId xmlns:a16="http://schemas.microsoft.com/office/drawing/2014/main" id="{4C6F4CD9-DE21-7E91-2145-CB21DE412145}"/>
                  </a:ext>
                </a:extLst>
              </p:cNvPr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1286;p27">
                <a:extLst>
                  <a:ext uri="{FF2B5EF4-FFF2-40B4-BE49-F238E27FC236}">
                    <a16:creationId xmlns:a16="http://schemas.microsoft.com/office/drawing/2014/main" id="{E64FE1A7-7FAB-4231-ACD1-D4E8902EFFE8}"/>
                  </a:ext>
                </a:extLst>
              </p:cNvPr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1287;p27">
                <a:extLst>
                  <a:ext uri="{FF2B5EF4-FFF2-40B4-BE49-F238E27FC236}">
                    <a16:creationId xmlns:a16="http://schemas.microsoft.com/office/drawing/2014/main" id="{7377D9C0-B4D0-B7FB-C182-AC97AD166807}"/>
                  </a:ext>
                </a:extLst>
              </p:cNvPr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1288;p27">
                <a:extLst>
                  <a:ext uri="{FF2B5EF4-FFF2-40B4-BE49-F238E27FC236}">
                    <a16:creationId xmlns:a16="http://schemas.microsoft.com/office/drawing/2014/main" id="{66FCFBA8-8BA7-0EB6-A64C-76A8BB5D5F1B}"/>
                  </a:ext>
                </a:extLst>
              </p:cNvPr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1289;p27">
                <a:extLst>
                  <a:ext uri="{FF2B5EF4-FFF2-40B4-BE49-F238E27FC236}">
                    <a16:creationId xmlns:a16="http://schemas.microsoft.com/office/drawing/2014/main" id="{7B12E88B-BDEF-3C7D-FB84-D5A6EF2F42D7}"/>
                  </a:ext>
                </a:extLst>
              </p:cNvPr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1290;p27">
                <a:extLst>
                  <a:ext uri="{FF2B5EF4-FFF2-40B4-BE49-F238E27FC236}">
                    <a16:creationId xmlns:a16="http://schemas.microsoft.com/office/drawing/2014/main" id="{6A2BF399-7881-4AE1-0DD7-3ECEBDFAF4A5}"/>
                  </a:ext>
                </a:extLst>
              </p:cNvPr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1291;p27">
                <a:extLst>
                  <a:ext uri="{FF2B5EF4-FFF2-40B4-BE49-F238E27FC236}">
                    <a16:creationId xmlns:a16="http://schemas.microsoft.com/office/drawing/2014/main" id="{B008A5AA-8C3C-4591-837C-E2D20856D118}"/>
                  </a:ext>
                </a:extLst>
              </p:cNvPr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1292;p27">
                <a:extLst>
                  <a:ext uri="{FF2B5EF4-FFF2-40B4-BE49-F238E27FC236}">
                    <a16:creationId xmlns:a16="http://schemas.microsoft.com/office/drawing/2014/main" id="{D6FC731E-AEB5-2635-E20C-86CF6051E515}"/>
                  </a:ext>
                </a:extLst>
              </p:cNvPr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1293;p27">
                <a:extLst>
                  <a:ext uri="{FF2B5EF4-FFF2-40B4-BE49-F238E27FC236}">
                    <a16:creationId xmlns:a16="http://schemas.microsoft.com/office/drawing/2014/main" id="{8DC44E9A-CA75-10A4-CFBC-034FAD51A822}"/>
                  </a:ext>
                </a:extLst>
              </p:cNvPr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1294;p27">
                <a:extLst>
                  <a:ext uri="{FF2B5EF4-FFF2-40B4-BE49-F238E27FC236}">
                    <a16:creationId xmlns:a16="http://schemas.microsoft.com/office/drawing/2014/main" id="{6209F43F-50A9-4194-63F0-1041CFCB54FE}"/>
                  </a:ext>
                </a:extLst>
              </p:cNvPr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1295;p27">
                <a:extLst>
                  <a:ext uri="{FF2B5EF4-FFF2-40B4-BE49-F238E27FC236}">
                    <a16:creationId xmlns:a16="http://schemas.microsoft.com/office/drawing/2014/main" id="{0FAA542E-06DF-B81A-1357-E971940E0B32}"/>
                  </a:ext>
                </a:extLst>
              </p:cNvPr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8" name="Google Shape;1296;p27">
              <a:extLst>
                <a:ext uri="{FF2B5EF4-FFF2-40B4-BE49-F238E27FC236}">
                  <a16:creationId xmlns:a16="http://schemas.microsoft.com/office/drawing/2014/main" id="{BF9E02BE-120E-2AC2-8AC3-9EC0D6488179}"/>
                </a:ext>
              </a:extLst>
            </p:cNvPr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1297;p27">
              <a:extLst>
                <a:ext uri="{FF2B5EF4-FFF2-40B4-BE49-F238E27FC236}">
                  <a16:creationId xmlns:a16="http://schemas.microsoft.com/office/drawing/2014/main" id="{91A24F47-6151-E02D-B03D-6E8603D6AFD5}"/>
                </a:ext>
              </a:extLst>
            </p:cNvPr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1298;p27">
              <a:extLst>
                <a:ext uri="{FF2B5EF4-FFF2-40B4-BE49-F238E27FC236}">
                  <a16:creationId xmlns:a16="http://schemas.microsoft.com/office/drawing/2014/main" id="{1BFBE6ED-6ABC-67CB-686C-3A6F88193286}"/>
                </a:ext>
              </a:extLst>
            </p:cNvPr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1299;p27">
              <a:extLst>
                <a:ext uri="{FF2B5EF4-FFF2-40B4-BE49-F238E27FC236}">
                  <a16:creationId xmlns:a16="http://schemas.microsoft.com/office/drawing/2014/main" id="{4D7C3293-AC9C-4CAF-4AD0-2BFAD710B967}"/>
                </a:ext>
              </a:extLst>
            </p:cNvPr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1300;p27">
              <a:extLst>
                <a:ext uri="{FF2B5EF4-FFF2-40B4-BE49-F238E27FC236}">
                  <a16:creationId xmlns:a16="http://schemas.microsoft.com/office/drawing/2014/main" id="{F7B82FCD-24AA-17B5-5290-2762A078E3B8}"/>
                </a:ext>
              </a:extLst>
            </p:cNvPr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3" name="Google Shape;1301;p27">
              <a:extLst>
                <a:ext uri="{FF2B5EF4-FFF2-40B4-BE49-F238E27FC236}">
                  <a16:creationId xmlns:a16="http://schemas.microsoft.com/office/drawing/2014/main" id="{B72ECC20-8E9C-2185-8845-F85BC5911C55}"/>
                </a:ext>
              </a:extLst>
            </p:cNvPr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913" name="Google Shape;1302;p27">
                <a:extLst>
                  <a:ext uri="{FF2B5EF4-FFF2-40B4-BE49-F238E27FC236}">
                    <a16:creationId xmlns:a16="http://schemas.microsoft.com/office/drawing/2014/main" id="{8DE1F3FB-8433-16EA-3BE9-E78D6CA1809F}"/>
                  </a:ext>
                </a:extLst>
              </p:cNvPr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1303;p27">
                <a:extLst>
                  <a:ext uri="{FF2B5EF4-FFF2-40B4-BE49-F238E27FC236}">
                    <a16:creationId xmlns:a16="http://schemas.microsoft.com/office/drawing/2014/main" id="{C77B39DF-ACF5-29CF-3B91-B63322EF3332}"/>
                  </a:ext>
                </a:extLst>
              </p:cNvPr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1304;p27">
                <a:extLst>
                  <a:ext uri="{FF2B5EF4-FFF2-40B4-BE49-F238E27FC236}">
                    <a16:creationId xmlns:a16="http://schemas.microsoft.com/office/drawing/2014/main" id="{16A92156-4870-6124-1609-2C01C7177B24}"/>
                  </a:ext>
                </a:extLst>
              </p:cNvPr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1305;p27">
                <a:extLst>
                  <a:ext uri="{FF2B5EF4-FFF2-40B4-BE49-F238E27FC236}">
                    <a16:creationId xmlns:a16="http://schemas.microsoft.com/office/drawing/2014/main" id="{CC9C39ED-07C2-D6D8-4358-60E16A4EEF21}"/>
                  </a:ext>
                </a:extLst>
              </p:cNvPr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1306;p27">
                <a:extLst>
                  <a:ext uri="{FF2B5EF4-FFF2-40B4-BE49-F238E27FC236}">
                    <a16:creationId xmlns:a16="http://schemas.microsoft.com/office/drawing/2014/main" id="{908F4F3C-3128-6706-C654-B933621B0057}"/>
                  </a:ext>
                </a:extLst>
              </p:cNvPr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1307;p27">
                <a:extLst>
                  <a:ext uri="{FF2B5EF4-FFF2-40B4-BE49-F238E27FC236}">
                    <a16:creationId xmlns:a16="http://schemas.microsoft.com/office/drawing/2014/main" id="{533AEFE8-CCF7-8E03-204F-C558B4C8B22F}"/>
                  </a:ext>
                </a:extLst>
              </p:cNvPr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1308;p27">
                <a:extLst>
                  <a:ext uri="{FF2B5EF4-FFF2-40B4-BE49-F238E27FC236}">
                    <a16:creationId xmlns:a16="http://schemas.microsoft.com/office/drawing/2014/main" id="{89BE5D66-62AF-D4E5-0ED8-A4771F6DD02B}"/>
                  </a:ext>
                </a:extLst>
              </p:cNvPr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1309;p27">
                <a:extLst>
                  <a:ext uri="{FF2B5EF4-FFF2-40B4-BE49-F238E27FC236}">
                    <a16:creationId xmlns:a16="http://schemas.microsoft.com/office/drawing/2014/main" id="{A5AAD80F-3210-ADF9-7077-D922E12AD683}"/>
                  </a:ext>
                </a:extLst>
              </p:cNvPr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1310;p27">
                <a:extLst>
                  <a:ext uri="{FF2B5EF4-FFF2-40B4-BE49-F238E27FC236}">
                    <a16:creationId xmlns:a16="http://schemas.microsoft.com/office/drawing/2014/main" id="{B8746692-FF05-E681-814F-FDE18C9BBD3A}"/>
                  </a:ext>
                </a:extLst>
              </p:cNvPr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1311;p27">
                <a:extLst>
                  <a:ext uri="{FF2B5EF4-FFF2-40B4-BE49-F238E27FC236}">
                    <a16:creationId xmlns:a16="http://schemas.microsoft.com/office/drawing/2014/main" id="{0D1CF5D0-3C98-5BA1-F28B-0953AB9D2C22}"/>
                  </a:ext>
                </a:extLst>
              </p:cNvPr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1312;p27">
                <a:extLst>
                  <a:ext uri="{FF2B5EF4-FFF2-40B4-BE49-F238E27FC236}">
                    <a16:creationId xmlns:a16="http://schemas.microsoft.com/office/drawing/2014/main" id="{C9C821D2-2A46-9459-820C-69D06B0C35B8}"/>
                  </a:ext>
                </a:extLst>
              </p:cNvPr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1313;p27">
                <a:extLst>
                  <a:ext uri="{FF2B5EF4-FFF2-40B4-BE49-F238E27FC236}">
                    <a16:creationId xmlns:a16="http://schemas.microsoft.com/office/drawing/2014/main" id="{EF2A762F-8A58-1515-9A86-54FC744F5761}"/>
                  </a:ext>
                </a:extLst>
              </p:cNvPr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1314;p27">
                <a:extLst>
                  <a:ext uri="{FF2B5EF4-FFF2-40B4-BE49-F238E27FC236}">
                    <a16:creationId xmlns:a16="http://schemas.microsoft.com/office/drawing/2014/main" id="{249F64C7-1AB0-B44B-48F2-D5A175787523}"/>
                  </a:ext>
                </a:extLst>
              </p:cNvPr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1315;p27">
                <a:extLst>
                  <a:ext uri="{FF2B5EF4-FFF2-40B4-BE49-F238E27FC236}">
                    <a16:creationId xmlns:a16="http://schemas.microsoft.com/office/drawing/2014/main" id="{68951806-1909-688A-3ADC-C96CABD2A2C4}"/>
                  </a:ext>
                </a:extLst>
              </p:cNvPr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1316;p27">
                <a:extLst>
                  <a:ext uri="{FF2B5EF4-FFF2-40B4-BE49-F238E27FC236}">
                    <a16:creationId xmlns:a16="http://schemas.microsoft.com/office/drawing/2014/main" id="{3E171389-764A-08F6-78A1-FB00927E1355}"/>
                  </a:ext>
                </a:extLst>
              </p:cNvPr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1317;p27">
                <a:extLst>
                  <a:ext uri="{FF2B5EF4-FFF2-40B4-BE49-F238E27FC236}">
                    <a16:creationId xmlns:a16="http://schemas.microsoft.com/office/drawing/2014/main" id="{738CD7E9-D9C5-88AB-04B5-7B5B03A57840}"/>
                  </a:ext>
                </a:extLst>
              </p:cNvPr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4" name="Google Shape;1318;p27">
              <a:extLst>
                <a:ext uri="{FF2B5EF4-FFF2-40B4-BE49-F238E27FC236}">
                  <a16:creationId xmlns:a16="http://schemas.microsoft.com/office/drawing/2014/main" id="{AFE73272-5C2B-8404-7798-B71DE5633F18}"/>
                </a:ext>
              </a:extLst>
            </p:cNvPr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897" name="Google Shape;1319;p27">
                <a:extLst>
                  <a:ext uri="{FF2B5EF4-FFF2-40B4-BE49-F238E27FC236}">
                    <a16:creationId xmlns:a16="http://schemas.microsoft.com/office/drawing/2014/main" id="{0646C98B-4C3B-D126-582E-566E7909E015}"/>
                  </a:ext>
                </a:extLst>
              </p:cNvPr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1320;p27">
                <a:extLst>
                  <a:ext uri="{FF2B5EF4-FFF2-40B4-BE49-F238E27FC236}">
                    <a16:creationId xmlns:a16="http://schemas.microsoft.com/office/drawing/2014/main" id="{F7194B23-01D0-FE46-8266-4B0FDE2CF92F}"/>
                  </a:ext>
                </a:extLst>
              </p:cNvPr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1321;p27">
                <a:extLst>
                  <a:ext uri="{FF2B5EF4-FFF2-40B4-BE49-F238E27FC236}">
                    <a16:creationId xmlns:a16="http://schemas.microsoft.com/office/drawing/2014/main" id="{5E56A370-7634-B8D7-1A29-0CEB2B6B9C7D}"/>
                  </a:ext>
                </a:extLst>
              </p:cNvPr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1322;p27">
                <a:extLst>
                  <a:ext uri="{FF2B5EF4-FFF2-40B4-BE49-F238E27FC236}">
                    <a16:creationId xmlns:a16="http://schemas.microsoft.com/office/drawing/2014/main" id="{DCE82E6C-03C1-7755-80D5-6E8B99E882E2}"/>
                  </a:ext>
                </a:extLst>
              </p:cNvPr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1323;p27">
                <a:extLst>
                  <a:ext uri="{FF2B5EF4-FFF2-40B4-BE49-F238E27FC236}">
                    <a16:creationId xmlns:a16="http://schemas.microsoft.com/office/drawing/2014/main" id="{A03B46DF-ABEF-4DB2-DD0A-8FF97F58BC89}"/>
                  </a:ext>
                </a:extLst>
              </p:cNvPr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1324;p27">
                <a:extLst>
                  <a:ext uri="{FF2B5EF4-FFF2-40B4-BE49-F238E27FC236}">
                    <a16:creationId xmlns:a16="http://schemas.microsoft.com/office/drawing/2014/main" id="{E94E1919-F483-56FE-058C-462DBFD65833}"/>
                  </a:ext>
                </a:extLst>
              </p:cNvPr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1325;p27">
                <a:extLst>
                  <a:ext uri="{FF2B5EF4-FFF2-40B4-BE49-F238E27FC236}">
                    <a16:creationId xmlns:a16="http://schemas.microsoft.com/office/drawing/2014/main" id="{F5B8C86B-0DC8-7BA6-80E9-D90F1C6257C2}"/>
                  </a:ext>
                </a:extLst>
              </p:cNvPr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1326;p27">
                <a:extLst>
                  <a:ext uri="{FF2B5EF4-FFF2-40B4-BE49-F238E27FC236}">
                    <a16:creationId xmlns:a16="http://schemas.microsoft.com/office/drawing/2014/main" id="{D806B944-F350-1519-A742-B5A0E5812533}"/>
                  </a:ext>
                </a:extLst>
              </p:cNvPr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1327;p27">
                <a:extLst>
                  <a:ext uri="{FF2B5EF4-FFF2-40B4-BE49-F238E27FC236}">
                    <a16:creationId xmlns:a16="http://schemas.microsoft.com/office/drawing/2014/main" id="{52134B1F-992D-5461-9535-E95A756B5C0E}"/>
                  </a:ext>
                </a:extLst>
              </p:cNvPr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1328;p27">
                <a:extLst>
                  <a:ext uri="{FF2B5EF4-FFF2-40B4-BE49-F238E27FC236}">
                    <a16:creationId xmlns:a16="http://schemas.microsoft.com/office/drawing/2014/main" id="{0A7C1D80-23AF-CD24-76D5-667127C86087}"/>
                  </a:ext>
                </a:extLst>
              </p:cNvPr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1329;p27">
                <a:extLst>
                  <a:ext uri="{FF2B5EF4-FFF2-40B4-BE49-F238E27FC236}">
                    <a16:creationId xmlns:a16="http://schemas.microsoft.com/office/drawing/2014/main" id="{D584CC90-8920-9866-18DB-FB4B1C5B11FF}"/>
                  </a:ext>
                </a:extLst>
              </p:cNvPr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1330;p27">
                <a:extLst>
                  <a:ext uri="{FF2B5EF4-FFF2-40B4-BE49-F238E27FC236}">
                    <a16:creationId xmlns:a16="http://schemas.microsoft.com/office/drawing/2014/main" id="{A0EB2A8F-4463-E847-B6FD-A505A4087F57}"/>
                  </a:ext>
                </a:extLst>
              </p:cNvPr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1331;p27">
                <a:extLst>
                  <a:ext uri="{FF2B5EF4-FFF2-40B4-BE49-F238E27FC236}">
                    <a16:creationId xmlns:a16="http://schemas.microsoft.com/office/drawing/2014/main" id="{C7E107B3-2CD2-889F-1B98-B18870032770}"/>
                  </a:ext>
                </a:extLst>
              </p:cNvPr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1332;p27">
                <a:extLst>
                  <a:ext uri="{FF2B5EF4-FFF2-40B4-BE49-F238E27FC236}">
                    <a16:creationId xmlns:a16="http://schemas.microsoft.com/office/drawing/2014/main" id="{BFEB7B51-E996-3A1C-468D-394A1F0ED70D}"/>
                  </a:ext>
                </a:extLst>
              </p:cNvPr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1333;p27">
                <a:extLst>
                  <a:ext uri="{FF2B5EF4-FFF2-40B4-BE49-F238E27FC236}">
                    <a16:creationId xmlns:a16="http://schemas.microsoft.com/office/drawing/2014/main" id="{60D1C17D-9557-C795-5994-17046F9AF9F3}"/>
                  </a:ext>
                </a:extLst>
              </p:cNvPr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1334;p27">
                <a:extLst>
                  <a:ext uri="{FF2B5EF4-FFF2-40B4-BE49-F238E27FC236}">
                    <a16:creationId xmlns:a16="http://schemas.microsoft.com/office/drawing/2014/main" id="{F1669900-02E1-4616-7DAB-4DC0ABD5DC94}"/>
                  </a:ext>
                </a:extLst>
              </p:cNvPr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8" name="Google Shape;1335;p27">
              <a:extLst>
                <a:ext uri="{FF2B5EF4-FFF2-40B4-BE49-F238E27FC236}">
                  <a16:creationId xmlns:a16="http://schemas.microsoft.com/office/drawing/2014/main" id="{EDBA3954-911D-74D8-9B67-BF52950DC367}"/>
                </a:ext>
              </a:extLst>
            </p:cNvPr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881" name="Google Shape;1336;p27">
                <a:extLst>
                  <a:ext uri="{FF2B5EF4-FFF2-40B4-BE49-F238E27FC236}">
                    <a16:creationId xmlns:a16="http://schemas.microsoft.com/office/drawing/2014/main" id="{68478BE8-085B-5027-E143-A757AA385426}"/>
                  </a:ext>
                </a:extLst>
              </p:cNvPr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1337;p27">
                <a:extLst>
                  <a:ext uri="{FF2B5EF4-FFF2-40B4-BE49-F238E27FC236}">
                    <a16:creationId xmlns:a16="http://schemas.microsoft.com/office/drawing/2014/main" id="{B3ED8598-CE65-436B-C3FB-0D4F18E58D12}"/>
                  </a:ext>
                </a:extLst>
              </p:cNvPr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1338;p27">
                <a:extLst>
                  <a:ext uri="{FF2B5EF4-FFF2-40B4-BE49-F238E27FC236}">
                    <a16:creationId xmlns:a16="http://schemas.microsoft.com/office/drawing/2014/main" id="{D256D6D7-A232-30EE-0424-4A13AC7195B4}"/>
                  </a:ext>
                </a:extLst>
              </p:cNvPr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1339;p27">
                <a:extLst>
                  <a:ext uri="{FF2B5EF4-FFF2-40B4-BE49-F238E27FC236}">
                    <a16:creationId xmlns:a16="http://schemas.microsoft.com/office/drawing/2014/main" id="{1647CDD3-F9DB-34C8-B93F-36CDF8D18035}"/>
                  </a:ext>
                </a:extLst>
              </p:cNvPr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1340;p27">
                <a:extLst>
                  <a:ext uri="{FF2B5EF4-FFF2-40B4-BE49-F238E27FC236}">
                    <a16:creationId xmlns:a16="http://schemas.microsoft.com/office/drawing/2014/main" id="{CFE77F2C-721F-A3F1-372E-219AB14512E5}"/>
                  </a:ext>
                </a:extLst>
              </p:cNvPr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1341;p27">
                <a:extLst>
                  <a:ext uri="{FF2B5EF4-FFF2-40B4-BE49-F238E27FC236}">
                    <a16:creationId xmlns:a16="http://schemas.microsoft.com/office/drawing/2014/main" id="{8EFB64D8-7AFD-41C3-927C-321A224746E4}"/>
                  </a:ext>
                </a:extLst>
              </p:cNvPr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1342;p27">
                <a:extLst>
                  <a:ext uri="{FF2B5EF4-FFF2-40B4-BE49-F238E27FC236}">
                    <a16:creationId xmlns:a16="http://schemas.microsoft.com/office/drawing/2014/main" id="{C5CABD70-0A32-E9B6-48BA-66B3A1E041D0}"/>
                  </a:ext>
                </a:extLst>
              </p:cNvPr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1343;p27">
                <a:extLst>
                  <a:ext uri="{FF2B5EF4-FFF2-40B4-BE49-F238E27FC236}">
                    <a16:creationId xmlns:a16="http://schemas.microsoft.com/office/drawing/2014/main" id="{F863B714-19A6-8EF3-EFCA-1B89379A6EA8}"/>
                  </a:ext>
                </a:extLst>
              </p:cNvPr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1344;p27">
                <a:extLst>
                  <a:ext uri="{FF2B5EF4-FFF2-40B4-BE49-F238E27FC236}">
                    <a16:creationId xmlns:a16="http://schemas.microsoft.com/office/drawing/2014/main" id="{86B856DB-E7CF-43F3-5DA6-F9C45BD00BED}"/>
                  </a:ext>
                </a:extLst>
              </p:cNvPr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1345;p27">
                <a:extLst>
                  <a:ext uri="{FF2B5EF4-FFF2-40B4-BE49-F238E27FC236}">
                    <a16:creationId xmlns:a16="http://schemas.microsoft.com/office/drawing/2014/main" id="{7707D02E-605F-BFBB-EA54-598CFFAD8D3C}"/>
                  </a:ext>
                </a:extLst>
              </p:cNvPr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1346;p27">
                <a:extLst>
                  <a:ext uri="{FF2B5EF4-FFF2-40B4-BE49-F238E27FC236}">
                    <a16:creationId xmlns:a16="http://schemas.microsoft.com/office/drawing/2014/main" id="{9BB098CA-7AA9-D67C-D334-892609F4CB8F}"/>
                  </a:ext>
                </a:extLst>
              </p:cNvPr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1347;p27">
                <a:extLst>
                  <a:ext uri="{FF2B5EF4-FFF2-40B4-BE49-F238E27FC236}">
                    <a16:creationId xmlns:a16="http://schemas.microsoft.com/office/drawing/2014/main" id="{FD8D81A7-2756-687B-6E06-B10BB027F635}"/>
                  </a:ext>
                </a:extLst>
              </p:cNvPr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1348;p27">
                <a:extLst>
                  <a:ext uri="{FF2B5EF4-FFF2-40B4-BE49-F238E27FC236}">
                    <a16:creationId xmlns:a16="http://schemas.microsoft.com/office/drawing/2014/main" id="{019B4D8A-BABE-065D-5292-39D19E2A1893}"/>
                  </a:ext>
                </a:extLst>
              </p:cNvPr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1349;p27">
                <a:extLst>
                  <a:ext uri="{FF2B5EF4-FFF2-40B4-BE49-F238E27FC236}">
                    <a16:creationId xmlns:a16="http://schemas.microsoft.com/office/drawing/2014/main" id="{389A20A9-6F9B-3A25-39B1-7D48B45557B6}"/>
                  </a:ext>
                </a:extLst>
              </p:cNvPr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1350;p27">
                <a:extLst>
                  <a:ext uri="{FF2B5EF4-FFF2-40B4-BE49-F238E27FC236}">
                    <a16:creationId xmlns:a16="http://schemas.microsoft.com/office/drawing/2014/main" id="{997DE178-2CF0-6584-B05F-6C05DB96EF78}"/>
                  </a:ext>
                </a:extLst>
              </p:cNvPr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1351;p27">
                <a:extLst>
                  <a:ext uri="{FF2B5EF4-FFF2-40B4-BE49-F238E27FC236}">
                    <a16:creationId xmlns:a16="http://schemas.microsoft.com/office/drawing/2014/main" id="{E65C2C7F-43D1-AD70-767E-8C6F2E39FF8E}"/>
                  </a:ext>
                </a:extLst>
              </p:cNvPr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9" name="Google Shape;1352;p27">
              <a:extLst>
                <a:ext uri="{FF2B5EF4-FFF2-40B4-BE49-F238E27FC236}">
                  <a16:creationId xmlns:a16="http://schemas.microsoft.com/office/drawing/2014/main" id="{20A2F50A-4F73-F8C9-9849-597688A7EA7B}"/>
                </a:ext>
              </a:extLst>
            </p:cNvPr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865" name="Google Shape;1353;p27">
                <a:extLst>
                  <a:ext uri="{FF2B5EF4-FFF2-40B4-BE49-F238E27FC236}">
                    <a16:creationId xmlns:a16="http://schemas.microsoft.com/office/drawing/2014/main" id="{223ACCEE-6D73-5465-A047-9578B851A6E2}"/>
                  </a:ext>
                </a:extLst>
              </p:cNvPr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1354;p27">
                <a:extLst>
                  <a:ext uri="{FF2B5EF4-FFF2-40B4-BE49-F238E27FC236}">
                    <a16:creationId xmlns:a16="http://schemas.microsoft.com/office/drawing/2014/main" id="{2BFD5BC9-FA47-E88B-FA17-251DFA2227B2}"/>
                  </a:ext>
                </a:extLst>
              </p:cNvPr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1355;p27">
                <a:extLst>
                  <a:ext uri="{FF2B5EF4-FFF2-40B4-BE49-F238E27FC236}">
                    <a16:creationId xmlns:a16="http://schemas.microsoft.com/office/drawing/2014/main" id="{8D713548-D452-B3AB-8201-3881347A32DE}"/>
                  </a:ext>
                </a:extLst>
              </p:cNvPr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1356;p27">
                <a:extLst>
                  <a:ext uri="{FF2B5EF4-FFF2-40B4-BE49-F238E27FC236}">
                    <a16:creationId xmlns:a16="http://schemas.microsoft.com/office/drawing/2014/main" id="{4E5C700C-CB4A-D49A-8873-5BB026629960}"/>
                  </a:ext>
                </a:extLst>
              </p:cNvPr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1357;p27">
                <a:extLst>
                  <a:ext uri="{FF2B5EF4-FFF2-40B4-BE49-F238E27FC236}">
                    <a16:creationId xmlns:a16="http://schemas.microsoft.com/office/drawing/2014/main" id="{58C0999E-697C-060D-B074-E1C5E565ABD5}"/>
                  </a:ext>
                </a:extLst>
              </p:cNvPr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1358;p27">
                <a:extLst>
                  <a:ext uri="{FF2B5EF4-FFF2-40B4-BE49-F238E27FC236}">
                    <a16:creationId xmlns:a16="http://schemas.microsoft.com/office/drawing/2014/main" id="{94E599FA-A416-F8F7-346F-050321657FC4}"/>
                  </a:ext>
                </a:extLst>
              </p:cNvPr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1359;p27">
                <a:extLst>
                  <a:ext uri="{FF2B5EF4-FFF2-40B4-BE49-F238E27FC236}">
                    <a16:creationId xmlns:a16="http://schemas.microsoft.com/office/drawing/2014/main" id="{CF8EE0AD-E9B8-FDCD-307D-E180FB970665}"/>
                  </a:ext>
                </a:extLst>
              </p:cNvPr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1360;p27">
                <a:extLst>
                  <a:ext uri="{FF2B5EF4-FFF2-40B4-BE49-F238E27FC236}">
                    <a16:creationId xmlns:a16="http://schemas.microsoft.com/office/drawing/2014/main" id="{496A64A4-AB81-D367-791F-1664FF4EE102}"/>
                  </a:ext>
                </a:extLst>
              </p:cNvPr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1361;p27">
                <a:extLst>
                  <a:ext uri="{FF2B5EF4-FFF2-40B4-BE49-F238E27FC236}">
                    <a16:creationId xmlns:a16="http://schemas.microsoft.com/office/drawing/2014/main" id="{85CCA229-4C08-B70E-CA06-E8D6494B4154}"/>
                  </a:ext>
                </a:extLst>
              </p:cNvPr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1362;p27">
                <a:extLst>
                  <a:ext uri="{FF2B5EF4-FFF2-40B4-BE49-F238E27FC236}">
                    <a16:creationId xmlns:a16="http://schemas.microsoft.com/office/drawing/2014/main" id="{3E02D553-DCE2-C3EB-1046-82D705B0A2C1}"/>
                  </a:ext>
                </a:extLst>
              </p:cNvPr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1363;p27">
                <a:extLst>
                  <a:ext uri="{FF2B5EF4-FFF2-40B4-BE49-F238E27FC236}">
                    <a16:creationId xmlns:a16="http://schemas.microsoft.com/office/drawing/2014/main" id="{45976527-CAE6-BBC0-8A5C-2F7E80312275}"/>
                  </a:ext>
                </a:extLst>
              </p:cNvPr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1364;p27">
                <a:extLst>
                  <a:ext uri="{FF2B5EF4-FFF2-40B4-BE49-F238E27FC236}">
                    <a16:creationId xmlns:a16="http://schemas.microsoft.com/office/drawing/2014/main" id="{4C4D723E-070A-25D8-62FB-7B9BDED8EF1A}"/>
                  </a:ext>
                </a:extLst>
              </p:cNvPr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1365;p27">
                <a:extLst>
                  <a:ext uri="{FF2B5EF4-FFF2-40B4-BE49-F238E27FC236}">
                    <a16:creationId xmlns:a16="http://schemas.microsoft.com/office/drawing/2014/main" id="{706733D8-80AB-7083-CCEB-272F8B3ED97A}"/>
                  </a:ext>
                </a:extLst>
              </p:cNvPr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1366;p27">
                <a:extLst>
                  <a:ext uri="{FF2B5EF4-FFF2-40B4-BE49-F238E27FC236}">
                    <a16:creationId xmlns:a16="http://schemas.microsoft.com/office/drawing/2014/main" id="{E5FC2CB9-4270-F05F-8E18-C09C85FE55A7}"/>
                  </a:ext>
                </a:extLst>
              </p:cNvPr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1367;p27">
                <a:extLst>
                  <a:ext uri="{FF2B5EF4-FFF2-40B4-BE49-F238E27FC236}">
                    <a16:creationId xmlns:a16="http://schemas.microsoft.com/office/drawing/2014/main" id="{4D6654B8-223F-4DF1-BFF4-100BE6B99FB2}"/>
                  </a:ext>
                </a:extLst>
              </p:cNvPr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0" name="Google Shape;1368;p27">
                <a:extLst>
                  <a:ext uri="{FF2B5EF4-FFF2-40B4-BE49-F238E27FC236}">
                    <a16:creationId xmlns:a16="http://schemas.microsoft.com/office/drawing/2014/main" id="{1D35E0A0-DD71-FF13-5733-DFDECD0082CB}"/>
                  </a:ext>
                </a:extLst>
              </p:cNvPr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0" name="Google Shape;1369;p27">
              <a:extLst>
                <a:ext uri="{FF2B5EF4-FFF2-40B4-BE49-F238E27FC236}">
                  <a16:creationId xmlns:a16="http://schemas.microsoft.com/office/drawing/2014/main" id="{34B08C91-1A0E-CEBD-4AFC-8D600F0DB184}"/>
                </a:ext>
              </a:extLst>
            </p:cNvPr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849" name="Google Shape;1370;p27">
                <a:extLst>
                  <a:ext uri="{FF2B5EF4-FFF2-40B4-BE49-F238E27FC236}">
                    <a16:creationId xmlns:a16="http://schemas.microsoft.com/office/drawing/2014/main" id="{FBADBC95-5DF2-1A2E-DC22-6EDC8BD54C60}"/>
                  </a:ext>
                </a:extLst>
              </p:cNvPr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1371;p27">
                <a:extLst>
                  <a:ext uri="{FF2B5EF4-FFF2-40B4-BE49-F238E27FC236}">
                    <a16:creationId xmlns:a16="http://schemas.microsoft.com/office/drawing/2014/main" id="{48139B78-800C-2681-3F33-F59C8B405F67}"/>
                  </a:ext>
                </a:extLst>
              </p:cNvPr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1372;p27">
                <a:extLst>
                  <a:ext uri="{FF2B5EF4-FFF2-40B4-BE49-F238E27FC236}">
                    <a16:creationId xmlns:a16="http://schemas.microsoft.com/office/drawing/2014/main" id="{28C8AFFF-EF3A-B35D-83E6-69D100B2EDB7}"/>
                  </a:ext>
                </a:extLst>
              </p:cNvPr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1373;p27">
                <a:extLst>
                  <a:ext uri="{FF2B5EF4-FFF2-40B4-BE49-F238E27FC236}">
                    <a16:creationId xmlns:a16="http://schemas.microsoft.com/office/drawing/2014/main" id="{7F430299-2CAF-3ABB-09A6-4C31039E1846}"/>
                  </a:ext>
                </a:extLst>
              </p:cNvPr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1374;p27">
                <a:extLst>
                  <a:ext uri="{FF2B5EF4-FFF2-40B4-BE49-F238E27FC236}">
                    <a16:creationId xmlns:a16="http://schemas.microsoft.com/office/drawing/2014/main" id="{788D8157-375D-AFA1-31BA-51C2699B4A32}"/>
                  </a:ext>
                </a:extLst>
              </p:cNvPr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1375;p27">
                <a:extLst>
                  <a:ext uri="{FF2B5EF4-FFF2-40B4-BE49-F238E27FC236}">
                    <a16:creationId xmlns:a16="http://schemas.microsoft.com/office/drawing/2014/main" id="{8157C293-D9AA-C405-A737-540753E3BEA9}"/>
                  </a:ext>
                </a:extLst>
              </p:cNvPr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1376;p27">
                <a:extLst>
                  <a:ext uri="{FF2B5EF4-FFF2-40B4-BE49-F238E27FC236}">
                    <a16:creationId xmlns:a16="http://schemas.microsoft.com/office/drawing/2014/main" id="{E5D0CC16-F622-099E-2E34-DBCC383976F1}"/>
                  </a:ext>
                </a:extLst>
              </p:cNvPr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1377;p27">
                <a:extLst>
                  <a:ext uri="{FF2B5EF4-FFF2-40B4-BE49-F238E27FC236}">
                    <a16:creationId xmlns:a16="http://schemas.microsoft.com/office/drawing/2014/main" id="{724442C2-952E-2FD0-4689-09FFA2568B85}"/>
                  </a:ext>
                </a:extLst>
              </p:cNvPr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1378;p27">
                <a:extLst>
                  <a:ext uri="{FF2B5EF4-FFF2-40B4-BE49-F238E27FC236}">
                    <a16:creationId xmlns:a16="http://schemas.microsoft.com/office/drawing/2014/main" id="{9A2C3FC9-AF3D-CCAB-04E3-45E1046DB748}"/>
                  </a:ext>
                </a:extLst>
              </p:cNvPr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1379;p27">
                <a:extLst>
                  <a:ext uri="{FF2B5EF4-FFF2-40B4-BE49-F238E27FC236}">
                    <a16:creationId xmlns:a16="http://schemas.microsoft.com/office/drawing/2014/main" id="{E0C3E861-2328-FECA-BBBF-B89122F06469}"/>
                  </a:ext>
                </a:extLst>
              </p:cNvPr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1380;p27">
                <a:extLst>
                  <a:ext uri="{FF2B5EF4-FFF2-40B4-BE49-F238E27FC236}">
                    <a16:creationId xmlns:a16="http://schemas.microsoft.com/office/drawing/2014/main" id="{01B68D3D-8AD6-C04E-2AC8-D9C529347DFB}"/>
                  </a:ext>
                </a:extLst>
              </p:cNvPr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1381;p27">
                <a:extLst>
                  <a:ext uri="{FF2B5EF4-FFF2-40B4-BE49-F238E27FC236}">
                    <a16:creationId xmlns:a16="http://schemas.microsoft.com/office/drawing/2014/main" id="{4CAA534A-6FD2-81F9-C8ED-AD33795E1545}"/>
                  </a:ext>
                </a:extLst>
              </p:cNvPr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1382;p27">
                <a:extLst>
                  <a:ext uri="{FF2B5EF4-FFF2-40B4-BE49-F238E27FC236}">
                    <a16:creationId xmlns:a16="http://schemas.microsoft.com/office/drawing/2014/main" id="{BF6FB61B-3FC1-6833-5B2D-ED3D0955ACB0}"/>
                  </a:ext>
                </a:extLst>
              </p:cNvPr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1383;p27">
                <a:extLst>
                  <a:ext uri="{FF2B5EF4-FFF2-40B4-BE49-F238E27FC236}">
                    <a16:creationId xmlns:a16="http://schemas.microsoft.com/office/drawing/2014/main" id="{55221F86-D866-7964-E1FD-FACF18701F9E}"/>
                  </a:ext>
                </a:extLst>
              </p:cNvPr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1384;p27">
                <a:extLst>
                  <a:ext uri="{FF2B5EF4-FFF2-40B4-BE49-F238E27FC236}">
                    <a16:creationId xmlns:a16="http://schemas.microsoft.com/office/drawing/2014/main" id="{785B9E53-73F1-2290-D721-57D01FC75A43}"/>
                  </a:ext>
                </a:extLst>
              </p:cNvPr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1385;p27">
                <a:extLst>
                  <a:ext uri="{FF2B5EF4-FFF2-40B4-BE49-F238E27FC236}">
                    <a16:creationId xmlns:a16="http://schemas.microsoft.com/office/drawing/2014/main" id="{846EB7DF-E573-0BB0-1EDC-B04BE472A068}"/>
                  </a:ext>
                </a:extLst>
              </p:cNvPr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1" name="Google Shape;1386;p27">
              <a:extLst>
                <a:ext uri="{FF2B5EF4-FFF2-40B4-BE49-F238E27FC236}">
                  <a16:creationId xmlns:a16="http://schemas.microsoft.com/office/drawing/2014/main" id="{C9D743F5-97AB-11D6-8417-5A06D11B2537}"/>
                </a:ext>
              </a:extLst>
            </p:cNvPr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833" name="Google Shape;1387;p27">
                <a:extLst>
                  <a:ext uri="{FF2B5EF4-FFF2-40B4-BE49-F238E27FC236}">
                    <a16:creationId xmlns:a16="http://schemas.microsoft.com/office/drawing/2014/main" id="{142F27E4-4AA0-D169-F671-60A581631F25}"/>
                  </a:ext>
                </a:extLst>
              </p:cNvPr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1388;p27">
                <a:extLst>
                  <a:ext uri="{FF2B5EF4-FFF2-40B4-BE49-F238E27FC236}">
                    <a16:creationId xmlns:a16="http://schemas.microsoft.com/office/drawing/2014/main" id="{46B80B88-157C-B1BE-2A97-6A60097A3E83}"/>
                  </a:ext>
                </a:extLst>
              </p:cNvPr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1389;p27">
                <a:extLst>
                  <a:ext uri="{FF2B5EF4-FFF2-40B4-BE49-F238E27FC236}">
                    <a16:creationId xmlns:a16="http://schemas.microsoft.com/office/drawing/2014/main" id="{E4601A8C-0FDC-1A7C-F1DE-075B58D6C677}"/>
                  </a:ext>
                </a:extLst>
              </p:cNvPr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1390;p27">
                <a:extLst>
                  <a:ext uri="{FF2B5EF4-FFF2-40B4-BE49-F238E27FC236}">
                    <a16:creationId xmlns:a16="http://schemas.microsoft.com/office/drawing/2014/main" id="{18B86676-33D5-48E9-46EE-5EEA2A5DF736}"/>
                  </a:ext>
                </a:extLst>
              </p:cNvPr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1391;p27">
                <a:extLst>
                  <a:ext uri="{FF2B5EF4-FFF2-40B4-BE49-F238E27FC236}">
                    <a16:creationId xmlns:a16="http://schemas.microsoft.com/office/drawing/2014/main" id="{EF0BACC8-DEC6-1824-08BF-C033A4C7FD5E}"/>
                  </a:ext>
                </a:extLst>
              </p:cNvPr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1392;p27">
                <a:extLst>
                  <a:ext uri="{FF2B5EF4-FFF2-40B4-BE49-F238E27FC236}">
                    <a16:creationId xmlns:a16="http://schemas.microsoft.com/office/drawing/2014/main" id="{5924B23C-D53C-D2A3-419F-3F6908DB4D35}"/>
                  </a:ext>
                </a:extLst>
              </p:cNvPr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1393;p27">
                <a:extLst>
                  <a:ext uri="{FF2B5EF4-FFF2-40B4-BE49-F238E27FC236}">
                    <a16:creationId xmlns:a16="http://schemas.microsoft.com/office/drawing/2014/main" id="{368AFF79-AEB2-97BA-7A69-F317B8838B38}"/>
                  </a:ext>
                </a:extLst>
              </p:cNvPr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1394;p27">
                <a:extLst>
                  <a:ext uri="{FF2B5EF4-FFF2-40B4-BE49-F238E27FC236}">
                    <a16:creationId xmlns:a16="http://schemas.microsoft.com/office/drawing/2014/main" id="{251585D7-4EB7-9474-8553-141AF81BDB65}"/>
                  </a:ext>
                </a:extLst>
              </p:cNvPr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1395;p27">
                <a:extLst>
                  <a:ext uri="{FF2B5EF4-FFF2-40B4-BE49-F238E27FC236}">
                    <a16:creationId xmlns:a16="http://schemas.microsoft.com/office/drawing/2014/main" id="{A6C427D3-DE54-9A32-5D03-7836873164D3}"/>
                  </a:ext>
                </a:extLst>
              </p:cNvPr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1396;p27">
                <a:extLst>
                  <a:ext uri="{FF2B5EF4-FFF2-40B4-BE49-F238E27FC236}">
                    <a16:creationId xmlns:a16="http://schemas.microsoft.com/office/drawing/2014/main" id="{007846B1-1176-FDF6-6CF3-393697C4F469}"/>
                  </a:ext>
                </a:extLst>
              </p:cNvPr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1397;p27">
                <a:extLst>
                  <a:ext uri="{FF2B5EF4-FFF2-40B4-BE49-F238E27FC236}">
                    <a16:creationId xmlns:a16="http://schemas.microsoft.com/office/drawing/2014/main" id="{3BCB8617-84E0-FCAB-9656-31903CC54968}"/>
                  </a:ext>
                </a:extLst>
              </p:cNvPr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1398;p27">
                <a:extLst>
                  <a:ext uri="{FF2B5EF4-FFF2-40B4-BE49-F238E27FC236}">
                    <a16:creationId xmlns:a16="http://schemas.microsoft.com/office/drawing/2014/main" id="{3361BDA8-1996-C248-5590-2B386A8E3434}"/>
                  </a:ext>
                </a:extLst>
              </p:cNvPr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1399;p27">
                <a:extLst>
                  <a:ext uri="{FF2B5EF4-FFF2-40B4-BE49-F238E27FC236}">
                    <a16:creationId xmlns:a16="http://schemas.microsoft.com/office/drawing/2014/main" id="{A971720F-8859-9AC8-E81E-8A1F7DD4BC2F}"/>
                  </a:ext>
                </a:extLst>
              </p:cNvPr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1400;p27">
                <a:extLst>
                  <a:ext uri="{FF2B5EF4-FFF2-40B4-BE49-F238E27FC236}">
                    <a16:creationId xmlns:a16="http://schemas.microsoft.com/office/drawing/2014/main" id="{BE2650E2-68CE-F327-9931-6D96C6E6AF1A}"/>
                  </a:ext>
                </a:extLst>
              </p:cNvPr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1401;p27">
                <a:extLst>
                  <a:ext uri="{FF2B5EF4-FFF2-40B4-BE49-F238E27FC236}">
                    <a16:creationId xmlns:a16="http://schemas.microsoft.com/office/drawing/2014/main" id="{CB5C8CCB-15F2-DCBE-9C11-1128D1BEA386}"/>
                  </a:ext>
                </a:extLst>
              </p:cNvPr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1402;p27">
                <a:extLst>
                  <a:ext uri="{FF2B5EF4-FFF2-40B4-BE49-F238E27FC236}">
                    <a16:creationId xmlns:a16="http://schemas.microsoft.com/office/drawing/2014/main" id="{33A7095D-8073-1E50-9C22-F641AD0961FE}"/>
                  </a:ext>
                </a:extLst>
              </p:cNvPr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2" name="Google Shape;1403;p27">
              <a:extLst>
                <a:ext uri="{FF2B5EF4-FFF2-40B4-BE49-F238E27FC236}">
                  <a16:creationId xmlns:a16="http://schemas.microsoft.com/office/drawing/2014/main" id="{BE0DAE79-79BA-0682-F2F5-A837152B5EED}"/>
                </a:ext>
              </a:extLst>
            </p:cNvPr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817" name="Google Shape;1404;p27">
                <a:extLst>
                  <a:ext uri="{FF2B5EF4-FFF2-40B4-BE49-F238E27FC236}">
                    <a16:creationId xmlns:a16="http://schemas.microsoft.com/office/drawing/2014/main" id="{FDB876F1-41BE-D93D-76EE-DA64BE2793C1}"/>
                  </a:ext>
                </a:extLst>
              </p:cNvPr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1405;p27">
                <a:extLst>
                  <a:ext uri="{FF2B5EF4-FFF2-40B4-BE49-F238E27FC236}">
                    <a16:creationId xmlns:a16="http://schemas.microsoft.com/office/drawing/2014/main" id="{5241E215-D851-0BE6-7579-64BB4BBAAC47}"/>
                  </a:ext>
                </a:extLst>
              </p:cNvPr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1406;p27">
                <a:extLst>
                  <a:ext uri="{FF2B5EF4-FFF2-40B4-BE49-F238E27FC236}">
                    <a16:creationId xmlns:a16="http://schemas.microsoft.com/office/drawing/2014/main" id="{14C36ECC-333D-069B-6F03-16D0E0456F0A}"/>
                  </a:ext>
                </a:extLst>
              </p:cNvPr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1407;p27">
                <a:extLst>
                  <a:ext uri="{FF2B5EF4-FFF2-40B4-BE49-F238E27FC236}">
                    <a16:creationId xmlns:a16="http://schemas.microsoft.com/office/drawing/2014/main" id="{85C76654-8DF6-C5F0-D830-83CFE43742C3}"/>
                  </a:ext>
                </a:extLst>
              </p:cNvPr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1408;p27">
                <a:extLst>
                  <a:ext uri="{FF2B5EF4-FFF2-40B4-BE49-F238E27FC236}">
                    <a16:creationId xmlns:a16="http://schemas.microsoft.com/office/drawing/2014/main" id="{15272037-4670-03AC-D5D4-F81FB4CB2748}"/>
                  </a:ext>
                </a:extLst>
              </p:cNvPr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1409;p27">
                <a:extLst>
                  <a:ext uri="{FF2B5EF4-FFF2-40B4-BE49-F238E27FC236}">
                    <a16:creationId xmlns:a16="http://schemas.microsoft.com/office/drawing/2014/main" id="{DF43289D-58F2-0702-6B22-72950DB181D0}"/>
                  </a:ext>
                </a:extLst>
              </p:cNvPr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1410;p27">
                <a:extLst>
                  <a:ext uri="{FF2B5EF4-FFF2-40B4-BE49-F238E27FC236}">
                    <a16:creationId xmlns:a16="http://schemas.microsoft.com/office/drawing/2014/main" id="{30481E1F-7D1D-C474-E1D1-DA1C13F7BAF8}"/>
                  </a:ext>
                </a:extLst>
              </p:cNvPr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1411;p27">
                <a:extLst>
                  <a:ext uri="{FF2B5EF4-FFF2-40B4-BE49-F238E27FC236}">
                    <a16:creationId xmlns:a16="http://schemas.microsoft.com/office/drawing/2014/main" id="{9EE5C3E8-305F-E1FA-B621-650901FB3DBE}"/>
                  </a:ext>
                </a:extLst>
              </p:cNvPr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1412;p27">
                <a:extLst>
                  <a:ext uri="{FF2B5EF4-FFF2-40B4-BE49-F238E27FC236}">
                    <a16:creationId xmlns:a16="http://schemas.microsoft.com/office/drawing/2014/main" id="{2540ECF3-7232-E499-BED0-DF91515686EB}"/>
                  </a:ext>
                </a:extLst>
              </p:cNvPr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1413;p27">
                <a:extLst>
                  <a:ext uri="{FF2B5EF4-FFF2-40B4-BE49-F238E27FC236}">
                    <a16:creationId xmlns:a16="http://schemas.microsoft.com/office/drawing/2014/main" id="{82B0C03A-212C-013F-8D70-7A01F1F37EFE}"/>
                  </a:ext>
                </a:extLst>
              </p:cNvPr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1414;p27">
                <a:extLst>
                  <a:ext uri="{FF2B5EF4-FFF2-40B4-BE49-F238E27FC236}">
                    <a16:creationId xmlns:a16="http://schemas.microsoft.com/office/drawing/2014/main" id="{003E015D-0CB5-12BE-7AE7-901779EEB485}"/>
                  </a:ext>
                </a:extLst>
              </p:cNvPr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1415;p27">
                <a:extLst>
                  <a:ext uri="{FF2B5EF4-FFF2-40B4-BE49-F238E27FC236}">
                    <a16:creationId xmlns:a16="http://schemas.microsoft.com/office/drawing/2014/main" id="{81982F9D-CA11-9B72-A9FD-2E129051C6CD}"/>
                  </a:ext>
                </a:extLst>
              </p:cNvPr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1416;p27">
                <a:extLst>
                  <a:ext uri="{FF2B5EF4-FFF2-40B4-BE49-F238E27FC236}">
                    <a16:creationId xmlns:a16="http://schemas.microsoft.com/office/drawing/2014/main" id="{224660E9-5FE5-4E59-D7D3-C0DA35F87561}"/>
                  </a:ext>
                </a:extLst>
              </p:cNvPr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1417;p27">
                <a:extLst>
                  <a:ext uri="{FF2B5EF4-FFF2-40B4-BE49-F238E27FC236}">
                    <a16:creationId xmlns:a16="http://schemas.microsoft.com/office/drawing/2014/main" id="{053D0CC6-D564-FEFD-63EB-8B882839EFBD}"/>
                  </a:ext>
                </a:extLst>
              </p:cNvPr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1418;p27">
                <a:extLst>
                  <a:ext uri="{FF2B5EF4-FFF2-40B4-BE49-F238E27FC236}">
                    <a16:creationId xmlns:a16="http://schemas.microsoft.com/office/drawing/2014/main" id="{9F891D86-2ED9-A5F4-4130-8790F4444C49}"/>
                  </a:ext>
                </a:extLst>
              </p:cNvPr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1419;p27">
                <a:extLst>
                  <a:ext uri="{FF2B5EF4-FFF2-40B4-BE49-F238E27FC236}">
                    <a16:creationId xmlns:a16="http://schemas.microsoft.com/office/drawing/2014/main" id="{2A01B92B-A48D-F07E-F2F5-001ED8E88F63}"/>
                  </a:ext>
                </a:extLst>
              </p:cNvPr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3" name="Google Shape;1420;p27">
              <a:extLst>
                <a:ext uri="{FF2B5EF4-FFF2-40B4-BE49-F238E27FC236}">
                  <a16:creationId xmlns:a16="http://schemas.microsoft.com/office/drawing/2014/main" id="{07AF3B09-C994-0D55-397B-812C2652CF49}"/>
                </a:ext>
              </a:extLst>
            </p:cNvPr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801" name="Google Shape;1421;p27">
                <a:extLst>
                  <a:ext uri="{FF2B5EF4-FFF2-40B4-BE49-F238E27FC236}">
                    <a16:creationId xmlns:a16="http://schemas.microsoft.com/office/drawing/2014/main" id="{C1AA70DE-F774-3503-1E84-7DD1E203556F}"/>
                  </a:ext>
                </a:extLst>
              </p:cNvPr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1422;p27">
                <a:extLst>
                  <a:ext uri="{FF2B5EF4-FFF2-40B4-BE49-F238E27FC236}">
                    <a16:creationId xmlns:a16="http://schemas.microsoft.com/office/drawing/2014/main" id="{6EA56BE7-BB51-6592-547B-162861518E2B}"/>
                  </a:ext>
                </a:extLst>
              </p:cNvPr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1423;p27">
                <a:extLst>
                  <a:ext uri="{FF2B5EF4-FFF2-40B4-BE49-F238E27FC236}">
                    <a16:creationId xmlns:a16="http://schemas.microsoft.com/office/drawing/2014/main" id="{80ADD72D-CD09-025A-DAD1-63B270CC1D86}"/>
                  </a:ext>
                </a:extLst>
              </p:cNvPr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1424;p27">
                <a:extLst>
                  <a:ext uri="{FF2B5EF4-FFF2-40B4-BE49-F238E27FC236}">
                    <a16:creationId xmlns:a16="http://schemas.microsoft.com/office/drawing/2014/main" id="{842D8FDE-C670-D319-7D8E-BDA103624C60}"/>
                  </a:ext>
                </a:extLst>
              </p:cNvPr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1425;p27">
                <a:extLst>
                  <a:ext uri="{FF2B5EF4-FFF2-40B4-BE49-F238E27FC236}">
                    <a16:creationId xmlns:a16="http://schemas.microsoft.com/office/drawing/2014/main" id="{8EC4392F-DB98-BB46-6954-0759262DA8EC}"/>
                  </a:ext>
                </a:extLst>
              </p:cNvPr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1426;p27">
                <a:extLst>
                  <a:ext uri="{FF2B5EF4-FFF2-40B4-BE49-F238E27FC236}">
                    <a16:creationId xmlns:a16="http://schemas.microsoft.com/office/drawing/2014/main" id="{48FB1FD5-EDAA-897C-0263-86EABC20B7C4}"/>
                  </a:ext>
                </a:extLst>
              </p:cNvPr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1427;p27">
                <a:extLst>
                  <a:ext uri="{FF2B5EF4-FFF2-40B4-BE49-F238E27FC236}">
                    <a16:creationId xmlns:a16="http://schemas.microsoft.com/office/drawing/2014/main" id="{7FB50C2A-12DC-3E9C-431D-651C7DA39360}"/>
                  </a:ext>
                </a:extLst>
              </p:cNvPr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1428;p27">
                <a:extLst>
                  <a:ext uri="{FF2B5EF4-FFF2-40B4-BE49-F238E27FC236}">
                    <a16:creationId xmlns:a16="http://schemas.microsoft.com/office/drawing/2014/main" id="{23C6110B-759F-6246-F3D4-1697EE6F62DA}"/>
                  </a:ext>
                </a:extLst>
              </p:cNvPr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1429;p27">
                <a:extLst>
                  <a:ext uri="{FF2B5EF4-FFF2-40B4-BE49-F238E27FC236}">
                    <a16:creationId xmlns:a16="http://schemas.microsoft.com/office/drawing/2014/main" id="{90776E4B-69A5-B3C1-B7AF-5E3B59631DB1}"/>
                  </a:ext>
                </a:extLst>
              </p:cNvPr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1430;p27">
                <a:extLst>
                  <a:ext uri="{FF2B5EF4-FFF2-40B4-BE49-F238E27FC236}">
                    <a16:creationId xmlns:a16="http://schemas.microsoft.com/office/drawing/2014/main" id="{E705C8CA-77D6-E42D-3D87-7EB9FB2E6F4E}"/>
                  </a:ext>
                </a:extLst>
              </p:cNvPr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1431;p27">
                <a:extLst>
                  <a:ext uri="{FF2B5EF4-FFF2-40B4-BE49-F238E27FC236}">
                    <a16:creationId xmlns:a16="http://schemas.microsoft.com/office/drawing/2014/main" id="{2AD909E7-94A9-8D26-5E21-4BA44D0BBC8B}"/>
                  </a:ext>
                </a:extLst>
              </p:cNvPr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1432;p27">
                <a:extLst>
                  <a:ext uri="{FF2B5EF4-FFF2-40B4-BE49-F238E27FC236}">
                    <a16:creationId xmlns:a16="http://schemas.microsoft.com/office/drawing/2014/main" id="{976B0CAC-2AD8-A916-BBA3-38F834FA48BF}"/>
                  </a:ext>
                </a:extLst>
              </p:cNvPr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1433;p27">
                <a:extLst>
                  <a:ext uri="{FF2B5EF4-FFF2-40B4-BE49-F238E27FC236}">
                    <a16:creationId xmlns:a16="http://schemas.microsoft.com/office/drawing/2014/main" id="{44E5E327-1555-DE87-F19F-8AB18E51E44A}"/>
                  </a:ext>
                </a:extLst>
              </p:cNvPr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1434;p27">
                <a:extLst>
                  <a:ext uri="{FF2B5EF4-FFF2-40B4-BE49-F238E27FC236}">
                    <a16:creationId xmlns:a16="http://schemas.microsoft.com/office/drawing/2014/main" id="{96817634-24EF-E427-4D62-A86862FEEF81}"/>
                  </a:ext>
                </a:extLst>
              </p:cNvPr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1435;p27">
                <a:extLst>
                  <a:ext uri="{FF2B5EF4-FFF2-40B4-BE49-F238E27FC236}">
                    <a16:creationId xmlns:a16="http://schemas.microsoft.com/office/drawing/2014/main" id="{9819A92F-F557-2849-1DA1-0A8025334AF9}"/>
                  </a:ext>
                </a:extLst>
              </p:cNvPr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1436;p27">
                <a:extLst>
                  <a:ext uri="{FF2B5EF4-FFF2-40B4-BE49-F238E27FC236}">
                    <a16:creationId xmlns:a16="http://schemas.microsoft.com/office/drawing/2014/main" id="{F99387E1-3ECF-2545-9D0B-6ADA5D1D0CD1}"/>
                  </a:ext>
                </a:extLst>
              </p:cNvPr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4" name="Google Shape;1437;p27">
              <a:extLst>
                <a:ext uri="{FF2B5EF4-FFF2-40B4-BE49-F238E27FC236}">
                  <a16:creationId xmlns:a16="http://schemas.microsoft.com/office/drawing/2014/main" id="{A926C4D0-C149-ED55-15A6-378B4CC64DB3}"/>
                </a:ext>
              </a:extLst>
            </p:cNvPr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785" name="Google Shape;1438;p27">
                <a:extLst>
                  <a:ext uri="{FF2B5EF4-FFF2-40B4-BE49-F238E27FC236}">
                    <a16:creationId xmlns:a16="http://schemas.microsoft.com/office/drawing/2014/main" id="{4C85C981-0A95-1B1C-1C94-85C8BA4D2D31}"/>
                  </a:ext>
                </a:extLst>
              </p:cNvPr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1439;p27">
                <a:extLst>
                  <a:ext uri="{FF2B5EF4-FFF2-40B4-BE49-F238E27FC236}">
                    <a16:creationId xmlns:a16="http://schemas.microsoft.com/office/drawing/2014/main" id="{959D4DAE-587A-A8D2-5B6B-C8EA4E2511D5}"/>
                  </a:ext>
                </a:extLst>
              </p:cNvPr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1440;p27">
                <a:extLst>
                  <a:ext uri="{FF2B5EF4-FFF2-40B4-BE49-F238E27FC236}">
                    <a16:creationId xmlns:a16="http://schemas.microsoft.com/office/drawing/2014/main" id="{C3347762-E500-11CD-7C96-8CC379B68B19}"/>
                  </a:ext>
                </a:extLst>
              </p:cNvPr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1441;p27">
                <a:extLst>
                  <a:ext uri="{FF2B5EF4-FFF2-40B4-BE49-F238E27FC236}">
                    <a16:creationId xmlns:a16="http://schemas.microsoft.com/office/drawing/2014/main" id="{6C3B84CE-A447-F507-DE2F-C790A4B5043C}"/>
                  </a:ext>
                </a:extLst>
              </p:cNvPr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1442;p27">
                <a:extLst>
                  <a:ext uri="{FF2B5EF4-FFF2-40B4-BE49-F238E27FC236}">
                    <a16:creationId xmlns:a16="http://schemas.microsoft.com/office/drawing/2014/main" id="{C2EBA127-C68F-6414-616D-2134A895363B}"/>
                  </a:ext>
                </a:extLst>
              </p:cNvPr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1443;p27">
                <a:extLst>
                  <a:ext uri="{FF2B5EF4-FFF2-40B4-BE49-F238E27FC236}">
                    <a16:creationId xmlns:a16="http://schemas.microsoft.com/office/drawing/2014/main" id="{8970F0B4-9EE5-228C-DE8E-E5387B22F5A7}"/>
                  </a:ext>
                </a:extLst>
              </p:cNvPr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1444;p27">
                <a:extLst>
                  <a:ext uri="{FF2B5EF4-FFF2-40B4-BE49-F238E27FC236}">
                    <a16:creationId xmlns:a16="http://schemas.microsoft.com/office/drawing/2014/main" id="{2B89B968-2779-E1B6-253A-ECE0DAFB1526}"/>
                  </a:ext>
                </a:extLst>
              </p:cNvPr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1445;p27">
                <a:extLst>
                  <a:ext uri="{FF2B5EF4-FFF2-40B4-BE49-F238E27FC236}">
                    <a16:creationId xmlns:a16="http://schemas.microsoft.com/office/drawing/2014/main" id="{0E4E4EC6-09E7-3233-F9EB-44359CAF8A11}"/>
                  </a:ext>
                </a:extLst>
              </p:cNvPr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1446;p27">
                <a:extLst>
                  <a:ext uri="{FF2B5EF4-FFF2-40B4-BE49-F238E27FC236}">
                    <a16:creationId xmlns:a16="http://schemas.microsoft.com/office/drawing/2014/main" id="{704CB014-FD26-F74C-0305-005058DF74AD}"/>
                  </a:ext>
                </a:extLst>
              </p:cNvPr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1447;p27">
                <a:extLst>
                  <a:ext uri="{FF2B5EF4-FFF2-40B4-BE49-F238E27FC236}">
                    <a16:creationId xmlns:a16="http://schemas.microsoft.com/office/drawing/2014/main" id="{9DA7CD2D-888B-D835-781D-86368DCFA256}"/>
                  </a:ext>
                </a:extLst>
              </p:cNvPr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1448;p27">
                <a:extLst>
                  <a:ext uri="{FF2B5EF4-FFF2-40B4-BE49-F238E27FC236}">
                    <a16:creationId xmlns:a16="http://schemas.microsoft.com/office/drawing/2014/main" id="{E48B7220-19D8-8368-5DF9-4DF198D9DC69}"/>
                  </a:ext>
                </a:extLst>
              </p:cNvPr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1449;p27">
                <a:extLst>
                  <a:ext uri="{FF2B5EF4-FFF2-40B4-BE49-F238E27FC236}">
                    <a16:creationId xmlns:a16="http://schemas.microsoft.com/office/drawing/2014/main" id="{C405B89C-6D21-C983-B3F1-4F3D9DE2C837}"/>
                  </a:ext>
                </a:extLst>
              </p:cNvPr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1450;p27">
                <a:extLst>
                  <a:ext uri="{FF2B5EF4-FFF2-40B4-BE49-F238E27FC236}">
                    <a16:creationId xmlns:a16="http://schemas.microsoft.com/office/drawing/2014/main" id="{25436A12-F8FC-A227-ABB9-839728225463}"/>
                  </a:ext>
                </a:extLst>
              </p:cNvPr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1451;p27">
                <a:extLst>
                  <a:ext uri="{FF2B5EF4-FFF2-40B4-BE49-F238E27FC236}">
                    <a16:creationId xmlns:a16="http://schemas.microsoft.com/office/drawing/2014/main" id="{304B542C-FCCC-D2B6-CC8C-CCE5F3040CB6}"/>
                  </a:ext>
                </a:extLst>
              </p:cNvPr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1452;p27">
                <a:extLst>
                  <a:ext uri="{FF2B5EF4-FFF2-40B4-BE49-F238E27FC236}">
                    <a16:creationId xmlns:a16="http://schemas.microsoft.com/office/drawing/2014/main" id="{E386E028-00E8-6833-649F-DC7AAB4484EC}"/>
                  </a:ext>
                </a:extLst>
              </p:cNvPr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1453;p27">
                <a:extLst>
                  <a:ext uri="{FF2B5EF4-FFF2-40B4-BE49-F238E27FC236}">
                    <a16:creationId xmlns:a16="http://schemas.microsoft.com/office/drawing/2014/main" id="{372CFCDD-5248-0CB7-2474-7996AFC3BDC1}"/>
                  </a:ext>
                </a:extLst>
              </p:cNvPr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5" name="Google Shape;1454;p27">
              <a:extLst>
                <a:ext uri="{FF2B5EF4-FFF2-40B4-BE49-F238E27FC236}">
                  <a16:creationId xmlns:a16="http://schemas.microsoft.com/office/drawing/2014/main" id="{BAA8F740-100B-5F94-44D8-730F5E51B55B}"/>
                </a:ext>
              </a:extLst>
            </p:cNvPr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769" name="Google Shape;1455;p27">
                <a:extLst>
                  <a:ext uri="{FF2B5EF4-FFF2-40B4-BE49-F238E27FC236}">
                    <a16:creationId xmlns:a16="http://schemas.microsoft.com/office/drawing/2014/main" id="{19A4F510-67FD-6EE5-58F4-0E054354D1EF}"/>
                  </a:ext>
                </a:extLst>
              </p:cNvPr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1456;p27">
                <a:extLst>
                  <a:ext uri="{FF2B5EF4-FFF2-40B4-BE49-F238E27FC236}">
                    <a16:creationId xmlns:a16="http://schemas.microsoft.com/office/drawing/2014/main" id="{04E9BB79-5031-2206-4C86-59C344BD63D5}"/>
                  </a:ext>
                </a:extLst>
              </p:cNvPr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1457;p27">
                <a:extLst>
                  <a:ext uri="{FF2B5EF4-FFF2-40B4-BE49-F238E27FC236}">
                    <a16:creationId xmlns:a16="http://schemas.microsoft.com/office/drawing/2014/main" id="{ECEEFDF9-B443-E911-2E45-2065862583C5}"/>
                  </a:ext>
                </a:extLst>
              </p:cNvPr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1458;p27">
                <a:extLst>
                  <a:ext uri="{FF2B5EF4-FFF2-40B4-BE49-F238E27FC236}">
                    <a16:creationId xmlns:a16="http://schemas.microsoft.com/office/drawing/2014/main" id="{0090AF2D-D67D-7E5B-D739-8085BFB02A0A}"/>
                  </a:ext>
                </a:extLst>
              </p:cNvPr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1459;p27">
                <a:extLst>
                  <a:ext uri="{FF2B5EF4-FFF2-40B4-BE49-F238E27FC236}">
                    <a16:creationId xmlns:a16="http://schemas.microsoft.com/office/drawing/2014/main" id="{E6189758-50C1-55A8-6B0E-10B24512AB97}"/>
                  </a:ext>
                </a:extLst>
              </p:cNvPr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1460;p27">
                <a:extLst>
                  <a:ext uri="{FF2B5EF4-FFF2-40B4-BE49-F238E27FC236}">
                    <a16:creationId xmlns:a16="http://schemas.microsoft.com/office/drawing/2014/main" id="{5BF78495-207F-D395-3E25-1236B574506E}"/>
                  </a:ext>
                </a:extLst>
              </p:cNvPr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1461;p27">
                <a:extLst>
                  <a:ext uri="{FF2B5EF4-FFF2-40B4-BE49-F238E27FC236}">
                    <a16:creationId xmlns:a16="http://schemas.microsoft.com/office/drawing/2014/main" id="{7D18D470-9115-936E-B943-7CE002AB89F4}"/>
                  </a:ext>
                </a:extLst>
              </p:cNvPr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1462;p27">
                <a:extLst>
                  <a:ext uri="{FF2B5EF4-FFF2-40B4-BE49-F238E27FC236}">
                    <a16:creationId xmlns:a16="http://schemas.microsoft.com/office/drawing/2014/main" id="{72B8BBFD-85D4-059D-EB91-AC7E9B9678DC}"/>
                  </a:ext>
                </a:extLst>
              </p:cNvPr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1463;p27">
                <a:extLst>
                  <a:ext uri="{FF2B5EF4-FFF2-40B4-BE49-F238E27FC236}">
                    <a16:creationId xmlns:a16="http://schemas.microsoft.com/office/drawing/2014/main" id="{95B0DF2D-ADB5-DE94-EE39-AA14D3315744}"/>
                  </a:ext>
                </a:extLst>
              </p:cNvPr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1464;p27">
                <a:extLst>
                  <a:ext uri="{FF2B5EF4-FFF2-40B4-BE49-F238E27FC236}">
                    <a16:creationId xmlns:a16="http://schemas.microsoft.com/office/drawing/2014/main" id="{54A3F24F-1DA9-839E-E098-376222C91230}"/>
                  </a:ext>
                </a:extLst>
              </p:cNvPr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1465;p27">
                <a:extLst>
                  <a:ext uri="{FF2B5EF4-FFF2-40B4-BE49-F238E27FC236}">
                    <a16:creationId xmlns:a16="http://schemas.microsoft.com/office/drawing/2014/main" id="{9C20161A-E0C1-F38A-B111-378F03D5C89D}"/>
                  </a:ext>
                </a:extLst>
              </p:cNvPr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1466;p27">
                <a:extLst>
                  <a:ext uri="{FF2B5EF4-FFF2-40B4-BE49-F238E27FC236}">
                    <a16:creationId xmlns:a16="http://schemas.microsoft.com/office/drawing/2014/main" id="{BED7D821-4853-0E21-E996-46126C481669}"/>
                  </a:ext>
                </a:extLst>
              </p:cNvPr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1467;p27">
                <a:extLst>
                  <a:ext uri="{FF2B5EF4-FFF2-40B4-BE49-F238E27FC236}">
                    <a16:creationId xmlns:a16="http://schemas.microsoft.com/office/drawing/2014/main" id="{46457233-66CE-6E5F-1885-34E941C6C74B}"/>
                  </a:ext>
                </a:extLst>
              </p:cNvPr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1468;p27">
                <a:extLst>
                  <a:ext uri="{FF2B5EF4-FFF2-40B4-BE49-F238E27FC236}">
                    <a16:creationId xmlns:a16="http://schemas.microsoft.com/office/drawing/2014/main" id="{A82986D5-C43B-9EF6-9344-1C0B317F6D5C}"/>
                  </a:ext>
                </a:extLst>
              </p:cNvPr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1469;p27">
                <a:extLst>
                  <a:ext uri="{FF2B5EF4-FFF2-40B4-BE49-F238E27FC236}">
                    <a16:creationId xmlns:a16="http://schemas.microsoft.com/office/drawing/2014/main" id="{CEA04647-FECE-8EF4-28B5-4AD51A36AB20}"/>
                  </a:ext>
                </a:extLst>
              </p:cNvPr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1470;p27">
                <a:extLst>
                  <a:ext uri="{FF2B5EF4-FFF2-40B4-BE49-F238E27FC236}">
                    <a16:creationId xmlns:a16="http://schemas.microsoft.com/office/drawing/2014/main" id="{E4735758-D740-E5F6-FFCB-309C76DF4EA6}"/>
                  </a:ext>
                </a:extLst>
              </p:cNvPr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6" name="Google Shape;1471;p27">
              <a:extLst>
                <a:ext uri="{FF2B5EF4-FFF2-40B4-BE49-F238E27FC236}">
                  <a16:creationId xmlns:a16="http://schemas.microsoft.com/office/drawing/2014/main" id="{7DE3BB0C-0CDD-8FBA-1911-8CE5A5B3411B}"/>
                </a:ext>
              </a:extLst>
            </p:cNvPr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753" name="Google Shape;1472;p27">
                <a:extLst>
                  <a:ext uri="{FF2B5EF4-FFF2-40B4-BE49-F238E27FC236}">
                    <a16:creationId xmlns:a16="http://schemas.microsoft.com/office/drawing/2014/main" id="{484A5748-EE55-8F97-0DBE-7BCC9F1F55E4}"/>
                  </a:ext>
                </a:extLst>
              </p:cNvPr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1473;p27">
                <a:extLst>
                  <a:ext uri="{FF2B5EF4-FFF2-40B4-BE49-F238E27FC236}">
                    <a16:creationId xmlns:a16="http://schemas.microsoft.com/office/drawing/2014/main" id="{9D3FBBB8-D61A-73A2-EBEF-7B15A57FB011}"/>
                  </a:ext>
                </a:extLst>
              </p:cNvPr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1474;p27">
                <a:extLst>
                  <a:ext uri="{FF2B5EF4-FFF2-40B4-BE49-F238E27FC236}">
                    <a16:creationId xmlns:a16="http://schemas.microsoft.com/office/drawing/2014/main" id="{B575660B-C701-61E1-7A3B-B1B6989AAD28}"/>
                  </a:ext>
                </a:extLst>
              </p:cNvPr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1475;p27">
                <a:extLst>
                  <a:ext uri="{FF2B5EF4-FFF2-40B4-BE49-F238E27FC236}">
                    <a16:creationId xmlns:a16="http://schemas.microsoft.com/office/drawing/2014/main" id="{AEF731AF-71A7-9063-232A-480B3F0557A1}"/>
                  </a:ext>
                </a:extLst>
              </p:cNvPr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1476;p27">
                <a:extLst>
                  <a:ext uri="{FF2B5EF4-FFF2-40B4-BE49-F238E27FC236}">
                    <a16:creationId xmlns:a16="http://schemas.microsoft.com/office/drawing/2014/main" id="{03928A91-34F9-E688-D9D6-8C4B3D646CA5}"/>
                  </a:ext>
                </a:extLst>
              </p:cNvPr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1477;p27">
                <a:extLst>
                  <a:ext uri="{FF2B5EF4-FFF2-40B4-BE49-F238E27FC236}">
                    <a16:creationId xmlns:a16="http://schemas.microsoft.com/office/drawing/2014/main" id="{B276A0D9-1A1C-7AC2-8709-C76298CFCA9A}"/>
                  </a:ext>
                </a:extLst>
              </p:cNvPr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1478;p27">
                <a:extLst>
                  <a:ext uri="{FF2B5EF4-FFF2-40B4-BE49-F238E27FC236}">
                    <a16:creationId xmlns:a16="http://schemas.microsoft.com/office/drawing/2014/main" id="{0F098002-98CD-1947-10BB-2C22E2B74FE6}"/>
                  </a:ext>
                </a:extLst>
              </p:cNvPr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1479;p27">
                <a:extLst>
                  <a:ext uri="{FF2B5EF4-FFF2-40B4-BE49-F238E27FC236}">
                    <a16:creationId xmlns:a16="http://schemas.microsoft.com/office/drawing/2014/main" id="{64B4A02F-11DF-7BE7-DD46-106451B3D0DD}"/>
                  </a:ext>
                </a:extLst>
              </p:cNvPr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1480;p27">
                <a:extLst>
                  <a:ext uri="{FF2B5EF4-FFF2-40B4-BE49-F238E27FC236}">
                    <a16:creationId xmlns:a16="http://schemas.microsoft.com/office/drawing/2014/main" id="{DE67235F-B6A6-079D-EC08-969EDF58AED2}"/>
                  </a:ext>
                </a:extLst>
              </p:cNvPr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1481;p27">
                <a:extLst>
                  <a:ext uri="{FF2B5EF4-FFF2-40B4-BE49-F238E27FC236}">
                    <a16:creationId xmlns:a16="http://schemas.microsoft.com/office/drawing/2014/main" id="{F3C24D8A-BB96-0E63-918F-5F378517ED22}"/>
                  </a:ext>
                </a:extLst>
              </p:cNvPr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1482;p27">
                <a:extLst>
                  <a:ext uri="{FF2B5EF4-FFF2-40B4-BE49-F238E27FC236}">
                    <a16:creationId xmlns:a16="http://schemas.microsoft.com/office/drawing/2014/main" id="{18067FC7-E1BE-885E-7491-DEF15F29D444}"/>
                  </a:ext>
                </a:extLst>
              </p:cNvPr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1483;p27">
                <a:extLst>
                  <a:ext uri="{FF2B5EF4-FFF2-40B4-BE49-F238E27FC236}">
                    <a16:creationId xmlns:a16="http://schemas.microsoft.com/office/drawing/2014/main" id="{240DAD4F-3686-B22E-9309-A101F08785AE}"/>
                  </a:ext>
                </a:extLst>
              </p:cNvPr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1484;p27">
                <a:extLst>
                  <a:ext uri="{FF2B5EF4-FFF2-40B4-BE49-F238E27FC236}">
                    <a16:creationId xmlns:a16="http://schemas.microsoft.com/office/drawing/2014/main" id="{AD1DB2D5-CF2F-65BB-3E6A-0EBB45F8EBC9}"/>
                  </a:ext>
                </a:extLst>
              </p:cNvPr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1485;p27">
                <a:extLst>
                  <a:ext uri="{FF2B5EF4-FFF2-40B4-BE49-F238E27FC236}">
                    <a16:creationId xmlns:a16="http://schemas.microsoft.com/office/drawing/2014/main" id="{711F2762-8445-E90C-3517-1CE8C848C016}"/>
                  </a:ext>
                </a:extLst>
              </p:cNvPr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1486;p27">
                <a:extLst>
                  <a:ext uri="{FF2B5EF4-FFF2-40B4-BE49-F238E27FC236}">
                    <a16:creationId xmlns:a16="http://schemas.microsoft.com/office/drawing/2014/main" id="{191C91D0-C80D-E59D-1A33-8F733EE5B3A1}"/>
                  </a:ext>
                </a:extLst>
              </p:cNvPr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1487;p27">
                <a:extLst>
                  <a:ext uri="{FF2B5EF4-FFF2-40B4-BE49-F238E27FC236}">
                    <a16:creationId xmlns:a16="http://schemas.microsoft.com/office/drawing/2014/main" id="{3449F340-1916-BB53-0A25-4F8DED17E735}"/>
                  </a:ext>
                </a:extLst>
              </p:cNvPr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7" name="Google Shape;1488;p27">
              <a:extLst>
                <a:ext uri="{FF2B5EF4-FFF2-40B4-BE49-F238E27FC236}">
                  <a16:creationId xmlns:a16="http://schemas.microsoft.com/office/drawing/2014/main" id="{710D8577-2E03-7425-D6B9-8B2D86CE97D9}"/>
                </a:ext>
              </a:extLst>
            </p:cNvPr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737" name="Google Shape;1489;p27">
                <a:extLst>
                  <a:ext uri="{FF2B5EF4-FFF2-40B4-BE49-F238E27FC236}">
                    <a16:creationId xmlns:a16="http://schemas.microsoft.com/office/drawing/2014/main" id="{D166AE59-02F5-24CA-06BC-B88FD0B206BB}"/>
                  </a:ext>
                </a:extLst>
              </p:cNvPr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1490;p27">
                <a:extLst>
                  <a:ext uri="{FF2B5EF4-FFF2-40B4-BE49-F238E27FC236}">
                    <a16:creationId xmlns:a16="http://schemas.microsoft.com/office/drawing/2014/main" id="{DAA0666E-9186-398A-A630-7E4A71399EF4}"/>
                  </a:ext>
                </a:extLst>
              </p:cNvPr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1491;p27">
                <a:extLst>
                  <a:ext uri="{FF2B5EF4-FFF2-40B4-BE49-F238E27FC236}">
                    <a16:creationId xmlns:a16="http://schemas.microsoft.com/office/drawing/2014/main" id="{CB700576-AAD7-F992-B0FF-4CFD155BD748}"/>
                  </a:ext>
                </a:extLst>
              </p:cNvPr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1492;p27">
                <a:extLst>
                  <a:ext uri="{FF2B5EF4-FFF2-40B4-BE49-F238E27FC236}">
                    <a16:creationId xmlns:a16="http://schemas.microsoft.com/office/drawing/2014/main" id="{2A1BC3F3-0DBB-44CA-D286-BF20E282D119}"/>
                  </a:ext>
                </a:extLst>
              </p:cNvPr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1493;p27">
                <a:extLst>
                  <a:ext uri="{FF2B5EF4-FFF2-40B4-BE49-F238E27FC236}">
                    <a16:creationId xmlns:a16="http://schemas.microsoft.com/office/drawing/2014/main" id="{151695A0-F291-099D-B53B-E40A5C2A661C}"/>
                  </a:ext>
                </a:extLst>
              </p:cNvPr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1494;p27">
                <a:extLst>
                  <a:ext uri="{FF2B5EF4-FFF2-40B4-BE49-F238E27FC236}">
                    <a16:creationId xmlns:a16="http://schemas.microsoft.com/office/drawing/2014/main" id="{DF0E4BC8-72A1-A033-BE0B-401D006A912B}"/>
                  </a:ext>
                </a:extLst>
              </p:cNvPr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1495;p27">
                <a:extLst>
                  <a:ext uri="{FF2B5EF4-FFF2-40B4-BE49-F238E27FC236}">
                    <a16:creationId xmlns:a16="http://schemas.microsoft.com/office/drawing/2014/main" id="{7C0A9358-5498-94D9-CB77-CCE2C34B3352}"/>
                  </a:ext>
                </a:extLst>
              </p:cNvPr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1496;p27">
                <a:extLst>
                  <a:ext uri="{FF2B5EF4-FFF2-40B4-BE49-F238E27FC236}">
                    <a16:creationId xmlns:a16="http://schemas.microsoft.com/office/drawing/2014/main" id="{5DBC5438-9049-F515-0DF7-3B49166043F1}"/>
                  </a:ext>
                </a:extLst>
              </p:cNvPr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1497;p27">
                <a:extLst>
                  <a:ext uri="{FF2B5EF4-FFF2-40B4-BE49-F238E27FC236}">
                    <a16:creationId xmlns:a16="http://schemas.microsoft.com/office/drawing/2014/main" id="{DB6623C4-C549-EA83-C326-BDB66DDDFD47}"/>
                  </a:ext>
                </a:extLst>
              </p:cNvPr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1498;p27">
                <a:extLst>
                  <a:ext uri="{FF2B5EF4-FFF2-40B4-BE49-F238E27FC236}">
                    <a16:creationId xmlns:a16="http://schemas.microsoft.com/office/drawing/2014/main" id="{55A3B8C7-F89C-5FC8-8D28-BDC18F280310}"/>
                  </a:ext>
                </a:extLst>
              </p:cNvPr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1499;p27">
                <a:extLst>
                  <a:ext uri="{FF2B5EF4-FFF2-40B4-BE49-F238E27FC236}">
                    <a16:creationId xmlns:a16="http://schemas.microsoft.com/office/drawing/2014/main" id="{61EC45A6-46F3-003E-D0E0-065FF2DE7ED5}"/>
                  </a:ext>
                </a:extLst>
              </p:cNvPr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1500;p27">
                <a:extLst>
                  <a:ext uri="{FF2B5EF4-FFF2-40B4-BE49-F238E27FC236}">
                    <a16:creationId xmlns:a16="http://schemas.microsoft.com/office/drawing/2014/main" id="{C529A390-F58E-EEF6-3743-EB3CE9EF17DF}"/>
                  </a:ext>
                </a:extLst>
              </p:cNvPr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1501;p27">
                <a:extLst>
                  <a:ext uri="{FF2B5EF4-FFF2-40B4-BE49-F238E27FC236}">
                    <a16:creationId xmlns:a16="http://schemas.microsoft.com/office/drawing/2014/main" id="{1F6BE57B-DEE5-5AF7-601A-CC53BE5307FB}"/>
                  </a:ext>
                </a:extLst>
              </p:cNvPr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1502;p27">
                <a:extLst>
                  <a:ext uri="{FF2B5EF4-FFF2-40B4-BE49-F238E27FC236}">
                    <a16:creationId xmlns:a16="http://schemas.microsoft.com/office/drawing/2014/main" id="{9B7B4980-9001-6408-473C-A97C256CA81C}"/>
                  </a:ext>
                </a:extLst>
              </p:cNvPr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1503;p27">
                <a:extLst>
                  <a:ext uri="{FF2B5EF4-FFF2-40B4-BE49-F238E27FC236}">
                    <a16:creationId xmlns:a16="http://schemas.microsoft.com/office/drawing/2014/main" id="{8D43E284-87ED-84A8-748F-F103316153EC}"/>
                  </a:ext>
                </a:extLst>
              </p:cNvPr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1504;p27">
                <a:extLst>
                  <a:ext uri="{FF2B5EF4-FFF2-40B4-BE49-F238E27FC236}">
                    <a16:creationId xmlns:a16="http://schemas.microsoft.com/office/drawing/2014/main" id="{8DAA4025-8D44-29BD-9686-251A5D6EDE4F}"/>
                  </a:ext>
                </a:extLst>
              </p:cNvPr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8" name="Google Shape;1505;p27">
              <a:extLst>
                <a:ext uri="{FF2B5EF4-FFF2-40B4-BE49-F238E27FC236}">
                  <a16:creationId xmlns:a16="http://schemas.microsoft.com/office/drawing/2014/main" id="{DAB3528D-C180-BF1C-856C-D0F24BC12116}"/>
                </a:ext>
              </a:extLst>
            </p:cNvPr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721" name="Google Shape;1506;p27">
                <a:extLst>
                  <a:ext uri="{FF2B5EF4-FFF2-40B4-BE49-F238E27FC236}">
                    <a16:creationId xmlns:a16="http://schemas.microsoft.com/office/drawing/2014/main" id="{33C20627-A87E-D0A9-0386-A1D9DC3ADE4E}"/>
                  </a:ext>
                </a:extLst>
              </p:cNvPr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1507;p27">
                <a:extLst>
                  <a:ext uri="{FF2B5EF4-FFF2-40B4-BE49-F238E27FC236}">
                    <a16:creationId xmlns:a16="http://schemas.microsoft.com/office/drawing/2014/main" id="{2D310281-B3E9-F801-4640-A9F2BAF9F714}"/>
                  </a:ext>
                </a:extLst>
              </p:cNvPr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1508;p27">
                <a:extLst>
                  <a:ext uri="{FF2B5EF4-FFF2-40B4-BE49-F238E27FC236}">
                    <a16:creationId xmlns:a16="http://schemas.microsoft.com/office/drawing/2014/main" id="{7E0BEE6C-72DE-265F-D86D-1FA16FE0D456}"/>
                  </a:ext>
                </a:extLst>
              </p:cNvPr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1509;p27">
                <a:extLst>
                  <a:ext uri="{FF2B5EF4-FFF2-40B4-BE49-F238E27FC236}">
                    <a16:creationId xmlns:a16="http://schemas.microsoft.com/office/drawing/2014/main" id="{02430133-994F-177F-15A5-9344E746F7F9}"/>
                  </a:ext>
                </a:extLst>
              </p:cNvPr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1510;p27">
                <a:extLst>
                  <a:ext uri="{FF2B5EF4-FFF2-40B4-BE49-F238E27FC236}">
                    <a16:creationId xmlns:a16="http://schemas.microsoft.com/office/drawing/2014/main" id="{7912D354-16BD-7D3B-B3EA-24EED680F541}"/>
                  </a:ext>
                </a:extLst>
              </p:cNvPr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1511;p27">
                <a:extLst>
                  <a:ext uri="{FF2B5EF4-FFF2-40B4-BE49-F238E27FC236}">
                    <a16:creationId xmlns:a16="http://schemas.microsoft.com/office/drawing/2014/main" id="{56AEFC60-E6E8-C5D0-7302-B66D1977D49D}"/>
                  </a:ext>
                </a:extLst>
              </p:cNvPr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1512;p27">
                <a:extLst>
                  <a:ext uri="{FF2B5EF4-FFF2-40B4-BE49-F238E27FC236}">
                    <a16:creationId xmlns:a16="http://schemas.microsoft.com/office/drawing/2014/main" id="{D96816CF-AF38-363A-E961-4E2285780947}"/>
                  </a:ext>
                </a:extLst>
              </p:cNvPr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1513;p27">
                <a:extLst>
                  <a:ext uri="{FF2B5EF4-FFF2-40B4-BE49-F238E27FC236}">
                    <a16:creationId xmlns:a16="http://schemas.microsoft.com/office/drawing/2014/main" id="{339D9655-F88C-A0C4-965A-339E11CD6B6A}"/>
                  </a:ext>
                </a:extLst>
              </p:cNvPr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1514;p27">
                <a:extLst>
                  <a:ext uri="{FF2B5EF4-FFF2-40B4-BE49-F238E27FC236}">
                    <a16:creationId xmlns:a16="http://schemas.microsoft.com/office/drawing/2014/main" id="{41EC51AC-C524-06B6-E13E-A8639050FD5D}"/>
                  </a:ext>
                </a:extLst>
              </p:cNvPr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1515;p27">
                <a:extLst>
                  <a:ext uri="{FF2B5EF4-FFF2-40B4-BE49-F238E27FC236}">
                    <a16:creationId xmlns:a16="http://schemas.microsoft.com/office/drawing/2014/main" id="{05786C49-3176-8BD4-6D93-FA49D67D9761}"/>
                  </a:ext>
                </a:extLst>
              </p:cNvPr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1516;p27">
                <a:extLst>
                  <a:ext uri="{FF2B5EF4-FFF2-40B4-BE49-F238E27FC236}">
                    <a16:creationId xmlns:a16="http://schemas.microsoft.com/office/drawing/2014/main" id="{3E9F0AA8-7C8A-F85B-AB00-37B73A18FF7B}"/>
                  </a:ext>
                </a:extLst>
              </p:cNvPr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1517;p27">
                <a:extLst>
                  <a:ext uri="{FF2B5EF4-FFF2-40B4-BE49-F238E27FC236}">
                    <a16:creationId xmlns:a16="http://schemas.microsoft.com/office/drawing/2014/main" id="{5E1C20AB-EA18-66EC-B82A-1F05A026FF7F}"/>
                  </a:ext>
                </a:extLst>
              </p:cNvPr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1518;p27">
                <a:extLst>
                  <a:ext uri="{FF2B5EF4-FFF2-40B4-BE49-F238E27FC236}">
                    <a16:creationId xmlns:a16="http://schemas.microsoft.com/office/drawing/2014/main" id="{C9C50408-F1D5-4BC1-A20E-4AB2F1FFEB2D}"/>
                  </a:ext>
                </a:extLst>
              </p:cNvPr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1519;p27">
                <a:extLst>
                  <a:ext uri="{FF2B5EF4-FFF2-40B4-BE49-F238E27FC236}">
                    <a16:creationId xmlns:a16="http://schemas.microsoft.com/office/drawing/2014/main" id="{B022C113-F0F8-5471-04D5-A2545B148C9E}"/>
                  </a:ext>
                </a:extLst>
              </p:cNvPr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1520;p27">
                <a:extLst>
                  <a:ext uri="{FF2B5EF4-FFF2-40B4-BE49-F238E27FC236}">
                    <a16:creationId xmlns:a16="http://schemas.microsoft.com/office/drawing/2014/main" id="{4A01892D-C3DE-181D-53AC-CD6DBCCD6538}"/>
                  </a:ext>
                </a:extLst>
              </p:cNvPr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1521;p27">
                <a:extLst>
                  <a:ext uri="{FF2B5EF4-FFF2-40B4-BE49-F238E27FC236}">
                    <a16:creationId xmlns:a16="http://schemas.microsoft.com/office/drawing/2014/main" id="{4B2312E6-510C-0AFD-246A-BD4C67962DDA}"/>
                  </a:ext>
                </a:extLst>
              </p:cNvPr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9" name="Google Shape;1522;p27">
              <a:extLst>
                <a:ext uri="{FF2B5EF4-FFF2-40B4-BE49-F238E27FC236}">
                  <a16:creationId xmlns:a16="http://schemas.microsoft.com/office/drawing/2014/main" id="{81E85D21-7CC3-F80A-70EC-FDE3C7DA10D8}"/>
                </a:ext>
              </a:extLst>
            </p:cNvPr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705" name="Google Shape;1523;p27">
                <a:extLst>
                  <a:ext uri="{FF2B5EF4-FFF2-40B4-BE49-F238E27FC236}">
                    <a16:creationId xmlns:a16="http://schemas.microsoft.com/office/drawing/2014/main" id="{6989A592-ED97-0A39-89A0-36665DA9A245}"/>
                  </a:ext>
                </a:extLst>
              </p:cNvPr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1524;p27">
                <a:extLst>
                  <a:ext uri="{FF2B5EF4-FFF2-40B4-BE49-F238E27FC236}">
                    <a16:creationId xmlns:a16="http://schemas.microsoft.com/office/drawing/2014/main" id="{077E6AA8-49BD-3301-07C0-F2439DB71C50}"/>
                  </a:ext>
                </a:extLst>
              </p:cNvPr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1525;p27">
                <a:extLst>
                  <a:ext uri="{FF2B5EF4-FFF2-40B4-BE49-F238E27FC236}">
                    <a16:creationId xmlns:a16="http://schemas.microsoft.com/office/drawing/2014/main" id="{E5B4948C-3CA2-BBE5-AD37-CF5F4C3B5B6F}"/>
                  </a:ext>
                </a:extLst>
              </p:cNvPr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1526;p27">
                <a:extLst>
                  <a:ext uri="{FF2B5EF4-FFF2-40B4-BE49-F238E27FC236}">
                    <a16:creationId xmlns:a16="http://schemas.microsoft.com/office/drawing/2014/main" id="{DAAF88FA-099E-ED95-F101-08479583AC68}"/>
                  </a:ext>
                </a:extLst>
              </p:cNvPr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1527;p27">
                <a:extLst>
                  <a:ext uri="{FF2B5EF4-FFF2-40B4-BE49-F238E27FC236}">
                    <a16:creationId xmlns:a16="http://schemas.microsoft.com/office/drawing/2014/main" id="{755ADE06-F542-27C8-67B4-4578FA59CC61}"/>
                  </a:ext>
                </a:extLst>
              </p:cNvPr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1528;p27">
                <a:extLst>
                  <a:ext uri="{FF2B5EF4-FFF2-40B4-BE49-F238E27FC236}">
                    <a16:creationId xmlns:a16="http://schemas.microsoft.com/office/drawing/2014/main" id="{9E5D6737-6B9D-AB2C-5914-53481175C626}"/>
                  </a:ext>
                </a:extLst>
              </p:cNvPr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1529;p27">
                <a:extLst>
                  <a:ext uri="{FF2B5EF4-FFF2-40B4-BE49-F238E27FC236}">
                    <a16:creationId xmlns:a16="http://schemas.microsoft.com/office/drawing/2014/main" id="{CDE11C40-7AAF-F25B-0BBA-8DBF3652EA80}"/>
                  </a:ext>
                </a:extLst>
              </p:cNvPr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1530;p27">
                <a:extLst>
                  <a:ext uri="{FF2B5EF4-FFF2-40B4-BE49-F238E27FC236}">
                    <a16:creationId xmlns:a16="http://schemas.microsoft.com/office/drawing/2014/main" id="{A8505CEC-46BF-B217-774F-4299783944AA}"/>
                  </a:ext>
                </a:extLst>
              </p:cNvPr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1531;p27">
                <a:extLst>
                  <a:ext uri="{FF2B5EF4-FFF2-40B4-BE49-F238E27FC236}">
                    <a16:creationId xmlns:a16="http://schemas.microsoft.com/office/drawing/2014/main" id="{44782A84-E19B-DEE5-AFAA-D9426B89BEA0}"/>
                  </a:ext>
                </a:extLst>
              </p:cNvPr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1532;p27">
                <a:extLst>
                  <a:ext uri="{FF2B5EF4-FFF2-40B4-BE49-F238E27FC236}">
                    <a16:creationId xmlns:a16="http://schemas.microsoft.com/office/drawing/2014/main" id="{AD3B9356-13DF-C015-2A74-AB7113B627F8}"/>
                  </a:ext>
                </a:extLst>
              </p:cNvPr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1533;p27">
                <a:extLst>
                  <a:ext uri="{FF2B5EF4-FFF2-40B4-BE49-F238E27FC236}">
                    <a16:creationId xmlns:a16="http://schemas.microsoft.com/office/drawing/2014/main" id="{176D6B14-9F6C-59B6-0B8C-BE3BC5284DB6}"/>
                  </a:ext>
                </a:extLst>
              </p:cNvPr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1534;p27">
                <a:extLst>
                  <a:ext uri="{FF2B5EF4-FFF2-40B4-BE49-F238E27FC236}">
                    <a16:creationId xmlns:a16="http://schemas.microsoft.com/office/drawing/2014/main" id="{BB6672D9-E0BA-AEA8-72B2-46D1B4BBACF8}"/>
                  </a:ext>
                </a:extLst>
              </p:cNvPr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1535;p27">
                <a:extLst>
                  <a:ext uri="{FF2B5EF4-FFF2-40B4-BE49-F238E27FC236}">
                    <a16:creationId xmlns:a16="http://schemas.microsoft.com/office/drawing/2014/main" id="{2D56AB2C-7220-6A1D-FD24-96268F28D804}"/>
                  </a:ext>
                </a:extLst>
              </p:cNvPr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1536;p27">
                <a:extLst>
                  <a:ext uri="{FF2B5EF4-FFF2-40B4-BE49-F238E27FC236}">
                    <a16:creationId xmlns:a16="http://schemas.microsoft.com/office/drawing/2014/main" id="{5CBD3AF9-E8F7-5C79-48F6-ED99BC42ABE0}"/>
                  </a:ext>
                </a:extLst>
              </p:cNvPr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1537;p27">
                <a:extLst>
                  <a:ext uri="{FF2B5EF4-FFF2-40B4-BE49-F238E27FC236}">
                    <a16:creationId xmlns:a16="http://schemas.microsoft.com/office/drawing/2014/main" id="{1CE86C02-247B-A871-7B03-24BFFDB9585B}"/>
                  </a:ext>
                </a:extLst>
              </p:cNvPr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1538;p27">
                <a:extLst>
                  <a:ext uri="{FF2B5EF4-FFF2-40B4-BE49-F238E27FC236}">
                    <a16:creationId xmlns:a16="http://schemas.microsoft.com/office/drawing/2014/main" id="{57AE53C6-56F6-64A0-2D6F-9116B1696C9A}"/>
                  </a:ext>
                </a:extLst>
              </p:cNvPr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0" name="Google Shape;1539;p27">
              <a:extLst>
                <a:ext uri="{FF2B5EF4-FFF2-40B4-BE49-F238E27FC236}">
                  <a16:creationId xmlns:a16="http://schemas.microsoft.com/office/drawing/2014/main" id="{FFC899E9-8D6A-C17F-796D-EDCFD7EF80E7}"/>
                </a:ext>
              </a:extLst>
            </p:cNvPr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689" name="Google Shape;1540;p27">
                <a:extLst>
                  <a:ext uri="{FF2B5EF4-FFF2-40B4-BE49-F238E27FC236}">
                    <a16:creationId xmlns:a16="http://schemas.microsoft.com/office/drawing/2014/main" id="{C9DC2391-B844-ED05-9295-93D2F66DD6A8}"/>
                  </a:ext>
                </a:extLst>
              </p:cNvPr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1541;p27">
                <a:extLst>
                  <a:ext uri="{FF2B5EF4-FFF2-40B4-BE49-F238E27FC236}">
                    <a16:creationId xmlns:a16="http://schemas.microsoft.com/office/drawing/2014/main" id="{43F60F13-279A-3D06-E23B-CC60DCBA3BE2}"/>
                  </a:ext>
                </a:extLst>
              </p:cNvPr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1542;p27">
                <a:extLst>
                  <a:ext uri="{FF2B5EF4-FFF2-40B4-BE49-F238E27FC236}">
                    <a16:creationId xmlns:a16="http://schemas.microsoft.com/office/drawing/2014/main" id="{C70F0F3A-8D22-7EF0-1047-AEC4437E24F2}"/>
                  </a:ext>
                </a:extLst>
              </p:cNvPr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1543;p27">
                <a:extLst>
                  <a:ext uri="{FF2B5EF4-FFF2-40B4-BE49-F238E27FC236}">
                    <a16:creationId xmlns:a16="http://schemas.microsoft.com/office/drawing/2014/main" id="{07956DB0-27FB-9384-8621-8C872F7CA11F}"/>
                  </a:ext>
                </a:extLst>
              </p:cNvPr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1544;p27">
                <a:extLst>
                  <a:ext uri="{FF2B5EF4-FFF2-40B4-BE49-F238E27FC236}">
                    <a16:creationId xmlns:a16="http://schemas.microsoft.com/office/drawing/2014/main" id="{AC6D7980-0B06-788A-2482-1A7530F8F238}"/>
                  </a:ext>
                </a:extLst>
              </p:cNvPr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1545;p27">
                <a:extLst>
                  <a:ext uri="{FF2B5EF4-FFF2-40B4-BE49-F238E27FC236}">
                    <a16:creationId xmlns:a16="http://schemas.microsoft.com/office/drawing/2014/main" id="{2CA38F39-114E-C000-B4AE-0E22581002DA}"/>
                  </a:ext>
                </a:extLst>
              </p:cNvPr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1546;p27">
                <a:extLst>
                  <a:ext uri="{FF2B5EF4-FFF2-40B4-BE49-F238E27FC236}">
                    <a16:creationId xmlns:a16="http://schemas.microsoft.com/office/drawing/2014/main" id="{0272691C-9CCD-C881-17E4-A3BC74F11DA4}"/>
                  </a:ext>
                </a:extLst>
              </p:cNvPr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1547;p27">
                <a:extLst>
                  <a:ext uri="{FF2B5EF4-FFF2-40B4-BE49-F238E27FC236}">
                    <a16:creationId xmlns:a16="http://schemas.microsoft.com/office/drawing/2014/main" id="{7B4ED6EF-1B18-AFD6-6505-96E0C920DB76}"/>
                  </a:ext>
                </a:extLst>
              </p:cNvPr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1548;p27">
                <a:extLst>
                  <a:ext uri="{FF2B5EF4-FFF2-40B4-BE49-F238E27FC236}">
                    <a16:creationId xmlns:a16="http://schemas.microsoft.com/office/drawing/2014/main" id="{2CBB0A16-AB7B-93F7-80DB-58E7AAD82FE9}"/>
                  </a:ext>
                </a:extLst>
              </p:cNvPr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1549;p27">
                <a:extLst>
                  <a:ext uri="{FF2B5EF4-FFF2-40B4-BE49-F238E27FC236}">
                    <a16:creationId xmlns:a16="http://schemas.microsoft.com/office/drawing/2014/main" id="{293B0B61-E71F-A77E-65A6-20A1A0873647}"/>
                  </a:ext>
                </a:extLst>
              </p:cNvPr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1550;p27">
                <a:extLst>
                  <a:ext uri="{FF2B5EF4-FFF2-40B4-BE49-F238E27FC236}">
                    <a16:creationId xmlns:a16="http://schemas.microsoft.com/office/drawing/2014/main" id="{FFB2DF0A-B438-5140-13CD-E020BC070655}"/>
                  </a:ext>
                </a:extLst>
              </p:cNvPr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1551;p27">
                <a:extLst>
                  <a:ext uri="{FF2B5EF4-FFF2-40B4-BE49-F238E27FC236}">
                    <a16:creationId xmlns:a16="http://schemas.microsoft.com/office/drawing/2014/main" id="{1B1B9C9F-2473-BCD6-7744-63C9A9F53644}"/>
                  </a:ext>
                </a:extLst>
              </p:cNvPr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1552;p27">
                <a:extLst>
                  <a:ext uri="{FF2B5EF4-FFF2-40B4-BE49-F238E27FC236}">
                    <a16:creationId xmlns:a16="http://schemas.microsoft.com/office/drawing/2014/main" id="{05465E2A-9AD9-D24E-5A42-D37EFE12512D}"/>
                  </a:ext>
                </a:extLst>
              </p:cNvPr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1553;p27">
                <a:extLst>
                  <a:ext uri="{FF2B5EF4-FFF2-40B4-BE49-F238E27FC236}">
                    <a16:creationId xmlns:a16="http://schemas.microsoft.com/office/drawing/2014/main" id="{8FB4BE9E-36FF-A8F2-C667-80B9D1529DFE}"/>
                  </a:ext>
                </a:extLst>
              </p:cNvPr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1554;p27">
                <a:extLst>
                  <a:ext uri="{FF2B5EF4-FFF2-40B4-BE49-F238E27FC236}">
                    <a16:creationId xmlns:a16="http://schemas.microsoft.com/office/drawing/2014/main" id="{1F0F6249-5E50-ED67-C720-B801713A9E57}"/>
                  </a:ext>
                </a:extLst>
              </p:cNvPr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1555;p27">
                <a:extLst>
                  <a:ext uri="{FF2B5EF4-FFF2-40B4-BE49-F238E27FC236}">
                    <a16:creationId xmlns:a16="http://schemas.microsoft.com/office/drawing/2014/main" id="{F4EC57C3-D07C-BA73-35E8-2C524C867B0F}"/>
                  </a:ext>
                </a:extLst>
              </p:cNvPr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1" name="Google Shape;1556;p27">
              <a:extLst>
                <a:ext uri="{FF2B5EF4-FFF2-40B4-BE49-F238E27FC236}">
                  <a16:creationId xmlns:a16="http://schemas.microsoft.com/office/drawing/2014/main" id="{26F8E156-BE3B-2F5B-BD6A-1BF01EB82320}"/>
                </a:ext>
              </a:extLst>
            </p:cNvPr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673" name="Google Shape;1557;p27">
                <a:extLst>
                  <a:ext uri="{FF2B5EF4-FFF2-40B4-BE49-F238E27FC236}">
                    <a16:creationId xmlns:a16="http://schemas.microsoft.com/office/drawing/2014/main" id="{1FD74507-0393-B2E3-7DA4-4AFCAF55C2AB}"/>
                  </a:ext>
                </a:extLst>
              </p:cNvPr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1558;p27">
                <a:extLst>
                  <a:ext uri="{FF2B5EF4-FFF2-40B4-BE49-F238E27FC236}">
                    <a16:creationId xmlns:a16="http://schemas.microsoft.com/office/drawing/2014/main" id="{9E4B693C-D7BD-831A-EDC0-794583937610}"/>
                  </a:ext>
                </a:extLst>
              </p:cNvPr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1559;p27">
                <a:extLst>
                  <a:ext uri="{FF2B5EF4-FFF2-40B4-BE49-F238E27FC236}">
                    <a16:creationId xmlns:a16="http://schemas.microsoft.com/office/drawing/2014/main" id="{59AADBFF-8120-9B16-EB5B-C6760D6EDAB3}"/>
                  </a:ext>
                </a:extLst>
              </p:cNvPr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1560;p27">
                <a:extLst>
                  <a:ext uri="{FF2B5EF4-FFF2-40B4-BE49-F238E27FC236}">
                    <a16:creationId xmlns:a16="http://schemas.microsoft.com/office/drawing/2014/main" id="{3329C263-D07A-B581-2965-C466A79345A1}"/>
                  </a:ext>
                </a:extLst>
              </p:cNvPr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1561;p27">
                <a:extLst>
                  <a:ext uri="{FF2B5EF4-FFF2-40B4-BE49-F238E27FC236}">
                    <a16:creationId xmlns:a16="http://schemas.microsoft.com/office/drawing/2014/main" id="{A501ED76-89FD-C234-8946-EF1477B91960}"/>
                  </a:ext>
                </a:extLst>
              </p:cNvPr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1562;p27">
                <a:extLst>
                  <a:ext uri="{FF2B5EF4-FFF2-40B4-BE49-F238E27FC236}">
                    <a16:creationId xmlns:a16="http://schemas.microsoft.com/office/drawing/2014/main" id="{2A564AE6-4165-A3BF-A574-358AC915FB41}"/>
                  </a:ext>
                </a:extLst>
              </p:cNvPr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1563;p27">
                <a:extLst>
                  <a:ext uri="{FF2B5EF4-FFF2-40B4-BE49-F238E27FC236}">
                    <a16:creationId xmlns:a16="http://schemas.microsoft.com/office/drawing/2014/main" id="{B0849CA9-3C5F-E5D2-F261-03F395FE3AFE}"/>
                  </a:ext>
                </a:extLst>
              </p:cNvPr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1564;p27">
                <a:extLst>
                  <a:ext uri="{FF2B5EF4-FFF2-40B4-BE49-F238E27FC236}">
                    <a16:creationId xmlns:a16="http://schemas.microsoft.com/office/drawing/2014/main" id="{870E0B63-2368-E737-BA8A-D2BE34E2ED27}"/>
                  </a:ext>
                </a:extLst>
              </p:cNvPr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1565;p27">
                <a:extLst>
                  <a:ext uri="{FF2B5EF4-FFF2-40B4-BE49-F238E27FC236}">
                    <a16:creationId xmlns:a16="http://schemas.microsoft.com/office/drawing/2014/main" id="{14383031-C372-1FEC-3B3A-7B04E862BF2D}"/>
                  </a:ext>
                </a:extLst>
              </p:cNvPr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1566;p27">
                <a:extLst>
                  <a:ext uri="{FF2B5EF4-FFF2-40B4-BE49-F238E27FC236}">
                    <a16:creationId xmlns:a16="http://schemas.microsoft.com/office/drawing/2014/main" id="{E574591C-D486-5E6D-A44E-039214EE45D9}"/>
                  </a:ext>
                </a:extLst>
              </p:cNvPr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1567;p27">
                <a:extLst>
                  <a:ext uri="{FF2B5EF4-FFF2-40B4-BE49-F238E27FC236}">
                    <a16:creationId xmlns:a16="http://schemas.microsoft.com/office/drawing/2014/main" id="{1B7545F2-8020-6774-BC68-60B85F8D671D}"/>
                  </a:ext>
                </a:extLst>
              </p:cNvPr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1568;p27">
                <a:extLst>
                  <a:ext uri="{FF2B5EF4-FFF2-40B4-BE49-F238E27FC236}">
                    <a16:creationId xmlns:a16="http://schemas.microsoft.com/office/drawing/2014/main" id="{799D2370-B8C2-04BE-D9F2-1871C8154EEE}"/>
                  </a:ext>
                </a:extLst>
              </p:cNvPr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1569;p27">
                <a:extLst>
                  <a:ext uri="{FF2B5EF4-FFF2-40B4-BE49-F238E27FC236}">
                    <a16:creationId xmlns:a16="http://schemas.microsoft.com/office/drawing/2014/main" id="{5FAFE7F8-F950-AE1F-99AC-55430497BB8D}"/>
                  </a:ext>
                </a:extLst>
              </p:cNvPr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1570;p27">
                <a:extLst>
                  <a:ext uri="{FF2B5EF4-FFF2-40B4-BE49-F238E27FC236}">
                    <a16:creationId xmlns:a16="http://schemas.microsoft.com/office/drawing/2014/main" id="{2DFF6479-37B8-CBAC-1E8B-3E36BE69FF36}"/>
                  </a:ext>
                </a:extLst>
              </p:cNvPr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1571;p27">
                <a:extLst>
                  <a:ext uri="{FF2B5EF4-FFF2-40B4-BE49-F238E27FC236}">
                    <a16:creationId xmlns:a16="http://schemas.microsoft.com/office/drawing/2014/main" id="{EE96E70F-ACAB-1DF8-02ED-C70AD4CE93C9}"/>
                  </a:ext>
                </a:extLst>
              </p:cNvPr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1572;p27">
                <a:extLst>
                  <a:ext uri="{FF2B5EF4-FFF2-40B4-BE49-F238E27FC236}">
                    <a16:creationId xmlns:a16="http://schemas.microsoft.com/office/drawing/2014/main" id="{FE902B45-5B97-99F7-5D96-A67BAB3E6DDA}"/>
                  </a:ext>
                </a:extLst>
              </p:cNvPr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2" name="Google Shape;1573;p27">
              <a:extLst>
                <a:ext uri="{FF2B5EF4-FFF2-40B4-BE49-F238E27FC236}">
                  <a16:creationId xmlns:a16="http://schemas.microsoft.com/office/drawing/2014/main" id="{DAF9B2F0-9BFD-C6B5-1C11-704C0B0DEAE0}"/>
                </a:ext>
              </a:extLst>
            </p:cNvPr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657" name="Google Shape;1574;p27">
                <a:extLst>
                  <a:ext uri="{FF2B5EF4-FFF2-40B4-BE49-F238E27FC236}">
                    <a16:creationId xmlns:a16="http://schemas.microsoft.com/office/drawing/2014/main" id="{A65EF3E3-67FC-53C5-31F7-80E9AE4E2372}"/>
                  </a:ext>
                </a:extLst>
              </p:cNvPr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1575;p27">
                <a:extLst>
                  <a:ext uri="{FF2B5EF4-FFF2-40B4-BE49-F238E27FC236}">
                    <a16:creationId xmlns:a16="http://schemas.microsoft.com/office/drawing/2014/main" id="{FBE198AC-6C5F-E416-6BC2-12F9DD24013C}"/>
                  </a:ext>
                </a:extLst>
              </p:cNvPr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1576;p27">
                <a:extLst>
                  <a:ext uri="{FF2B5EF4-FFF2-40B4-BE49-F238E27FC236}">
                    <a16:creationId xmlns:a16="http://schemas.microsoft.com/office/drawing/2014/main" id="{04C14CED-E45F-C5BC-3699-B8C65FF2966D}"/>
                  </a:ext>
                </a:extLst>
              </p:cNvPr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1577;p27">
                <a:extLst>
                  <a:ext uri="{FF2B5EF4-FFF2-40B4-BE49-F238E27FC236}">
                    <a16:creationId xmlns:a16="http://schemas.microsoft.com/office/drawing/2014/main" id="{681BA8B0-9438-7921-9B36-AE95F4A6ADEB}"/>
                  </a:ext>
                </a:extLst>
              </p:cNvPr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1578;p27">
                <a:extLst>
                  <a:ext uri="{FF2B5EF4-FFF2-40B4-BE49-F238E27FC236}">
                    <a16:creationId xmlns:a16="http://schemas.microsoft.com/office/drawing/2014/main" id="{8CF2DB53-0FE5-7FD5-D311-78A8B42A1311}"/>
                  </a:ext>
                </a:extLst>
              </p:cNvPr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1579;p27">
                <a:extLst>
                  <a:ext uri="{FF2B5EF4-FFF2-40B4-BE49-F238E27FC236}">
                    <a16:creationId xmlns:a16="http://schemas.microsoft.com/office/drawing/2014/main" id="{B2220E35-BF18-1FC3-DA38-CA32AA3E4C54}"/>
                  </a:ext>
                </a:extLst>
              </p:cNvPr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1580;p27">
                <a:extLst>
                  <a:ext uri="{FF2B5EF4-FFF2-40B4-BE49-F238E27FC236}">
                    <a16:creationId xmlns:a16="http://schemas.microsoft.com/office/drawing/2014/main" id="{1705859E-1D24-689D-6DFA-C79971E121B2}"/>
                  </a:ext>
                </a:extLst>
              </p:cNvPr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1581;p27">
                <a:extLst>
                  <a:ext uri="{FF2B5EF4-FFF2-40B4-BE49-F238E27FC236}">
                    <a16:creationId xmlns:a16="http://schemas.microsoft.com/office/drawing/2014/main" id="{5DE09697-5E16-FCFC-F896-A8407BB6C5A8}"/>
                  </a:ext>
                </a:extLst>
              </p:cNvPr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1582;p27">
                <a:extLst>
                  <a:ext uri="{FF2B5EF4-FFF2-40B4-BE49-F238E27FC236}">
                    <a16:creationId xmlns:a16="http://schemas.microsoft.com/office/drawing/2014/main" id="{8871B432-2C30-F72B-3060-EF1141EAB73D}"/>
                  </a:ext>
                </a:extLst>
              </p:cNvPr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1583;p27">
                <a:extLst>
                  <a:ext uri="{FF2B5EF4-FFF2-40B4-BE49-F238E27FC236}">
                    <a16:creationId xmlns:a16="http://schemas.microsoft.com/office/drawing/2014/main" id="{F9E36624-0E9C-1841-6658-BCD34A4579DA}"/>
                  </a:ext>
                </a:extLst>
              </p:cNvPr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1584;p27">
                <a:extLst>
                  <a:ext uri="{FF2B5EF4-FFF2-40B4-BE49-F238E27FC236}">
                    <a16:creationId xmlns:a16="http://schemas.microsoft.com/office/drawing/2014/main" id="{A2A2966E-B38D-2C16-2834-E197F7B1F7A0}"/>
                  </a:ext>
                </a:extLst>
              </p:cNvPr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1585;p27">
                <a:extLst>
                  <a:ext uri="{FF2B5EF4-FFF2-40B4-BE49-F238E27FC236}">
                    <a16:creationId xmlns:a16="http://schemas.microsoft.com/office/drawing/2014/main" id="{41E3C3E4-84CC-3C0A-59FB-105EE0911E16}"/>
                  </a:ext>
                </a:extLst>
              </p:cNvPr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1586;p27">
                <a:extLst>
                  <a:ext uri="{FF2B5EF4-FFF2-40B4-BE49-F238E27FC236}">
                    <a16:creationId xmlns:a16="http://schemas.microsoft.com/office/drawing/2014/main" id="{B98C28B3-E456-DCBE-1D4F-C3240272ECDF}"/>
                  </a:ext>
                </a:extLst>
              </p:cNvPr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1587;p27">
                <a:extLst>
                  <a:ext uri="{FF2B5EF4-FFF2-40B4-BE49-F238E27FC236}">
                    <a16:creationId xmlns:a16="http://schemas.microsoft.com/office/drawing/2014/main" id="{9584D3C6-B2A1-8BF2-E702-F44EDF470E16}"/>
                  </a:ext>
                </a:extLst>
              </p:cNvPr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1588;p27">
                <a:extLst>
                  <a:ext uri="{FF2B5EF4-FFF2-40B4-BE49-F238E27FC236}">
                    <a16:creationId xmlns:a16="http://schemas.microsoft.com/office/drawing/2014/main" id="{E4F8F13D-5A8B-5A87-4B1B-382BF2AC81A2}"/>
                  </a:ext>
                </a:extLst>
              </p:cNvPr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1589;p27">
                <a:extLst>
                  <a:ext uri="{FF2B5EF4-FFF2-40B4-BE49-F238E27FC236}">
                    <a16:creationId xmlns:a16="http://schemas.microsoft.com/office/drawing/2014/main" id="{B4F8B94E-22D1-5720-72CB-5E39AAD9B8BF}"/>
                  </a:ext>
                </a:extLst>
              </p:cNvPr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3" name="Google Shape;1590;p27">
              <a:extLst>
                <a:ext uri="{FF2B5EF4-FFF2-40B4-BE49-F238E27FC236}">
                  <a16:creationId xmlns:a16="http://schemas.microsoft.com/office/drawing/2014/main" id="{D6874E1B-F1B8-ED9C-0268-9826602F7BDB}"/>
                </a:ext>
              </a:extLst>
            </p:cNvPr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641" name="Google Shape;1591;p27">
                <a:extLst>
                  <a:ext uri="{FF2B5EF4-FFF2-40B4-BE49-F238E27FC236}">
                    <a16:creationId xmlns:a16="http://schemas.microsoft.com/office/drawing/2014/main" id="{A53F0804-3538-08F9-037D-54321518A348}"/>
                  </a:ext>
                </a:extLst>
              </p:cNvPr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1592;p27">
                <a:extLst>
                  <a:ext uri="{FF2B5EF4-FFF2-40B4-BE49-F238E27FC236}">
                    <a16:creationId xmlns:a16="http://schemas.microsoft.com/office/drawing/2014/main" id="{76A3FE65-416A-AC10-8BDA-50FB2D930BF8}"/>
                  </a:ext>
                </a:extLst>
              </p:cNvPr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1593;p27">
                <a:extLst>
                  <a:ext uri="{FF2B5EF4-FFF2-40B4-BE49-F238E27FC236}">
                    <a16:creationId xmlns:a16="http://schemas.microsoft.com/office/drawing/2014/main" id="{5510B903-97B6-876A-B4BC-FC0A5D7B8699}"/>
                  </a:ext>
                </a:extLst>
              </p:cNvPr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1594;p27">
                <a:extLst>
                  <a:ext uri="{FF2B5EF4-FFF2-40B4-BE49-F238E27FC236}">
                    <a16:creationId xmlns:a16="http://schemas.microsoft.com/office/drawing/2014/main" id="{93FAEE3E-1948-69C1-6145-5410005D8EE5}"/>
                  </a:ext>
                </a:extLst>
              </p:cNvPr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1595;p27">
                <a:extLst>
                  <a:ext uri="{FF2B5EF4-FFF2-40B4-BE49-F238E27FC236}">
                    <a16:creationId xmlns:a16="http://schemas.microsoft.com/office/drawing/2014/main" id="{AB116BF3-11F4-89F3-4691-CAFB4765486A}"/>
                  </a:ext>
                </a:extLst>
              </p:cNvPr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1596;p27">
                <a:extLst>
                  <a:ext uri="{FF2B5EF4-FFF2-40B4-BE49-F238E27FC236}">
                    <a16:creationId xmlns:a16="http://schemas.microsoft.com/office/drawing/2014/main" id="{C354174C-3032-57F2-72FC-791A9E802D27}"/>
                  </a:ext>
                </a:extLst>
              </p:cNvPr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1597;p27">
                <a:extLst>
                  <a:ext uri="{FF2B5EF4-FFF2-40B4-BE49-F238E27FC236}">
                    <a16:creationId xmlns:a16="http://schemas.microsoft.com/office/drawing/2014/main" id="{A563BA66-07C2-7E6A-D56E-E6021A389CE7}"/>
                  </a:ext>
                </a:extLst>
              </p:cNvPr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1598;p27">
                <a:extLst>
                  <a:ext uri="{FF2B5EF4-FFF2-40B4-BE49-F238E27FC236}">
                    <a16:creationId xmlns:a16="http://schemas.microsoft.com/office/drawing/2014/main" id="{D4E23641-9111-B066-C5B9-7EC4CBA78D13}"/>
                  </a:ext>
                </a:extLst>
              </p:cNvPr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1599;p27">
                <a:extLst>
                  <a:ext uri="{FF2B5EF4-FFF2-40B4-BE49-F238E27FC236}">
                    <a16:creationId xmlns:a16="http://schemas.microsoft.com/office/drawing/2014/main" id="{B9EFF454-931F-B542-0CDF-FA1C155CA771}"/>
                  </a:ext>
                </a:extLst>
              </p:cNvPr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1600;p27">
                <a:extLst>
                  <a:ext uri="{FF2B5EF4-FFF2-40B4-BE49-F238E27FC236}">
                    <a16:creationId xmlns:a16="http://schemas.microsoft.com/office/drawing/2014/main" id="{5CDDE921-507B-6F4F-946C-2505ACB78810}"/>
                  </a:ext>
                </a:extLst>
              </p:cNvPr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1601;p27">
                <a:extLst>
                  <a:ext uri="{FF2B5EF4-FFF2-40B4-BE49-F238E27FC236}">
                    <a16:creationId xmlns:a16="http://schemas.microsoft.com/office/drawing/2014/main" id="{1925C0C7-B3CD-9438-84DF-F7C90B4F01A0}"/>
                  </a:ext>
                </a:extLst>
              </p:cNvPr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1602;p27">
                <a:extLst>
                  <a:ext uri="{FF2B5EF4-FFF2-40B4-BE49-F238E27FC236}">
                    <a16:creationId xmlns:a16="http://schemas.microsoft.com/office/drawing/2014/main" id="{C5EA4175-CD58-46A3-ACD9-CEF32C71619E}"/>
                  </a:ext>
                </a:extLst>
              </p:cNvPr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1603;p27">
                <a:extLst>
                  <a:ext uri="{FF2B5EF4-FFF2-40B4-BE49-F238E27FC236}">
                    <a16:creationId xmlns:a16="http://schemas.microsoft.com/office/drawing/2014/main" id="{92560ACB-ED16-CAF3-7A38-F6323FC5BFAE}"/>
                  </a:ext>
                </a:extLst>
              </p:cNvPr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1604;p27">
                <a:extLst>
                  <a:ext uri="{FF2B5EF4-FFF2-40B4-BE49-F238E27FC236}">
                    <a16:creationId xmlns:a16="http://schemas.microsoft.com/office/drawing/2014/main" id="{EFDAC5BD-BAAB-7D9B-3F03-4315AB1AF929}"/>
                  </a:ext>
                </a:extLst>
              </p:cNvPr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1605;p27">
                <a:extLst>
                  <a:ext uri="{FF2B5EF4-FFF2-40B4-BE49-F238E27FC236}">
                    <a16:creationId xmlns:a16="http://schemas.microsoft.com/office/drawing/2014/main" id="{1AA93E39-FFD3-0CD4-3BDA-B82976699D59}"/>
                  </a:ext>
                </a:extLst>
              </p:cNvPr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1606;p27">
                <a:extLst>
                  <a:ext uri="{FF2B5EF4-FFF2-40B4-BE49-F238E27FC236}">
                    <a16:creationId xmlns:a16="http://schemas.microsoft.com/office/drawing/2014/main" id="{37AF7C88-8F4A-4BED-9A5B-27A610226F92}"/>
                  </a:ext>
                </a:extLst>
              </p:cNvPr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4" name="Google Shape;1607;p27">
              <a:extLst>
                <a:ext uri="{FF2B5EF4-FFF2-40B4-BE49-F238E27FC236}">
                  <a16:creationId xmlns:a16="http://schemas.microsoft.com/office/drawing/2014/main" id="{F497E5DE-28B5-1E3D-46F4-94727DBD66B3}"/>
                </a:ext>
              </a:extLst>
            </p:cNvPr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1608;p27">
              <a:extLst>
                <a:ext uri="{FF2B5EF4-FFF2-40B4-BE49-F238E27FC236}">
                  <a16:creationId xmlns:a16="http://schemas.microsoft.com/office/drawing/2014/main" id="{96876794-72D9-094D-7A9F-CDB6F58FBFC4}"/>
                </a:ext>
              </a:extLst>
            </p:cNvPr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1609;p27">
              <a:extLst>
                <a:ext uri="{FF2B5EF4-FFF2-40B4-BE49-F238E27FC236}">
                  <a16:creationId xmlns:a16="http://schemas.microsoft.com/office/drawing/2014/main" id="{264271D7-82D5-FE11-70C2-051D9804EB5B}"/>
                </a:ext>
              </a:extLst>
            </p:cNvPr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1610;p27">
              <a:extLst>
                <a:ext uri="{FF2B5EF4-FFF2-40B4-BE49-F238E27FC236}">
                  <a16:creationId xmlns:a16="http://schemas.microsoft.com/office/drawing/2014/main" id="{A791C1BC-4003-4D1E-401B-3A2E386AF280}"/>
                </a:ext>
              </a:extLst>
            </p:cNvPr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1611;p27">
              <a:extLst>
                <a:ext uri="{FF2B5EF4-FFF2-40B4-BE49-F238E27FC236}">
                  <a16:creationId xmlns:a16="http://schemas.microsoft.com/office/drawing/2014/main" id="{6DDDEBB0-FEE1-5EA5-5B57-D23FF4AF18EE}"/>
                </a:ext>
              </a:extLst>
            </p:cNvPr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1612;p27">
              <a:extLst>
                <a:ext uri="{FF2B5EF4-FFF2-40B4-BE49-F238E27FC236}">
                  <a16:creationId xmlns:a16="http://schemas.microsoft.com/office/drawing/2014/main" id="{BF351B60-E13B-4A13-DDF7-786FC4414720}"/>
                </a:ext>
              </a:extLst>
            </p:cNvPr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1613;p27">
              <a:extLst>
                <a:ext uri="{FF2B5EF4-FFF2-40B4-BE49-F238E27FC236}">
                  <a16:creationId xmlns:a16="http://schemas.microsoft.com/office/drawing/2014/main" id="{F2416C93-C2D7-CEE7-2C7C-14F760DBE1F1}"/>
                </a:ext>
              </a:extLst>
            </p:cNvPr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1614;p27">
              <a:extLst>
                <a:ext uri="{FF2B5EF4-FFF2-40B4-BE49-F238E27FC236}">
                  <a16:creationId xmlns:a16="http://schemas.microsoft.com/office/drawing/2014/main" id="{25FEC3E1-C202-7708-AD37-8BF151901F1C}"/>
                </a:ext>
              </a:extLst>
            </p:cNvPr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1615;p27">
              <a:extLst>
                <a:ext uri="{FF2B5EF4-FFF2-40B4-BE49-F238E27FC236}">
                  <a16:creationId xmlns:a16="http://schemas.microsoft.com/office/drawing/2014/main" id="{2A7A1685-AFE0-8BD1-BC3C-1948CEE2ACD0}"/>
                </a:ext>
              </a:extLst>
            </p:cNvPr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1616;p27">
              <a:extLst>
                <a:ext uri="{FF2B5EF4-FFF2-40B4-BE49-F238E27FC236}">
                  <a16:creationId xmlns:a16="http://schemas.microsoft.com/office/drawing/2014/main" id="{31889580-01E4-BB11-7B21-DB46394677D0}"/>
                </a:ext>
              </a:extLst>
            </p:cNvPr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1617;p27">
              <a:extLst>
                <a:ext uri="{FF2B5EF4-FFF2-40B4-BE49-F238E27FC236}">
                  <a16:creationId xmlns:a16="http://schemas.microsoft.com/office/drawing/2014/main" id="{DD28458F-686A-2004-8285-E2C9FDE1D9A4}"/>
                </a:ext>
              </a:extLst>
            </p:cNvPr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1618;p27">
              <a:extLst>
                <a:ext uri="{FF2B5EF4-FFF2-40B4-BE49-F238E27FC236}">
                  <a16:creationId xmlns:a16="http://schemas.microsoft.com/office/drawing/2014/main" id="{B89E024A-BCDA-59B4-B876-C1B910F64D48}"/>
                </a:ext>
              </a:extLst>
            </p:cNvPr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1619;p27">
              <a:extLst>
                <a:ext uri="{FF2B5EF4-FFF2-40B4-BE49-F238E27FC236}">
                  <a16:creationId xmlns:a16="http://schemas.microsoft.com/office/drawing/2014/main" id="{62C60ADD-6060-84D9-BE6E-CFC13D7B4C53}"/>
                </a:ext>
              </a:extLst>
            </p:cNvPr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1620;p27">
              <a:extLst>
                <a:ext uri="{FF2B5EF4-FFF2-40B4-BE49-F238E27FC236}">
                  <a16:creationId xmlns:a16="http://schemas.microsoft.com/office/drawing/2014/main" id="{B8276C04-0415-33F3-CAE2-BEA70AF701FC}"/>
                </a:ext>
              </a:extLst>
            </p:cNvPr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1621;p27">
              <a:extLst>
                <a:ext uri="{FF2B5EF4-FFF2-40B4-BE49-F238E27FC236}">
                  <a16:creationId xmlns:a16="http://schemas.microsoft.com/office/drawing/2014/main" id="{8C865615-5254-716E-9383-B8A86F0BB251}"/>
                </a:ext>
              </a:extLst>
            </p:cNvPr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1622;p27">
              <a:extLst>
                <a:ext uri="{FF2B5EF4-FFF2-40B4-BE49-F238E27FC236}">
                  <a16:creationId xmlns:a16="http://schemas.microsoft.com/office/drawing/2014/main" id="{9EE9BB9C-52EF-569E-7DCE-86E85913DD5A}"/>
                </a:ext>
              </a:extLst>
            </p:cNvPr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1623;p27">
              <a:extLst>
                <a:ext uri="{FF2B5EF4-FFF2-40B4-BE49-F238E27FC236}">
                  <a16:creationId xmlns:a16="http://schemas.microsoft.com/office/drawing/2014/main" id="{4587C19A-24A1-21A5-73E0-DB0E6A1840DB}"/>
                </a:ext>
              </a:extLst>
            </p:cNvPr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1624;p27">
              <a:extLst>
                <a:ext uri="{FF2B5EF4-FFF2-40B4-BE49-F238E27FC236}">
                  <a16:creationId xmlns:a16="http://schemas.microsoft.com/office/drawing/2014/main" id="{F19A358C-777B-5DB1-40F4-711D61FC1F20}"/>
                </a:ext>
              </a:extLst>
            </p:cNvPr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1625;p27">
              <a:extLst>
                <a:ext uri="{FF2B5EF4-FFF2-40B4-BE49-F238E27FC236}">
                  <a16:creationId xmlns:a16="http://schemas.microsoft.com/office/drawing/2014/main" id="{90B70EF5-0002-344B-149D-C2ED7DE68755}"/>
                </a:ext>
              </a:extLst>
            </p:cNvPr>
            <p:cNvSpPr/>
            <p:nvPr/>
          </p:nvSpPr>
          <p:spPr>
            <a:xfrm>
              <a:off x="4119583" y="322825"/>
              <a:ext cx="1594925" cy="1994313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1626;p27">
              <a:extLst>
                <a:ext uri="{FF2B5EF4-FFF2-40B4-BE49-F238E27FC236}">
                  <a16:creationId xmlns:a16="http://schemas.microsoft.com/office/drawing/2014/main" id="{77F411C6-5C83-A280-300E-623B6DB069FB}"/>
                </a:ext>
              </a:extLst>
            </p:cNvPr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1627;p27">
              <a:extLst>
                <a:ext uri="{FF2B5EF4-FFF2-40B4-BE49-F238E27FC236}">
                  <a16:creationId xmlns:a16="http://schemas.microsoft.com/office/drawing/2014/main" id="{4354C928-2AD9-7467-367B-8307688901BD}"/>
                </a:ext>
              </a:extLst>
            </p:cNvPr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1628;p27">
              <a:extLst>
                <a:ext uri="{FF2B5EF4-FFF2-40B4-BE49-F238E27FC236}">
                  <a16:creationId xmlns:a16="http://schemas.microsoft.com/office/drawing/2014/main" id="{E69365C6-1FC9-ADE4-8C92-6FFAC652DA64}"/>
                </a:ext>
              </a:extLst>
            </p:cNvPr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1629;p27">
              <a:extLst>
                <a:ext uri="{FF2B5EF4-FFF2-40B4-BE49-F238E27FC236}">
                  <a16:creationId xmlns:a16="http://schemas.microsoft.com/office/drawing/2014/main" id="{D4F29D30-1C29-6847-F9EF-91DB70837A59}"/>
                </a:ext>
              </a:extLst>
            </p:cNvPr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1630;p27">
              <a:extLst>
                <a:ext uri="{FF2B5EF4-FFF2-40B4-BE49-F238E27FC236}">
                  <a16:creationId xmlns:a16="http://schemas.microsoft.com/office/drawing/2014/main" id="{47BC21EA-A0EA-BE7D-E5E3-8618E1B8F885}"/>
                </a:ext>
              </a:extLst>
            </p:cNvPr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1631;p27">
              <a:extLst>
                <a:ext uri="{FF2B5EF4-FFF2-40B4-BE49-F238E27FC236}">
                  <a16:creationId xmlns:a16="http://schemas.microsoft.com/office/drawing/2014/main" id="{A834F3B1-D334-78DD-AE25-8967CD8BA094}"/>
                </a:ext>
              </a:extLst>
            </p:cNvPr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1632;p27">
              <a:extLst>
                <a:ext uri="{FF2B5EF4-FFF2-40B4-BE49-F238E27FC236}">
                  <a16:creationId xmlns:a16="http://schemas.microsoft.com/office/drawing/2014/main" id="{6AAC661F-E2AD-3F0D-EE5A-F568B2436951}"/>
                </a:ext>
              </a:extLst>
            </p:cNvPr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1633;p27">
              <a:extLst>
                <a:ext uri="{FF2B5EF4-FFF2-40B4-BE49-F238E27FC236}">
                  <a16:creationId xmlns:a16="http://schemas.microsoft.com/office/drawing/2014/main" id="{32B720A5-E129-5F50-B346-00A6A8281E7E}"/>
                </a:ext>
              </a:extLst>
            </p:cNvPr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1634;p27">
              <a:extLst>
                <a:ext uri="{FF2B5EF4-FFF2-40B4-BE49-F238E27FC236}">
                  <a16:creationId xmlns:a16="http://schemas.microsoft.com/office/drawing/2014/main" id="{352E6A26-F7F3-1C52-4587-78C3649594BE}"/>
                </a:ext>
              </a:extLst>
            </p:cNvPr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1635;p27">
              <a:extLst>
                <a:ext uri="{FF2B5EF4-FFF2-40B4-BE49-F238E27FC236}">
                  <a16:creationId xmlns:a16="http://schemas.microsoft.com/office/drawing/2014/main" id="{9DDBCE41-B69A-3DA5-7AFC-DCE7305B3F75}"/>
                </a:ext>
              </a:extLst>
            </p:cNvPr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1636;p27">
              <a:extLst>
                <a:ext uri="{FF2B5EF4-FFF2-40B4-BE49-F238E27FC236}">
                  <a16:creationId xmlns:a16="http://schemas.microsoft.com/office/drawing/2014/main" id="{B87D876E-A8B3-A8AF-EC0C-2206B9CE91A1}"/>
                </a:ext>
              </a:extLst>
            </p:cNvPr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1637;p27">
              <a:extLst>
                <a:ext uri="{FF2B5EF4-FFF2-40B4-BE49-F238E27FC236}">
                  <a16:creationId xmlns:a16="http://schemas.microsoft.com/office/drawing/2014/main" id="{FED0610F-F28D-8608-E51B-45D0E938A20A}"/>
                </a:ext>
              </a:extLst>
            </p:cNvPr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1638;p27">
              <a:extLst>
                <a:ext uri="{FF2B5EF4-FFF2-40B4-BE49-F238E27FC236}">
                  <a16:creationId xmlns:a16="http://schemas.microsoft.com/office/drawing/2014/main" id="{3A579AB8-86B8-00B6-6755-1A3F2CD509E8}"/>
                </a:ext>
              </a:extLst>
            </p:cNvPr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1639;p27">
              <a:extLst>
                <a:ext uri="{FF2B5EF4-FFF2-40B4-BE49-F238E27FC236}">
                  <a16:creationId xmlns:a16="http://schemas.microsoft.com/office/drawing/2014/main" id="{A3F493D6-324F-958C-239B-087FD50B6240}"/>
                </a:ext>
              </a:extLst>
            </p:cNvPr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1640;p27">
              <a:extLst>
                <a:ext uri="{FF2B5EF4-FFF2-40B4-BE49-F238E27FC236}">
                  <a16:creationId xmlns:a16="http://schemas.microsoft.com/office/drawing/2014/main" id="{0F1D1F2A-CDCD-5887-416C-4EFEAB831AFD}"/>
                </a:ext>
              </a:extLst>
            </p:cNvPr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1641;p27">
              <a:extLst>
                <a:ext uri="{FF2B5EF4-FFF2-40B4-BE49-F238E27FC236}">
                  <a16:creationId xmlns:a16="http://schemas.microsoft.com/office/drawing/2014/main" id="{611724DD-85B1-7062-9977-59BF2A7370D5}"/>
                </a:ext>
              </a:extLst>
            </p:cNvPr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1642;p27">
              <a:extLst>
                <a:ext uri="{FF2B5EF4-FFF2-40B4-BE49-F238E27FC236}">
                  <a16:creationId xmlns:a16="http://schemas.microsoft.com/office/drawing/2014/main" id="{A51AACB6-404D-D1B3-4DB1-DF325C7D2084}"/>
                </a:ext>
              </a:extLst>
            </p:cNvPr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1643;p27">
              <a:extLst>
                <a:ext uri="{FF2B5EF4-FFF2-40B4-BE49-F238E27FC236}">
                  <a16:creationId xmlns:a16="http://schemas.microsoft.com/office/drawing/2014/main" id="{B5DA9E22-A67B-42EF-A4CD-8BEC54952C0E}"/>
                </a:ext>
              </a:extLst>
            </p:cNvPr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1644;p27">
              <a:extLst>
                <a:ext uri="{FF2B5EF4-FFF2-40B4-BE49-F238E27FC236}">
                  <a16:creationId xmlns:a16="http://schemas.microsoft.com/office/drawing/2014/main" id="{3D727B4C-C2C1-7574-E9A9-063C7CCCE180}"/>
                </a:ext>
              </a:extLst>
            </p:cNvPr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1645;p27">
              <a:extLst>
                <a:ext uri="{FF2B5EF4-FFF2-40B4-BE49-F238E27FC236}">
                  <a16:creationId xmlns:a16="http://schemas.microsoft.com/office/drawing/2014/main" id="{A4EB6FD9-DCE1-492C-EDF0-4582CA77726E}"/>
                </a:ext>
              </a:extLst>
            </p:cNvPr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1646;p27">
              <a:extLst>
                <a:ext uri="{FF2B5EF4-FFF2-40B4-BE49-F238E27FC236}">
                  <a16:creationId xmlns:a16="http://schemas.microsoft.com/office/drawing/2014/main" id="{C2A98392-FED2-35B4-ECDA-7687EE4A7B36}"/>
                </a:ext>
              </a:extLst>
            </p:cNvPr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1647;p27">
              <a:extLst>
                <a:ext uri="{FF2B5EF4-FFF2-40B4-BE49-F238E27FC236}">
                  <a16:creationId xmlns:a16="http://schemas.microsoft.com/office/drawing/2014/main" id="{07E41EDF-96BC-9164-BA7B-03D45A360CBA}"/>
                </a:ext>
              </a:extLst>
            </p:cNvPr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1648;p27">
              <a:extLst>
                <a:ext uri="{FF2B5EF4-FFF2-40B4-BE49-F238E27FC236}">
                  <a16:creationId xmlns:a16="http://schemas.microsoft.com/office/drawing/2014/main" id="{B439F1C0-A7B6-7040-5474-483E8F54E581}"/>
                </a:ext>
              </a:extLst>
            </p:cNvPr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1649;p27">
              <a:extLst>
                <a:ext uri="{FF2B5EF4-FFF2-40B4-BE49-F238E27FC236}">
                  <a16:creationId xmlns:a16="http://schemas.microsoft.com/office/drawing/2014/main" id="{301A105E-6599-4B70-E29D-569F8FFCCF3A}"/>
                </a:ext>
              </a:extLst>
            </p:cNvPr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1650;p27">
              <a:extLst>
                <a:ext uri="{FF2B5EF4-FFF2-40B4-BE49-F238E27FC236}">
                  <a16:creationId xmlns:a16="http://schemas.microsoft.com/office/drawing/2014/main" id="{96A9AF7C-F260-6B70-D3B3-74838E2B9A7E}"/>
                </a:ext>
              </a:extLst>
            </p:cNvPr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1651;p27">
              <a:extLst>
                <a:ext uri="{FF2B5EF4-FFF2-40B4-BE49-F238E27FC236}">
                  <a16:creationId xmlns:a16="http://schemas.microsoft.com/office/drawing/2014/main" id="{255B809C-82C9-BE2D-2634-C72710F87E6E}"/>
                </a:ext>
              </a:extLst>
            </p:cNvPr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1652;p27">
              <a:extLst>
                <a:ext uri="{FF2B5EF4-FFF2-40B4-BE49-F238E27FC236}">
                  <a16:creationId xmlns:a16="http://schemas.microsoft.com/office/drawing/2014/main" id="{84ADADB9-7DF9-5A4A-B668-28158F11D925}"/>
                </a:ext>
              </a:extLst>
            </p:cNvPr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1653;p27">
              <a:extLst>
                <a:ext uri="{FF2B5EF4-FFF2-40B4-BE49-F238E27FC236}">
                  <a16:creationId xmlns:a16="http://schemas.microsoft.com/office/drawing/2014/main" id="{6F0C6CF1-8760-038F-F2DC-B444B2BCD391}"/>
                </a:ext>
              </a:extLst>
            </p:cNvPr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1654;p27">
              <a:extLst>
                <a:ext uri="{FF2B5EF4-FFF2-40B4-BE49-F238E27FC236}">
                  <a16:creationId xmlns:a16="http://schemas.microsoft.com/office/drawing/2014/main" id="{5BC0E23E-A80D-3596-2ADB-4D3D3792639B}"/>
                </a:ext>
              </a:extLst>
            </p:cNvPr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1655;p27">
              <a:extLst>
                <a:ext uri="{FF2B5EF4-FFF2-40B4-BE49-F238E27FC236}">
                  <a16:creationId xmlns:a16="http://schemas.microsoft.com/office/drawing/2014/main" id="{3D2520C2-E783-3129-135F-7324EE1B59BC}"/>
                </a:ext>
              </a:extLst>
            </p:cNvPr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1656;p27">
              <a:extLst>
                <a:ext uri="{FF2B5EF4-FFF2-40B4-BE49-F238E27FC236}">
                  <a16:creationId xmlns:a16="http://schemas.microsoft.com/office/drawing/2014/main" id="{D36E7556-00B8-3B77-6B54-DC71F42C31EE}"/>
                </a:ext>
              </a:extLst>
            </p:cNvPr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1657;p27">
              <a:extLst>
                <a:ext uri="{FF2B5EF4-FFF2-40B4-BE49-F238E27FC236}">
                  <a16:creationId xmlns:a16="http://schemas.microsoft.com/office/drawing/2014/main" id="{A569DB7B-42BA-96FE-A33D-CD6C0940B502}"/>
                </a:ext>
              </a:extLst>
            </p:cNvPr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1658;p27">
              <a:extLst>
                <a:ext uri="{FF2B5EF4-FFF2-40B4-BE49-F238E27FC236}">
                  <a16:creationId xmlns:a16="http://schemas.microsoft.com/office/drawing/2014/main" id="{AAE3B93E-E39F-9BDD-72A0-9E0E23D4D94B}"/>
                </a:ext>
              </a:extLst>
            </p:cNvPr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1659;p27">
              <a:extLst>
                <a:ext uri="{FF2B5EF4-FFF2-40B4-BE49-F238E27FC236}">
                  <a16:creationId xmlns:a16="http://schemas.microsoft.com/office/drawing/2014/main" id="{C22FD067-F694-E24B-F93D-D27A03D4756A}"/>
                </a:ext>
              </a:extLst>
            </p:cNvPr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1660;p27">
              <a:extLst>
                <a:ext uri="{FF2B5EF4-FFF2-40B4-BE49-F238E27FC236}">
                  <a16:creationId xmlns:a16="http://schemas.microsoft.com/office/drawing/2014/main" id="{F8B08A05-519B-6AEB-4380-7DA60367E8C6}"/>
                </a:ext>
              </a:extLst>
            </p:cNvPr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1661;p27">
              <a:extLst>
                <a:ext uri="{FF2B5EF4-FFF2-40B4-BE49-F238E27FC236}">
                  <a16:creationId xmlns:a16="http://schemas.microsoft.com/office/drawing/2014/main" id="{C66805D2-151B-B311-319E-1B77B0E9207E}"/>
                </a:ext>
              </a:extLst>
            </p:cNvPr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1662;p27">
              <a:extLst>
                <a:ext uri="{FF2B5EF4-FFF2-40B4-BE49-F238E27FC236}">
                  <a16:creationId xmlns:a16="http://schemas.microsoft.com/office/drawing/2014/main" id="{7E5BA08E-47E1-839C-ECC5-0AE1C7E2A783}"/>
                </a:ext>
              </a:extLst>
            </p:cNvPr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1663;p27">
              <a:extLst>
                <a:ext uri="{FF2B5EF4-FFF2-40B4-BE49-F238E27FC236}">
                  <a16:creationId xmlns:a16="http://schemas.microsoft.com/office/drawing/2014/main" id="{A1154BE4-B8B4-1073-37CC-EB7615BF0F5C}"/>
                </a:ext>
              </a:extLst>
            </p:cNvPr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1664;p27">
              <a:extLst>
                <a:ext uri="{FF2B5EF4-FFF2-40B4-BE49-F238E27FC236}">
                  <a16:creationId xmlns:a16="http://schemas.microsoft.com/office/drawing/2014/main" id="{289C6807-8F02-0490-D28A-A9DEAB0FCF5F}"/>
                </a:ext>
              </a:extLst>
            </p:cNvPr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1665;p27">
              <a:extLst>
                <a:ext uri="{FF2B5EF4-FFF2-40B4-BE49-F238E27FC236}">
                  <a16:creationId xmlns:a16="http://schemas.microsoft.com/office/drawing/2014/main" id="{6FC4AFBA-83F3-EDBF-27F5-0BB69EF4BC28}"/>
                </a:ext>
              </a:extLst>
            </p:cNvPr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1666;p27">
              <a:extLst>
                <a:ext uri="{FF2B5EF4-FFF2-40B4-BE49-F238E27FC236}">
                  <a16:creationId xmlns:a16="http://schemas.microsoft.com/office/drawing/2014/main" id="{7674AADD-75D0-4823-F6D9-0C31D6E753F9}"/>
                </a:ext>
              </a:extLst>
            </p:cNvPr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1667;p27">
              <a:extLst>
                <a:ext uri="{FF2B5EF4-FFF2-40B4-BE49-F238E27FC236}">
                  <a16:creationId xmlns:a16="http://schemas.microsoft.com/office/drawing/2014/main" id="{972B2A93-828E-FB35-4768-E65A1B1D48DB}"/>
                </a:ext>
              </a:extLst>
            </p:cNvPr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1668;p27">
              <a:extLst>
                <a:ext uri="{FF2B5EF4-FFF2-40B4-BE49-F238E27FC236}">
                  <a16:creationId xmlns:a16="http://schemas.microsoft.com/office/drawing/2014/main" id="{C0FAA0D2-A784-E0D0-16CC-E7D34D5E122B}"/>
                </a:ext>
              </a:extLst>
            </p:cNvPr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1669;p27">
              <a:extLst>
                <a:ext uri="{FF2B5EF4-FFF2-40B4-BE49-F238E27FC236}">
                  <a16:creationId xmlns:a16="http://schemas.microsoft.com/office/drawing/2014/main" id="{74C60289-FE78-3CB2-6C82-333892B30BF1}"/>
                </a:ext>
              </a:extLst>
            </p:cNvPr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1670;p27">
              <a:extLst>
                <a:ext uri="{FF2B5EF4-FFF2-40B4-BE49-F238E27FC236}">
                  <a16:creationId xmlns:a16="http://schemas.microsoft.com/office/drawing/2014/main" id="{1DFF19B6-6220-BCA8-6F66-3F57EB9F9281}"/>
                </a:ext>
              </a:extLst>
            </p:cNvPr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1671;p27">
              <a:extLst>
                <a:ext uri="{FF2B5EF4-FFF2-40B4-BE49-F238E27FC236}">
                  <a16:creationId xmlns:a16="http://schemas.microsoft.com/office/drawing/2014/main" id="{57FA1B5A-034B-88C4-4651-EB7ED580A8A9}"/>
                </a:ext>
              </a:extLst>
            </p:cNvPr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1672;p27">
              <a:extLst>
                <a:ext uri="{FF2B5EF4-FFF2-40B4-BE49-F238E27FC236}">
                  <a16:creationId xmlns:a16="http://schemas.microsoft.com/office/drawing/2014/main" id="{24AB4B2E-D326-5D4C-55C2-4AC3A8822D72}"/>
                </a:ext>
              </a:extLst>
            </p:cNvPr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1673;p27">
              <a:extLst>
                <a:ext uri="{FF2B5EF4-FFF2-40B4-BE49-F238E27FC236}">
                  <a16:creationId xmlns:a16="http://schemas.microsoft.com/office/drawing/2014/main" id="{9C0AC41C-6813-350A-89B1-081A94E03CCC}"/>
                </a:ext>
              </a:extLst>
            </p:cNvPr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1674;p27">
              <a:extLst>
                <a:ext uri="{FF2B5EF4-FFF2-40B4-BE49-F238E27FC236}">
                  <a16:creationId xmlns:a16="http://schemas.microsoft.com/office/drawing/2014/main" id="{86757B7D-103B-EC6B-7E5B-873254713941}"/>
                </a:ext>
              </a:extLst>
            </p:cNvPr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1675;p27">
              <a:extLst>
                <a:ext uri="{FF2B5EF4-FFF2-40B4-BE49-F238E27FC236}">
                  <a16:creationId xmlns:a16="http://schemas.microsoft.com/office/drawing/2014/main" id="{217D7374-CA46-27EA-F639-58FC41758A54}"/>
                </a:ext>
              </a:extLst>
            </p:cNvPr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1676;p27">
              <a:extLst>
                <a:ext uri="{FF2B5EF4-FFF2-40B4-BE49-F238E27FC236}">
                  <a16:creationId xmlns:a16="http://schemas.microsoft.com/office/drawing/2014/main" id="{BD19970F-1FFD-9155-BE0C-2C8C442B17DB}"/>
                </a:ext>
              </a:extLst>
            </p:cNvPr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1677;p27">
              <a:extLst>
                <a:ext uri="{FF2B5EF4-FFF2-40B4-BE49-F238E27FC236}">
                  <a16:creationId xmlns:a16="http://schemas.microsoft.com/office/drawing/2014/main" id="{F716BD01-92A3-BD88-C838-59994E322F25}"/>
                </a:ext>
              </a:extLst>
            </p:cNvPr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1678;p27">
              <a:extLst>
                <a:ext uri="{FF2B5EF4-FFF2-40B4-BE49-F238E27FC236}">
                  <a16:creationId xmlns:a16="http://schemas.microsoft.com/office/drawing/2014/main" id="{113EB908-55A9-1378-1DCA-DC1EE9A8707F}"/>
                </a:ext>
              </a:extLst>
            </p:cNvPr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1679;p27">
              <a:extLst>
                <a:ext uri="{FF2B5EF4-FFF2-40B4-BE49-F238E27FC236}">
                  <a16:creationId xmlns:a16="http://schemas.microsoft.com/office/drawing/2014/main" id="{F5B4E814-0E4E-1572-B7D7-007CD14DB7EA}"/>
                </a:ext>
              </a:extLst>
            </p:cNvPr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1680;p27">
              <a:extLst>
                <a:ext uri="{FF2B5EF4-FFF2-40B4-BE49-F238E27FC236}">
                  <a16:creationId xmlns:a16="http://schemas.microsoft.com/office/drawing/2014/main" id="{E2272B1B-70A8-5484-493D-A050D39F4B60}"/>
                </a:ext>
              </a:extLst>
            </p:cNvPr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1681;p27">
              <a:extLst>
                <a:ext uri="{FF2B5EF4-FFF2-40B4-BE49-F238E27FC236}">
                  <a16:creationId xmlns:a16="http://schemas.microsoft.com/office/drawing/2014/main" id="{1A02D25E-6BC8-4A13-669B-2C3F34505EBB}"/>
                </a:ext>
              </a:extLst>
            </p:cNvPr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7" name="Google Shape;1682;p27">
              <a:extLst>
                <a:ext uri="{FF2B5EF4-FFF2-40B4-BE49-F238E27FC236}">
                  <a16:creationId xmlns:a16="http://schemas.microsoft.com/office/drawing/2014/main" id="{2DBFBCFB-C802-BAB3-6110-D82C1284E6CD}"/>
                </a:ext>
              </a:extLst>
            </p:cNvPr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636" name="Google Shape;1683;p27">
                <a:extLst>
                  <a:ext uri="{FF2B5EF4-FFF2-40B4-BE49-F238E27FC236}">
                    <a16:creationId xmlns:a16="http://schemas.microsoft.com/office/drawing/2014/main" id="{87799EE8-3C65-D69B-8895-285B648B69BC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1684;p27">
                <a:extLst>
                  <a:ext uri="{FF2B5EF4-FFF2-40B4-BE49-F238E27FC236}">
                    <a16:creationId xmlns:a16="http://schemas.microsoft.com/office/drawing/2014/main" id="{C02F7DFE-1002-FA6A-5848-AFD6595541B7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1685;p27">
                <a:extLst>
                  <a:ext uri="{FF2B5EF4-FFF2-40B4-BE49-F238E27FC236}">
                    <a16:creationId xmlns:a16="http://schemas.microsoft.com/office/drawing/2014/main" id="{322FD058-3609-F0EB-37F8-A1BCA8F1BF09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1686;p27">
                <a:extLst>
                  <a:ext uri="{FF2B5EF4-FFF2-40B4-BE49-F238E27FC236}">
                    <a16:creationId xmlns:a16="http://schemas.microsoft.com/office/drawing/2014/main" id="{22B019E7-987F-B212-91F6-38D4C5E1BAFB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1687;p27">
                <a:extLst>
                  <a:ext uri="{FF2B5EF4-FFF2-40B4-BE49-F238E27FC236}">
                    <a16:creationId xmlns:a16="http://schemas.microsoft.com/office/drawing/2014/main" id="{651E9DDC-2E7F-3DAB-F8C2-25A390FAFF58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8" name="Google Shape;1688;p27">
              <a:extLst>
                <a:ext uri="{FF2B5EF4-FFF2-40B4-BE49-F238E27FC236}">
                  <a16:creationId xmlns:a16="http://schemas.microsoft.com/office/drawing/2014/main" id="{FDC57815-9606-9B6E-7103-9AA440ADCA05}"/>
                </a:ext>
              </a:extLst>
            </p:cNvPr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631" name="Google Shape;1689;p27">
                <a:extLst>
                  <a:ext uri="{FF2B5EF4-FFF2-40B4-BE49-F238E27FC236}">
                    <a16:creationId xmlns:a16="http://schemas.microsoft.com/office/drawing/2014/main" id="{47164882-655C-5EF1-CA6E-212DAAC532FE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1690;p27">
                <a:extLst>
                  <a:ext uri="{FF2B5EF4-FFF2-40B4-BE49-F238E27FC236}">
                    <a16:creationId xmlns:a16="http://schemas.microsoft.com/office/drawing/2014/main" id="{119195D9-3265-A742-C857-73938F1B347B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1691;p27">
                <a:extLst>
                  <a:ext uri="{FF2B5EF4-FFF2-40B4-BE49-F238E27FC236}">
                    <a16:creationId xmlns:a16="http://schemas.microsoft.com/office/drawing/2014/main" id="{10863FF1-B97D-059E-931E-3AF236780ECF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1692;p27">
                <a:extLst>
                  <a:ext uri="{FF2B5EF4-FFF2-40B4-BE49-F238E27FC236}">
                    <a16:creationId xmlns:a16="http://schemas.microsoft.com/office/drawing/2014/main" id="{4FB3DBF1-1B67-B398-2F0A-D55944C7E44B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1693;p27">
                <a:extLst>
                  <a:ext uri="{FF2B5EF4-FFF2-40B4-BE49-F238E27FC236}">
                    <a16:creationId xmlns:a16="http://schemas.microsoft.com/office/drawing/2014/main" id="{90033556-8A33-B8DF-0ADC-61B5A709BF0D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29" name="Google Shape;1694;p27">
              <a:extLst>
                <a:ext uri="{FF2B5EF4-FFF2-40B4-BE49-F238E27FC236}">
                  <a16:creationId xmlns:a16="http://schemas.microsoft.com/office/drawing/2014/main" id="{0E581188-49D9-E52B-2A30-5DD54C97112B}"/>
                </a:ext>
              </a:extLst>
            </p:cNvPr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1695;p27">
              <a:extLst>
                <a:ext uri="{FF2B5EF4-FFF2-40B4-BE49-F238E27FC236}">
                  <a16:creationId xmlns:a16="http://schemas.microsoft.com/office/drawing/2014/main" id="{D2A0137F-A247-9450-4160-77527F8CEC9F}"/>
                </a:ext>
              </a:extLst>
            </p:cNvPr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5343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635689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Desglose por servicios</a:t>
            </a:r>
            <a:endParaRPr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625600"/>
            <a:ext cx="4831442" cy="30110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Material</a:t>
            </a:r>
            <a:r>
              <a:rPr lang="en" dirty="0"/>
              <a:t>: </a:t>
            </a:r>
            <a:r>
              <a:rPr lang="en" dirty="0" err="1"/>
              <a:t>servidor</a:t>
            </a:r>
            <a:r>
              <a:rPr lang="en" dirty="0"/>
              <a:t>, </a:t>
            </a:r>
            <a:r>
              <a:rPr lang="en" dirty="0" err="1"/>
              <a:t>licencias</a:t>
            </a:r>
            <a:r>
              <a:rPr lang="en" dirty="0"/>
              <a:t> y </a:t>
            </a:r>
            <a:r>
              <a:rPr lang="en" dirty="0" err="1"/>
              <a:t>herramientas</a:t>
            </a:r>
            <a:r>
              <a:rPr lang="en" dirty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Mano de </a:t>
            </a:r>
            <a:r>
              <a:rPr lang="en" b="1" dirty="0" err="1"/>
              <a:t>obra</a:t>
            </a:r>
            <a:r>
              <a:rPr lang="en" dirty="0"/>
              <a:t>: horas de </a:t>
            </a:r>
            <a:r>
              <a:rPr lang="en" dirty="0" err="1"/>
              <a:t>trabajo</a:t>
            </a:r>
            <a:r>
              <a:rPr lang="en" dirty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err="1"/>
              <a:t>Servicio</a:t>
            </a:r>
            <a:r>
              <a:rPr lang="en" dirty="0"/>
              <a:t>: </a:t>
            </a:r>
            <a:r>
              <a:rPr lang="en" dirty="0" err="1"/>
              <a:t>servicio</a:t>
            </a:r>
            <a:r>
              <a:rPr lang="en" dirty="0"/>
              <a:t> de </a:t>
            </a:r>
            <a:r>
              <a:rPr lang="en" dirty="0" err="1"/>
              <a:t>redundancia</a:t>
            </a:r>
            <a:r>
              <a:rPr lang="en" dirty="0"/>
              <a:t> y </a:t>
            </a:r>
            <a:r>
              <a:rPr lang="en" dirty="0" err="1"/>
              <a:t>mantenimiento</a:t>
            </a:r>
            <a:r>
              <a:rPr lang="en" dirty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err="1"/>
              <a:t>Contingencias</a:t>
            </a:r>
            <a:r>
              <a:rPr lang="en" dirty="0"/>
              <a:t>: </a:t>
            </a:r>
            <a:r>
              <a:rPr lang="en" dirty="0" err="1"/>
              <a:t>seguro</a:t>
            </a:r>
            <a:r>
              <a:rPr lang="en" dirty="0"/>
              <a:t> para </a:t>
            </a:r>
            <a:r>
              <a:rPr lang="en" dirty="0" err="1"/>
              <a:t>contingencias</a:t>
            </a:r>
            <a:r>
              <a:rPr lang="en" dirty="0"/>
              <a:t> de 5 </a:t>
            </a:r>
            <a:r>
              <a:rPr lang="en" dirty="0" err="1"/>
              <a:t>años</a:t>
            </a:r>
            <a:r>
              <a:rPr lang="en" dirty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Total</a:t>
            </a:r>
            <a:r>
              <a:rPr lang="en" dirty="0"/>
              <a:t>: 957.074 euros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/>
              <a:t>14</a:t>
            </a:fld>
            <a:endParaRPr b="1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76E9FE89-0856-ABDC-2B0A-862EFA9823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8383690"/>
              </p:ext>
            </p:extLst>
          </p:nvPr>
        </p:nvGraphicFramePr>
        <p:xfrm>
          <a:off x="4781550" y="1136650"/>
          <a:ext cx="4362450" cy="3532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9388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2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72795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Fraccionamiento de pagos</a:t>
            </a:r>
            <a:endParaRPr/>
          </a:p>
        </p:txBody>
      </p:sp>
      <p:sp>
        <p:nvSpPr>
          <p:cNvPr id="1701" name="Google Shape;1701;p2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/>
              <a:t>15</a:t>
            </a:fld>
            <a:endParaRPr b="1"/>
          </a:p>
        </p:txBody>
      </p:sp>
      <p:grpSp>
        <p:nvGrpSpPr>
          <p:cNvPr id="1702" name="Google Shape;1702;p28"/>
          <p:cNvGrpSpPr/>
          <p:nvPr/>
        </p:nvGrpSpPr>
        <p:grpSpPr>
          <a:xfrm>
            <a:off x="-358818" y="1688301"/>
            <a:ext cx="4624290" cy="2709476"/>
            <a:chOff x="-598901" y="1455323"/>
            <a:chExt cx="3661623" cy="2423502"/>
          </a:xfrm>
        </p:grpSpPr>
        <p:sp>
          <p:nvSpPr>
            <p:cNvPr id="1703" name="Google Shape;1703;p28"/>
            <p:cNvSpPr txBox="1"/>
            <p:nvPr/>
          </p:nvSpPr>
          <p:spPr>
            <a:xfrm>
              <a:off x="-598901" y="1455323"/>
              <a:ext cx="1135863" cy="3599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11/23</a:t>
              </a:r>
              <a:endParaRPr sz="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04" name="Google Shape;1704;p28"/>
            <p:cNvSpPr txBox="1"/>
            <p:nvPr/>
          </p:nvSpPr>
          <p:spPr>
            <a:xfrm>
              <a:off x="1557622" y="2701499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350.000€</a:t>
              </a:r>
              <a:endParaRPr sz="1800" b="1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05" name="Google Shape;1705;p28"/>
            <p:cNvSpPr txBox="1"/>
            <p:nvPr/>
          </p:nvSpPr>
          <p:spPr>
            <a:xfrm>
              <a:off x="1460717" y="31414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Pago inicial</a:t>
              </a:r>
              <a:endParaRPr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06" name="Google Shape;1706;p28"/>
            <p:cNvCxnSpPr/>
            <p:nvPr/>
          </p:nvCxnSpPr>
          <p:spPr>
            <a:xfrm>
              <a:off x="496551" y="168723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07" name="Google Shape;1707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08" name="Google Shape;1708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9" name="Google Shape;1709;p28"/>
          <p:cNvGrpSpPr/>
          <p:nvPr/>
        </p:nvGrpSpPr>
        <p:grpSpPr>
          <a:xfrm>
            <a:off x="2453088" y="1688300"/>
            <a:ext cx="3920622" cy="2721104"/>
            <a:chOff x="-83469" y="1455322"/>
            <a:chExt cx="3104610" cy="2433903"/>
          </a:xfrm>
        </p:grpSpPr>
        <p:sp>
          <p:nvSpPr>
            <p:cNvPr id="1710" name="Google Shape;1710;p28"/>
            <p:cNvSpPr txBox="1"/>
            <p:nvPr/>
          </p:nvSpPr>
          <p:spPr>
            <a:xfrm>
              <a:off x="-83469" y="1455322"/>
              <a:ext cx="624300" cy="3599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Barlow"/>
                  <a:sym typeface="Barlow"/>
                </a:rPr>
                <a:t>2/24</a:t>
              </a:r>
              <a:endParaRPr sz="1800">
                <a:solidFill>
                  <a:schemeClr val="accent2"/>
                </a:solidFill>
                <a:latin typeface="Barlow"/>
                <a:sym typeface="Barlow"/>
              </a:endParaRPr>
            </a:p>
          </p:txBody>
        </p:sp>
        <p:sp>
          <p:nvSpPr>
            <p:cNvPr id="1711" name="Google Shape;1711;p28"/>
            <p:cNvSpPr txBox="1"/>
            <p:nvPr/>
          </p:nvSpPr>
          <p:spPr>
            <a:xfrm>
              <a:off x="1516041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357.000€</a:t>
              </a:r>
              <a:endParaRPr sz="1800" b="1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2" name="Google Shape;1712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Pago intermedio.</a:t>
              </a:r>
              <a:endParaRPr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13" name="Google Shape;1713;p28"/>
            <p:cNvCxnSpPr/>
            <p:nvPr/>
          </p:nvCxnSpPr>
          <p:spPr>
            <a:xfrm>
              <a:off x="492461" y="1695421"/>
              <a:ext cx="718500" cy="74190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14" name="Google Shape;1714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15" name="Google Shape;1715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6" name="Google Shape;1716;p28"/>
          <p:cNvGrpSpPr/>
          <p:nvPr/>
        </p:nvGrpSpPr>
        <p:grpSpPr>
          <a:xfrm>
            <a:off x="4631357" y="1698453"/>
            <a:ext cx="3964268" cy="2710952"/>
            <a:chOff x="-61500" y="1464403"/>
            <a:chExt cx="3139343" cy="2424822"/>
          </a:xfrm>
        </p:grpSpPr>
        <p:sp>
          <p:nvSpPr>
            <p:cNvPr id="1717" name="Google Shape;1717;p28"/>
            <p:cNvSpPr txBox="1"/>
            <p:nvPr/>
          </p:nvSpPr>
          <p:spPr>
            <a:xfrm>
              <a:off x="-61500" y="1464403"/>
              <a:ext cx="627196" cy="3599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Barlow"/>
                  <a:sym typeface="Barlow"/>
                </a:rPr>
                <a:t>5/24</a:t>
              </a:r>
              <a:endParaRPr sz="1800">
                <a:solidFill>
                  <a:schemeClr val="accent2"/>
                </a:solidFill>
                <a:latin typeface="Barlow"/>
                <a:sym typeface="Barlow"/>
              </a:endParaRPr>
            </a:p>
          </p:txBody>
        </p:sp>
        <p:sp>
          <p:nvSpPr>
            <p:cNvPr id="1718" name="Google Shape;1718;p28"/>
            <p:cNvSpPr txBox="1"/>
            <p:nvPr/>
          </p:nvSpPr>
          <p:spPr>
            <a:xfrm>
              <a:off x="1572743" y="2696777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Barlow"/>
                  <a:sym typeface="Barlow"/>
                </a:rPr>
                <a:t>250.074€</a:t>
              </a:r>
              <a:endParaRPr sz="1800" b="1">
                <a:solidFill>
                  <a:schemeClr val="accent2"/>
                </a:solidFill>
                <a:latin typeface="Barlow"/>
                <a:sym typeface="Barlow"/>
              </a:endParaRPr>
            </a:p>
          </p:txBody>
        </p:sp>
        <p:sp>
          <p:nvSpPr>
            <p:cNvPr id="1719" name="Google Shape;1719;p28"/>
            <p:cNvSpPr txBox="1"/>
            <p:nvPr/>
          </p:nvSpPr>
          <p:spPr>
            <a:xfrm>
              <a:off x="1532243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Barlow"/>
                  <a:sym typeface="Barlow"/>
                </a:rPr>
                <a:t>Pago final.</a:t>
              </a:r>
              <a:endParaRPr sz="1800">
                <a:solidFill>
                  <a:schemeClr val="accent2"/>
                </a:solidFill>
                <a:latin typeface="Barlow"/>
                <a:sym typeface="Barlow"/>
              </a:endParaRPr>
            </a:p>
          </p:txBody>
        </p:sp>
        <p:cxnSp>
          <p:nvCxnSpPr>
            <p:cNvPr id="1720" name="Google Shape;1720;p28"/>
            <p:cNvCxnSpPr/>
            <p:nvPr/>
          </p:nvCxnSpPr>
          <p:spPr>
            <a:xfrm>
              <a:off x="517325" y="1704501"/>
              <a:ext cx="718500" cy="74190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721" name="Google Shape;1721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22" name="Google Shape;1722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48928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Resumen</a:t>
            </a:r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/>
              <a:t>16</a:t>
            </a:fld>
            <a:endParaRPr sz="1600" b="1"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E554555-B240-1494-E5B3-8FE3E935403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5250" y="1500620"/>
            <a:ext cx="8756650" cy="3136130"/>
          </a:xfrm>
        </p:spPr>
        <p:txBody>
          <a:bodyPr/>
          <a:lstStyle/>
          <a:p>
            <a:r>
              <a:rPr lang="es-ES" sz="2400" dirty="0"/>
              <a:t>Solución ideal.</a:t>
            </a:r>
          </a:p>
          <a:p>
            <a:r>
              <a:rPr lang="es-ES" sz="2400" dirty="0"/>
              <a:t>Equipo multidisciplinar y veterano.</a:t>
            </a:r>
          </a:p>
          <a:p>
            <a:r>
              <a:rPr lang="es-ES" sz="2400" dirty="0"/>
              <a:t>Implementación tecnológica de vanguardia con atención al detalle.</a:t>
            </a:r>
          </a:p>
          <a:p>
            <a:r>
              <a:rPr lang="es-ES" sz="2400" dirty="0"/>
              <a:t>Finalización para antes del próximo curso.</a:t>
            </a:r>
          </a:p>
          <a:p>
            <a:r>
              <a:rPr lang="es-ES" sz="2400" dirty="0"/>
              <a:t>Pago cómodo y fraccionado.</a:t>
            </a:r>
          </a:p>
          <a:p>
            <a:endParaRPr lang="es-ES"/>
          </a:p>
          <a:p>
            <a:endParaRPr lang="es-ES"/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4801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/>
              <a:t>17</a:t>
            </a:fld>
            <a:endParaRPr b="1"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553483" y="915599"/>
            <a:ext cx="5716065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Gracias por su atención</a:t>
            </a:r>
            <a:endParaRPr sz="720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05099" y="2571942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¿Preguntas?</a:t>
            </a:r>
            <a:endParaRPr sz="3600"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71768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497263" y="1202441"/>
            <a:ext cx="4937289" cy="7253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/>
              <a:t>NOVASOFTWARE</a:t>
            </a:r>
            <a:endParaRPr sz="4400" b="1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497264" y="1837236"/>
            <a:ext cx="4937288" cy="26859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La elección ganadora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Equipo muy diverso y dinámico, con expertos en muchas áreas TI.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Amplia experiencia en el sector, veteranos en la realización de este tipo de proyectos.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fld id="{00000000-1234-1234-1234-123412341234}" type="slidenum">
              <a:rPr lang="en" sz="1800" b="1"/>
              <a:pPr/>
              <a:t>2</a:t>
            </a:fld>
            <a:endParaRPr sz="1800" b="1"/>
          </a:p>
        </p:txBody>
      </p:sp>
      <p:pic>
        <p:nvPicPr>
          <p:cNvPr id="1026" name="Picture 2" descr="Dibujo animado de un personaje con la boca abierta&#10;&#10;Descripción generada automáticamente con confianza baja">
            <a:extLst>
              <a:ext uri="{FF2B5EF4-FFF2-40B4-BE49-F238E27FC236}">
                <a16:creationId xmlns:a16="http://schemas.microsoft.com/office/drawing/2014/main" id="{49B88A9A-11D7-9260-E1C8-AF5623C87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256" y="620295"/>
            <a:ext cx="2518822" cy="390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82048" y="2056450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SISTEMA DE HORARIOS POR IA</a:t>
            </a:r>
            <a:endParaRPr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988281" y="3274431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solución HorarIA</a:t>
            </a:r>
            <a:endParaRPr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HorarIA</a:t>
            </a:r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/>
              <a:t>4</a:t>
            </a:fld>
            <a:endParaRPr sz="1800" b="1"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E554555-B240-1494-E5B3-8FE3E935403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2283" y="1500620"/>
            <a:ext cx="6251935" cy="3136130"/>
          </a:xfrm>
        </p:spPr>
        <p:txBody>
          <a:bodyPr/>
          <a:lstStyle/>
          <a:p>
            <a:pPr marL="114300" indent="0">
              <a:buNone/>
            </a:pPr>
            <a:r>
              <a:rPr lang="es-ES" b="1" err="1"/>
              <a:t>HorarIA</a:t>
            </a:r>
            <a:r>
              <a:rPr lang="es-ES" b="1"/>
              <a:t> y TIESA</a:t>
            </a:r>
            <a:endParaRPr lang="es-ES"/>
          </a:p>
          <a:p>
            <a:r>
              <a:rPr lang="es-ES" err="1"/>
              <a:t>HorarIA</a:t>
            </a:r>
            <a:r>
              <a:rPr lang="es-ES"/>
              <a:t> es una solución innovadora ofrecida por TIESA para la generación de horarios mediante un modelo de inteligencia artificial.</a:t>
            </a:r>
          </a:p>
          <a:p>
            <a:r>
              <a:rPr lang="es-ES"/>
              <a:t>Somos </a:t>
            </a:r>
            <a:r>
              <a:rPr lang="es-ES" err="1"/>
              <a:t>partners</a:t>
            </a:r>
            <a:r>
              <a:rPr lang="es-ES"/>
              <a:t> de TIESA desde hace mucho tiempo, y tenemos amplia experiencia implementando </a:t>
            </a:r>
            <a:r>
              <a:rPr lang="es-ES" err="1"/>
              <a:t>HorarIA</a:t>
            </a:r>
            <a:r>
              <a:rPr lang="es-ES"/>
              <a:t>.</a:t>
            </a:r>
          </a:p>
          <a:p>
            <a:r>
              <a:rPr lang="es-ES"/>
              <a:t>Es la solución ideal para el entorno universitario.</a:t>
            </a:r>
          </a:p>
          <a:p>
            <a:endParaRPr lang="es-ES"/>
          </a:p>
          <a:p>
            <a:endParaRPr lang="es-ES"/>
          </a:p>
          <a:p>
            <a:endParaRPr lang="es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250175" y="632676"/>
            <a:ext cx="5165917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accent1"/>
                </a:solidFill>
              </a:rPr>
              <a:t>¿POR QUÉ IA?</a:t>
            </a:r>
            <a:endParaRPr sz="540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449838" y="2322688"/>
            <a:ext cx="4430603" cy="21881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La IA permite una </a:t>
            </a:r>
            <a:r>
              <a:rPr lang="es-ES" b="1"/>
              <a:t>solución</a:t>
            </a:r>
            <a:r>
              <a:rPr lang="es-ES"/>
              <a:t> </a:t>
            </a:r>
            <a:r>
              <a:rPr lang="es-ES" b="1"/>
              <a:t>inteligente</a:t>
            </a:r>
            <a:r>
              <a:rPr lang="es-ES"/>
              <a:t>, que </a:t>
            </a:r>
            <a:r>
              <a:rPr lang="es-ES" b="1"/>
              <a:t>se adapta dinámicamente</a:t>
            </a:r>
            <a:r>
              <a:rPr lang="es-ES"/>
              <a:t> a los cambios.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Provee la construcción de un </a:t>
            </a:r>
            <a:r>
              <a:rPr lang="es-ES" b="1"/>
              <a:t>sistema eficaz y duradero.</a:t>
            </a: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/>
              <a:t>5</a:t>
            </a:fld>
            <a:endParaRPr sz="1800" b="1"/>
          </a:p>
        </p:txBody>
      </p:sp>
      <p:grpSp>
        <p:nvGrpSpPr>
          <p:cNvPr id="2" name="Google Shape;2778;p47">
            <a:extLst>
              <a:ext uri="{FF2B5EF4-FFF2-40B4-BE49-F238E27FC236}">
                <a16:creationId xmlns:a16="http://schemas.microsoft.com/office/drawing/2014/main" id="{998C3D86-5391-357C-9A5E-3961FC8274C3}"/>
              </a:ext>
            </a:extLst>
          </p:cNvPr>
          <p:cNvGrpSpPr/>
          <p:nvPr/>
        </p:nvGrpSpPr>
        <p:grpSpPr>
          <a:xfrm>
            <a:off x="5096349" y="632676"/>
            <a:ext cx="3797476" cy="3878147"/>
            <a:chOff x="2011725" y="44285"/>
            <a:chExt cx="4684870" cy="4762340"/>
          </a:xfrm>
        </p:grpSpPr>
        <p:grpSp>
          <p:nvGrpSpPr>
            <p:cNvPr id="3" name="Google Shape;2779;p47">
              <a:extLst>
                <a:ext uri="{FF2B5EF4-FFF2-40B4-BE49-F238E27FC236}">
                  <a16:creationId xmlns:a16="http://schemas.microsoft.com/office/drawing/2014/main" id="{0FACA484-61EA-E588-B028-DA0ACA18FF05}"/>
                </a:ext>
              </a:extLst>
            </p:cNvPr>
            <p:cNvGrpSpPr/>
            <p:nvPr/>
          </p:nvGrpSpPr>
          <p:grpSpPr>
            <a:xfrm>
              <a:off x="2119596" y="326448"/>
              <a:ext cx="3544299" cy="3707706"/>
              <a:chOff x="3860721" y="1330073"/>
              <a:chExt cx="3544299" cy="3707706"/>
            </a:xfrm>
          </p:grpSpPr>
          <p:sp>
            <p:nvSpPr>
              <p:cNvPr id="919" name="Google Shape;2780;p47">
                <a:extLst>
                  <a:ext uri="{FF2B5EF4-FFF2-40B4-BE49-F238E27FC236}">
                    <a16:creationId xmlns:a16="http://schemas.microsoft.com/office/drawing/2014/main" id="{6C256541-95DE-3348-9CB9-76B51700E719}"/>
                  </a:ext>
                </a:extLst>
              </p:cNvPr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2781;p47">
                <a:extLst>
                  <a:ext uri="{FF2B5EF4-FFF2-40B4-BE49-F238E27FC236}">
                    <a16:creationId xmlns:a16="http://schemas.microsoft.com/office/drawing/2014/main" id="{31D96274-F87C-B8AA-26C4-89DEB1B3C67F}"/>
                  </a:ext>
                </a:extLst>
              </p:cNvPr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2782;p47">
                <a:extLst>
                  <a:ext uri="{FF2B5EF4-FFF2-40B4-BE49-F238E27FC236}">
                    <a16:creationId xmlns:a16="http://schemas.microsoft.com/office/drawing/2014/main" id="{8D2C0E8F-0B85-E2C5-58F6-FAC83B9AF620}"/>
                  </a:ext>
                </a:extLst>
              </p:cNvPr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2783;p47">
                <a:extLst>
                  <a:ext uri="{FF2B5EF4-FFF2-40B4-BE49-F238E27FC236}">
                    <a16:creationId xmlns:a16="http://schemas.microsoft.com/office/drawing/2014/main" id="{8E99C785-CC6A-FD04-70C4-F4C4448859FC}"/>
                  </a:ext>
                </a:extLst>
              </p:cNvPr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2784;p47">
                <a:extLst>
                  <a:ext uri="{FF2B5EF4-FFF2-40B4-BE49-F238E27FC236}">
                    <a16:creationId xmlns:a16="http://schemas.microsoft.com/office/drawing/2014/main" id="{038702DA-788C-887A-1631-7B0C557DBF9D}"/>
                  </a:ext>
                </a:extLst>
              </p:cNvPr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2785;p47">
                <a:extLst>
                  <a:ext uri="{FF2B5EF4-FFF2-40B4-BE49-F238E27FC236}">
                    <a16:creationId xmlns:a16="http://schemas.microsoft.com/office/drawing/2014/main" id="{0ED026AA-8960-97DE-CD56-E1F5AF631181}"/>
                  </a:ext>
                </a:extLst>
              </p:cNvPr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2786;p47">
                <a:extLst>
                  <a:ext uri="{FF2B5EF4-FFF2-40B4-BE49-F238E27FC236}">
                    <a16:creationId xmlns:a16="http://schemas.microsoft.com/office/drawing/2014/main" id="{8F2EA38C-AE35-4A2D-C9AB-9BE12651829E}"/>
                  </a:ext>
                </a:extLst>
              </p:cNvPr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2787;p47">
                <a:extLst>
                  <a:ext uri="{FF2B5EF4-FFF2-40B4-BE49-F238E27FC236}">
                    <a16:creationId xmlns:a16="http://schemas.microsoft.com/office/drawing/2014/main" id="{F1CBF2C7-5D29-51C8-EF09-822C75D361C4}"/>
                  </a:ext>
                </a:extLst>
              </p:cNvPr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2788;p47">
                <a:extLst>
                  <a:ext uri="{FF2B5EF4-FFF2-40B4-BE49-F238E27FC236}">
                    <a16:creationId xmlns:a16="http://schemas.microsoft.com/office/drawing/2014/main" id="{7FD2FFED-5EF9-5FC3-0D07-E980C54A85ED}"/>
                  </a:ext>
                </a:extLst>
              </p:cNvPr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2789;p47">
                <a:extLst>
                  <a:ext uri="{FF2B5EF4-FFF2-40B4-BE49-F238E27FC236}">
                    <a16:creationId xmlns:a16="http://schemas.microsoft.com/office/drawing/2014/main" id="{47D29179-406E-8D87-E935-A91FF2ED351C}"/>
                  </a:ext>
                </a:extLst>
              </p:cNvPr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2790;p47">
                <a:extLst>
                  <a:ext uri="{FF2B5EF4-FFF2-40B4-BE49-F238E27FC236}">
                    <a16:creationId xmlns:a16="http://schemas.microsoft.com/office/drawing/2014/main" id="{F8F6B213-5350-7EEB-E3A1-7C3C6E69F31A}"/>
                  </a:ext>
                </a:extLst>
              </p:cNvPr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2791;p47">
                <a:extLst>
                  <a:ext uri="{FF2B5EF4-FFF2-40B4-BE49-F238E27FC236}">
                    <a16:creationId xmlns:a16="http://schemas.microsoft.com/office/drawing/2014/main" id="{FFF184B9-8B1D-E447-A9C2-51274AE67069}"/>
                  </a:ext>
                </a:extLst>
              </p:cNvPr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2792;p47">
                <a:extLst>
                  <a:ext uri="{FF2B5EF4-FFF2-40B4-BE49-F238E27FC236}">
                    <a16:creationId xmlns:a16="http://schemas.microsoft.com/office/drawing/2014/main" id="{CC1FB9B1-7D76-5742-2529-9FADD033D6B9}"/>
                  </a:ext>
                </a:extLst>
              </p:cNvPr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2793;p47">
                <a:extLst>
                  <a:ext uri="{FF2B5EF4-FFF2-40B4-BE49-F238E27FC236}">
                    <a16:creationId xmlns:a16="http://schemas.microsoft.com/office/drawing/2014/main" id="{DF79EEB0-4891-B44F-EEA7-313C7D3D3171}"/>
                  </a:ext>
                </a:extLst>
              </p:cNvPr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2794;p47">
                <a:extLst>
                  <a:ext uri="{FF2B5EF4-FFF2-40B4-BE49-F238E27FC236}">
                    <a16:creationId xmlns:a16="http://schemas.microsoft.com/office/drawing/2014/main" id="{EA86014C-3895-9E34-5962-F3D30AC76271}"/>
                  </a:ext>
                </a:extLst>
              </p:cNvPr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2795;p47">
                <a:extLst>
                  <a:ext uri="{FF2B5EF4-FFF2-40B4-BE49-F238E27FC236}">
                    <a16:creationId xmlns:a16="http://schemas.microsoft.com/office/drawing/2014/main" id="{B495B5A5-DD7C-2349-284E-32A8FBB92212}"/>
                  </a:ext>
                </a:extLst>
              </p:cNvPr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2796;p47">
                <a:extLst>
                  <a:ext uri="{FF2B5EF4-FFF2-40B4-BE49-F238E27FC236}">
                    <a16:creationId xmlns:a16="http://schemas.microsoft.com/office/drawing/2014/main" id="{D5990792-128D-F399-AA47-382392B7A5A0}"/>
                  </a:ext>
                </a:extLst>
              </p:cNvPr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2797;p47">
                <a:extLst>
                  <a:ext uri="{FF2B5EF4-FFF2-40B4-BE49-F238E27FC236}">
                    <a16:creationId xmlns:a16="http://schemas.microsoft.com/office/drawing/2014/main" id="{3D0838A6-1DB5-2DA4-E677-B59D0F602DEF}"/>
                  </a:ext>
                </a:extLst>
              </p:cNvPr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2798;p47">
                <a:extLst>
                  <a:ext uri="{FF2B5EF4-FFF2-40B4-BE49-F238E27FC236}">
                    <a16:creationId xmlns:a16="http://schemas.microsoft.com/office/drawing/2014/main" id="{6AB9A250-7493-A35A-1CB5-8E1BAE5B8C83}"/>
                  </a:ext>
                </a:extLst>
              </p:cNvPr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2799;p47">
                <a:extLst>
                  <a:ext uri="{FF2B5EF4-FFF2-40B4-BE49-F238E27FC236}">
                    <a16:creationId xmlns:a16="http://schemas.microsoft.com/office/drawing/2014/main" id="{18F3BF18-B337-CADE-803D-85B9DC37E96B}"/>
                  </a:ext>
                </a:extLst>
              </p:cNvPr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2800;p47">
                <a:extLst>
                  <a:ext uri="{FF2B5EF4-FFF2-40B4-BE49-F238E27FC236}">
                    <a16:creationId xmlns:a16="http://schemas.microsoft.com/office/drawing/2014/main" id="{33B84A9E-E179-CC6D-64BC-30A8664F8E76}"/>
                  </a:ext>
                </a:extLst>
              </p:cNvPr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2801;p47">
                <a:extLst>
                  <a:ext uri="{FF2B5EF4-FFF2-40B4-BE49-F238E27FC236}">
                    <a16:creationId xmlns:a16="http://schemas.microsoft.com/office/drawing/2014/main" id="{78B5BE99-52ED-72AD-37CB-F3F46DD70895}"/>
                  </a:ext>
                </a:extLst>
              </p:cNvPr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2802;p47">
                <a:extLst>
                  <a:ext uri="{FF2B5EF4-FFF2-40B4-BE49-F238E27FC236}">
                    <a16:creationId xmlns:a16="http://schemas.microsoft.com/office/drawing/2014/main" id="{96E8F9FB-9CAA-BD2E-E23D-CB2396CC92AD}"/>
                  </a:ext>
                </a:extLst>
              </p:cNvPr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2803;p47">
                <a:extLst>
                  <a:ext uri="{FF2B5EF4-FFF2-40B4-BE49-F238E27FC236}">
                    <a16:creationId xmlns:a16="http://schemas.microsoft.com/office/drawing/2014/main" id="{AFBA4E72-3A90-1282-70FB-51A4D1165F84}"/>
                  </a:ext>
                </a:extLst>
              </p:cNvPr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2804;p47">
                <a:extLst>
                  <a:ext uri="{FF2B5EF4-FFF2-40B4-BE49-F238E27FC236}">
                    <a16:creationId xmlns:a16="http://schemas.microsoft.com/office/drawing/2014/main" id="{3E631290-B63F-220C-2491-26348AA559E1}"/>
                  </a:ext>
                </a:extLst>
              </p:cNvPr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2805;p47">
                <a:extLst>
                  <a:ext uri="{FF2B5EF4-FFF2-40B4-BE49-F238E27FC236}">
                    <a16:creationId xmlns:a16="http://schemas.microsoft.com/office/drawing/2014/main" id="{55B11E8B-097C-E5EF-7E50-57D142CFD1C4}"/>
                  </a:ext>
                </a:extLst>
              </p:cNvPr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2806;p47">
                <a:extLst>
                  <a:ext uri="{FF2B5EF4-FFF2-40B4-BE49-F238E27FC236}">
                    <a16:creationId xmlns:a16="http://schemas.microsoft.com/office/drawing/2014/main" id="{C172AA8C-1186-1272-3124-92A2A911F6F6}"/>
                  </a:ext>
                </a:extLst>
              </p:cNvPr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2807;p47">
                <a:extLst>
                  <a:ext uri="{FF2B5EF4-FFF2-40B4-BE49-F238E27FC236}">
                    <a16:creationId xmlns:a16="http://schemas.microsoft.com/office/drawing/2014/main" id="{EDDDFA8C-7123-DFF0-3337-E0375B88CC8D}"/>
                  </a:ext>
                </a:extLst>
              </p:cNvPr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2808;p47">
                <a:extLst>
                  <a:ext uri="{FF2B5EF4-FFF2-40B4-BE49-F238E27FC236}">
                    <a16:creationId xmlns:a16="http://schemas.microsoft.com/office/drawing/2014/main" id="{53FAB3A6-3CC6-3D1F-FA6C-A84C262FDC5A}"/>
                  </a:ext>
                </a:extLst>
              </p:cNvPr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2809;p47">
                <a:extLst>
                  <a:ext uri="{FF2B5EF4-FFF2-40B4-BE49-F238E27FC236}">
                    <a16:creationId xmlns:a16="http://schemas.microsoft.com/office/drawing/2014/main" id="{617AEAAC-752C-4B5D-73AD-7311E4092902}"/>
                  </a:ext>
                </a:extLst>
              </p:cNvPr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2810;p47">
                <a:extLst>
                  <a:ext uri="{FF2B5EF4-FFF2-40B4-BE49-F238E27FC236}">
                    <a16:creationId xmlns:a16="http://schemas.microsoft.com/office/drawing/2014/main" id="{EDDA4FC2-2BA4-6ADB-713C-822FFC7C582C}"/>
                  </a:ext>
                </a:extLst>
              </p:cNvPr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2811;p47">
                <a:extLst>
                  <a:ext uri="{FF2B5EF4-FFF2-40B4-BE49-F238E27FC236}">
                    <a16:creationId xmlns:a16="http://schemas.microsoft.com/office/drawing/2014/main" id="{40F5D3C5-8E4A-39FF-16A0-7F8535CA5BC4}"/>
                  </a:ext>
                </a:extLst>
              </p:cNvPr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2812;p47">
                <a:extLst>
                  <a:ext uri="{FF2B5EF4-FFF2-40B4-BE49-F238E27FC236}">
                    <a16:creationId xmlns:a16="http://schemas.microsoft.com/office/drawing/2014/main" id="{6D70C9AF-992F-B822-F9BB-C887ADC41B23}"/>
                  </a:ext>
                </a:extLst>
              </p:cNvPr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2813;p47">
                <a:extLst>
                  <a:ext uri="{FF2B5EF4-FFF2-40B4-BE49-F238E27FC236}">
                    <a16:creationId xmlns:a16="http://schemas.microsoft.com/office/drawing/2014/main" id="{5149C2B2-4CF6-9B22-D892-D27C3B78B5BF}"/>
                  </a:ext>
                </a:extLst>
              </p:cNvPr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2814;p47">
                <a:extLst>
                  <a:ext uri="{FF2B5EF4-FFF2-40B4-BE49-F238E27FC236}">
                    <a16:creationId xmlns:a16="http://schemas.microsoft.com/office/drawing/2014/main" id="{C9808889-DA4D-B20C-9199-7A80D09A671B}"/>
                  </a:ext>
                </a:extLst>
              </p:cNvPr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2815;p47">
                <a:extLst>
                  <a:ext uri="{FF2B5EF4-FFF2-40B4-BE49-F238E27FC236}">
                    <a16:creationId xmlns:a16="http://schemas.microsoft.com/office/drawing/2014/main" id="{FA95BE22-B607-853E-B4FB-2C76D83B07AA}"/>
                  </a:ext>
                </a:extLst>
              </p:cNvPr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2816;p47">
                <a:extLst>
                  <a:ext uri="{FF2B5EF4-FFF2-40B4-BE49-F238E27FC236}">
                    <a16:creationId xmlns:a16="http://schemas.microsoft.com/office/drawing/2014/main" id="{3E3C0D30-CBB0-AA08-8E50-0C6C5188BE56}"/>
                  </a:ext>
                </a:extLst>
              </p:cNvPr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2817;p47">
                <a:extLst>
                  <a:ext uri="{FF2B5EF4-FFF2-40B4-BE49-F238E27FC236}">
                    <a16:creationId xmlns:a16="http://schemas.microsoft.com/office/drawing/2014/main" id="{47256321-13F7-6F5B-C2DF-0E9C707DE49D}"/>
                  </a:ext>
                </a:extLst>
              </p:cNvPr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2818;p47">
                <a:extLst>
                  <a:ext uri="{FF2B5EF4-FFF2-40B4-BE49-F238E27FC236}">
                    <a16:creationId xmlns:a16="http://schemas.microsoft.com/office/drawing/2014/main" id="{87165295-68FA-20A2-7700-28781DA5D20F}"/>
                  </a:ext>
                </a:extLst>
              </p:cNvPr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2819;p47">
                <a:extLst>
                  <a:ext uri="{FF2B5EF4-FFF2-40B4-BE49-F238E27FC236}">
                    <a16:creationId xmlns:a16="http://schemas.microsoft.com/office/drawing/2014/main" id="{0D5D2E14-300A-32CF-5688-8EA3A20054A6}"/>
                  </a:ext>
                </a:extLst>
              </p:cNvPr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2820;p47">
                <a:extLst>
                  <a:ext uri="{FF2B5EF4-FFF2-40B4-BE49-F238E27FC236}">
                    <a16:creationId xmlns:a16="http://schemas.microsoft.com/office/drawing/2014/main" id="{8E321187-5AC8-4DC3-D37D-E6579D47BE5A}"/>
                  </a:ext>
                </a:extLst>
              </p:cNvPr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2821;p47">
                <a:extLst>
                  <a:ext uri="{FF2B5EF4-FFF2-40B4-BE49-F238E27FC236}">
                    <a16:creationId xmlns:a16="http://schemas.microsoft.com/office/drawing/2014/main" id="{0038249F-3896-5819-F90E-31E9DE5C9CEF}"/>
                  </a:ext>
                </a:extLst>
              </p:cNvPr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2822;p47">
                <a:extLst>
                  <a:ext uri="{FF2B5EF4-FFF2-40B4-BE49-F238E27FC236}">
                    <a16:creationId xmlns:a16="http://schemas.microsoft.com/office/drawing/2014/main" id="{6261C0FF-AE33-E6A5-42F2-FBAB651B8FA0}"/>
                  </a:ext>
                </a:extLst>
              </p:cNvPr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2823;p47">
                <a:extLst>
                  <a:ext uri="{FF2B5EF4-FFF2-40B4-BE49-F238E27FC236}">
                    <a16:creationId xmlns:a16="http://schemas.microsoft.com/office/drawing/2014/main" id="{3226E806-112A-E748-015A-B324E4823D08}"/>
                  </a:ext>
                </a:extLst>
              </p:cNvPr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2824;p47">
                <a:extLst>
                  <a:ext uri="{FF2B5EF4-FFF2-40B4-BE49-F238E27FC236}">
                    <a16:creationId xmlns:a16="http://schemas.microsoft.com/office/drawing/2014/main" id="{01857EA9-029B-D280-3B86-C1083FA918A1}"/>
                  </a:ext>
                </a:extLst>
              </p:cNvPr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2825;p47">
                <a:extLst>
                  <a:ext uri="{FF2B5EF4-FFF2-40B4-BE49-F238E27FC236}">
                    <a16:creationId xmlns:a16="http://schemas.microsoft.com/office/drawing/2014/main" id="{8A7CB3FE-1E3A-9414-9752-5ECCBC63E88F}"/>
                  </a:ext>
                </a:extLst>
              </p:cNvPr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2826;p47">
                <a:extLst>
                  <a:ext uri="{FF2B5EF4-FFF2-40B4-BE49-F238E27FC236}">
                    <a16:creationId xmlns:a16="http://schemas.microsoft.com/office/drawing/2014/main" id="{4C52A4CE-A225-C3C7-8EC4-FFA7C1C8FD18}"/>
                  </a:ext>
                </a:extLst>
              </p:cNvPr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2827;p47">
                <a:extLst>
                  <a:ext uri="{FF2B5EF4-FFF2-40B4-BE49-F238E27FC236}">
                    <a16:creationId xmlns:a16="http://schemas.microsoft.com/office/drawing/2014/main" id="{F0A54D4B-C74F-A8B5-C231-5718BF01F460}"/>
                  </a:ext>
                </a:extLst>
              </p:cNvPr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2828;p47">
                <a:extLst>
                  <a:ext uri="{FF2B5EF4-FFF2-40B4-BE49-F238E27FC236}">
                    <a16:creationId xmlns:a16="http://schemas.microsoft.com/office/drawing/2014/main" id="{75778E92-6AC3-C624-A8BC-87F3DDDF952A}"/>
                  </a:ext>
                </a:extLst>
              </p:cNvPr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2829;p47">
                <a:extLst>
                  <a:ext uri="{FF2B5EF4-FFF2-40B4-BE49-F238E27FC236}">
                    <a16:creationId xmlns:a16="http://schemas.microsoft.com/office/drawing/2014/main" id="{ACFA649C-5096-DE00-2F22-55199A5CE32C}"/>
                  </a:ext>
                </a:extLst>
              </p:cNvPr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2830;p47">
                <a:extLst>
                  <a:ext uri="{FF2B5EF4-FFF2-40B4-BE49-F238E27FC236}">
                    <a16:creationId xmlns:a16="http://schemas.microsoft.com/office/drawing/2014/main" id="{9E9631DB-42F4-AD4D-A3B5-D7A79A16288B}"/>
                  </a:ext>
                </a:extLst>
              </p:cNvPr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2831;p47">
                <a:extLst>
                  <a:ext uri="{FF2B5EF4-FFF2-40B4-BE49-F238E27FC236}">
                    <a16:creationId xmlns:a16="http://schemas.microsoft.com/office/drawing/2014/main" id="{0EB9D439-DE5D-F366-FAB3-4A4223E642C3}"/>
                  </a:ext>
                </a:extLst>
              </p:cNvPr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2832;p47">
                <a:extLst>
                  <a:ext uri="{FF2B5EF4-FFF2-40B4-BE49-F238E27FC236}">
                    <a16:creationId xmlns:a16="http://schemas.microsoft.com/office/drawing/2014/main" id="{03EE4525-0D44-9A29-6990-EA82D55AF9E8}"/>
                  </a:ext>
                </a:extLst>
              </p:cNvPr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2833;p47">
                <a:extLst>
                  <a:ext uri="{FF2B5EF4-FFF2-40B4-BE49-F238E27FC236}">
                    <a16:creationId xmlns:a16="http://schemas.microsoft.com/office/drawing/2014/main" id="{693A8999-89D9-F148-487A-1EE4A489E3D7}"/>
                  </a:ext>
                </a:extLst>
              </p:cNvPr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2834;p47">
                <a:extLst>
                  <a:ext uri="{FF2B5EF4-FFF2-40B4-BE49-F238E27FC236}">
                    <a16:creationId xmlns:a16="http://schemas.microsoft.com/office/drawing/2014/main" id="{79984229-2402-441D-633F-6A1DEBCB4449}"/>
                  </a:ext>
                </a:extLst>
              </p:cNvPr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2835;p47">
                <a:extLst>
                  <a:ext uri="{FF2B5EF4-FFF2-40B4-BE49-F238E27FC236}">
                    <a16:creationId xmlns:a16="http://schemas.microsoft.com/office/drawing/2014/main" id="{EC2C344A-3094-D688-B531-95E373CE51A9}"/>
                  </a:ext>
                </a:extLst>
              </p:cNvPr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2836;p47">
                <a:extLst>
                  <a:ext uri="{FF2B5EF4-FFF2-40B4-BE49-F238E27FC236}">
                    <a16:creationId xmlns:a16="http://schemas.microsoft.com/office/drawing/2014/main" id="{C22C0B8A-1C64-E8A7-2F92-D8E7B8EA39D1}"/>
                  </a:ext>
                </a:extLst>
              </p:cNvPr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2837;p47">
                <a:extLst>
                  <a:ext uri="{FF2B5EF4-FFF2-40B4-BE49-F238E27FC236}">
                    <a16:creationId xmlns:a16="http://schemas.microsoft.com/office/drawing/2014/main" id="{F3F86E1F-5A80-59BA-E6BE-5B1159409A30}"/>
                  </a:ext>
                </a:extLst>
              </p:cNvPr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2838;p47">
                <a:extLst>
                  <a:ext uri="{FF2B5EF4-FFF2-40B4-BE49-F238E27FC236}">
                    <a16:creationId xmlns:a16="http://schemas.microsoft.com/office/drawing/2014/main" id="{DBD4EB3D-C7FD-B478-7CD7-4175254D4DBA}"/>
                  </a:ext>
                </a:extLst>
              </p:cNvPr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2839;p47">
                <a:extLst>
                  <a:ext uri="{FF2B5EF4-FFF2-40B4-BE49-F238E27FC236}">
                    <a16:creationId xmlns:a16="http://schemas.microsoft.com/office/drawing/2014/main" id="{28D35B20-585E-A80C-B184-00957A6FA66B}"/>
                  </a:ext>
                </a:extLst>
              </p:cNvPr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2840;p47">
                <a:extLst>
                  <a:ext uri="{FF2B5EF4-FFF2-40B4-BE49-F238E27FC236}">
                    <a16:creationId xmlns:a16="http://schemas.microsoft.com/office/drawing/2014/main" id="{66B18891-995B-FF4E-16F5-2C23635FC203}"/>
                  </a:ext>
                </a:extLst>
              </p:cNvPr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2841;p47">
                <a:extLst>
                  <a:ext uri="{FF2B5EF4-FFF2-40B4-BE49-F238E27FC236}">
                    <a16:creationId xmlns:a16="http://schemas.microsoft.com/office/drawing/2014/main" id="{1C1E2F32-C5D0-6D7B-250C-6C2C0763F3DB}"/>
                  </a:ext>
                </a:extLst>
              </p:cNvPr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2842;p47">
                <a:extLst>
                  <a:ext uri="{FF2B5EF4-FFF2-40B4-BE49-F238E27FC236}">
                    <a16:creationId xmlns:a16="http://schemas.microsoft.com/office/drawing/2014/main" id="{02D6F237-6F43-869D-994A-DEA1D74096B4}"/>
                  </a:ext>
                </a:extLst>
              </p:cNvPr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2843;p47">
                <a:extLst>
                  <a:ext uri="{FF2B5EF4-FFF2-40B4-BE49-F238E27FC236}">
                    <a16:creationId xmlns:a16="http://schemas.microsoft.com/office/drawing/2014/main" id="{E0DF1995-A560-F9E7-D157-8ADDB8201944}"/>
                  </a:ext>
                </a:extLst>
              </p:cNvPr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2844;p47">
                <a:extLst>
                  <a:ext uri="{FF2B5EF4-FFF2-40B4-BE49-F238E27FC236}">
                    <a16:creationId xmlns:a16="http://schemas.microsoft.com/office/drawing/2014/main" id="{8B0FB215-FFC6-6D2F-BF16-F7C029225695}"/>
                  </a:ext>
                </a:extLst>
              </p:cNvPr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2845;p47">
                <a:extLst>
                  <a:ext uri="{FF2B5EF4-FFF2-40B4-BE49-F238E27FC236}">
                    <a16:creationId xmlns:a16="http://schemas.microsoft.com/office/drawing/2014/main" id="{781E7743-DC8E-02D0-5119-5454D6A0303F}"/>
                  </a:ext>
                </a:extLst>
              </p:cNvPr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2846;p47">
                <a:extLst>
                  <a:ext uri="{FF2B5EF4-FFF2-40B4-BE49-F238E27FC236}">
                    <a16:creationId xmlns:a16="http://schemas.microsoft.com/office/drawing/2014/main" id="{4CB09516-17AD-A8AF-E705-08DCCAF1532D}"/>
                  </a:ext>
                </a:extLst>
              </p:cNvPr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2847;p47">
                <a:extLst>
                  <a:ext uri="{FF2B5EF4-FFF2-40B4-BE49-F238E27FC236}">
                    <a16:creationId xmlns:a16="http://schemas.microsoft.com/office/drawing/2014/main" id="{C6F4D8FE-7558-0A98-A92E-0EDB214CB64A}"/>
                  </a:ext>
                </a:extLst>
              </p:cNvPr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2848;p47">
                <a:extLst>
                  <a:ext uri="{FF2B5EF4-FFF2-40B4-BE49-F238E27FC236}">
                    <a16:creationId xmlns:a16="http://schemas.microsoft.com/office/drawing/2014/main" id="{3955F558-F736-ABA1-A508-3309659DCE12}"/>
                  </a:ext>
                </a:extLst>
              </p:cNvPr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2849;p47">
                <a:extLst>
                  <a:ext uri="{FF2B5EF4-FFF2-40B4-BE49-F238E27FC236}">
                    <a16:creationId xmlns:a16="http://schemas.microsoft.com/office/drawing/2014/main" id="{E32D7BE7-971A-5974-1A0A-6C53A8E7A0A4}"/>
                  </a:ext>
                </a:extLst>
              </p:cNvPr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2850;p47">
                <a:extLst>
                  <a:ext uri="{FF2B5EF4-FFF2-40B4-BE49-F238E27FC236}">
                    <a16:creationId xmlns:a16="http://schemas.microsoft.com/office/drawing/2014/main" id="{CDD7F4C0-C7CF-F177-571D-548663CDA594}"/>
                  </a:ext>
                </a:extLst>
              </p:cNvPr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2851;p47">
                <a:extLst>
                  <a:ext uri="{FF2B5EF4-FFF2-40B4-BE49-F238E27FC236}">
                    <a16:creationId xmlns:a16="http://schemas.microsoft.com/office/drawing/2014/main" id="{064AACA1-B5F5-F134-979E-C1E46298B32E}"/>
                  </a:ext>
                </a:extLst>
              </p:cNvPr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2852;p47">
                <a:extLst>
                  <a:ext uri="{FF2B5EF4-FFF2-40B4-BE49-F238E27FC236}">
                    <a16:creationId xmlns:a16="http://schemas.microsoft.com/office/drawing/2014/main" id="{4E7AEC66-2FBC-E88F-5EE0-0C0413024094}"/>
                  </a:ext>
                </a:extLst>
              </p:cNvPr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2853;p47">
                <a:extLst>
                  <a:ext uri="{FF2B5EF4-FFF2-40B4-BE49-F238E27FC236}">
                    <a16:creationId xmlns:a16="http://schemas.microsoft.com/office/drawing/2014/main" id="{B4B1E5DC-222C-C5C8-DE46-664EEF172F2E}"/>
                  </a:ext>
                </a:extLst>
              </p:cNvPr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2854;p47">
                <a:extLst>
                  <a:ext uri="{FF2B5EF4-FFF2-40B4-BE49-F238E27FC236}">
                    <a16:creationId xmlns:a16="http://schemas.microsoft.com/office/drawing/2014/main" id="{12F41394-7CD1-67E1-8C32-F4BBF4CE1ACA}"/>
                  </a:ext>
                </a:extLst>
              </p:cNvPr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2855;p47">
                <a:extLst>
                  <a:ext uri="{FF2B5EF4-FFF2-40B4-BE49-F238E27FC236}">
                    <a16:creationId xmlns:a16="http://schemas.microsoft.com/office/drawing/2014/main" id="{18BED828-F2FF-5CD9-E7EE-F8F2DEB45FEF}"/>
                  </a:ext>
                </a:extLst>
              </p:cNvPr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2856;p47">
                <a:extLst>
                  <a:ext uri="{FF2B5EF4-FFF2-40B4-BE49-F238E27FC236}">
                    <a16:creationId xmlns:a16="http://schemas.microsoft.com/office/drawing/2014/main" id="{8ABD11FA-DB0C-1F8B-38C3-0F1D375FB359}"/>
                  </a:ext>
                </a:extLst>
              </p:cNvPr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2857;p47">
                <a:extLst>
                  <a:ext uri="{FF2B5EF4-FFF2-40B4-BE49-F238E27FC236}">
                    <a16:creationId xmlns:a16="http://schemas.microsoft.com/office/drawing/2014/main" id="{B9AB0BF2-1A67-D673-8F94-AA6506D5BE3A}"/>
                  </a:ext>
                </a:extLst>
              </p:cNvPr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2858;p47">
                <a:extLst>
                  <a:ext uri="{FF2B5EF4-FFF2-40B4-BE49-F238E27FC236}">
                    <a16:creationId xmlns:a16="http://schemas.microsoft.com/office/drawing/2014/main" id="{3FE56397-C659-21D7-309B-AD1331E0F6C0}"/>
                  </a:ext>
                </a:extLst>
              </p:cNvPr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2859;p47">
                <a:extLst>
                  <a:ext uri="{FF2B5EF4-FFF2-40B4-BE49-F238E27FC236}">
                    <a16:creationId xmlns:a16="http://schemas.microsoft.com/office/drawing/2014/main" id="{87BCCA1F-1FCA-2E54-14EA-DA9FA4FB5616}"/>
                  </a:ext>
                </a:extLst>
              </p:cNvPr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2860;p47">
                <a:extLst>
                  <a:ext uri="{FF2B5EF4-FFF2-40B4-BE49-F238E27FC236}">
                    <a16:creationId xmlns:a16="http://schemas.microsoft.com/office/drawing/2014/main" id="{F4CF8875-66DB-545E-7F48-82289B5B5241}"/>
                  </a:ext>
                </a:extLst>
              </p:cNvPr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2861;p47">
                <a:extLst>
                  <a:ext uri="{FF2B5EF4-FFF2-40B4-BE49-F238E27FC236}">
                    <a16:creationId xmlns:a16="http://schemas.microsoft.com/office/drawing/2014/main" id="{A0B6C98C-3FD0-DA7B-4EC1-AB7AFB25D35E}"/>
                  </a:ext>
                </a:extLst>
              </p:cNvPr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2862;p47">
                <a:extLst>
                  <a:ext uri="{FF2B5EF4-FFF2-40B4-BE49-F238E27FC236}">
                    <a16:creationId xmlns:a16="http://schemas.microsoft.com/office/drawing/2014/main" id="{481203D1-E7DF-DDC5-7B01-56ABA7803D5B}"/>
                  </a:ext>
                </a:extLst>
              </p:cNvPr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2863;p47">
                <a:extLst>
                  <a:ext uri="{FF2B5EF4-FFF2-40B4-BE49-F238E27FC236}">
                    <a16:creationId xmlns:a16="http://schemas.microsoft.com/office/drawing/2014/main" id="{3670047B-A075-4551-BB2B-BD4505B06214}"/>
                  </a:ext>
                </a:extLst>
              </p:cNvPr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2864;p47">
                <a:extLst>
                  <a:ext uri="{FF2B5EF4-FFF2-40B4-BE49-F238E27FC236}">
                    <a16:creationId xmlns:a16="http://schemas.microsoft.com/office/drawing/2014/main" id="{A73E6090-3E09-1078-E25F-7AAF1E6860C9}"/>
                  </a:ext>
                </a:extLst>
              </p:cNvPr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2865;p47">
                <a:extLst>
                  <a:ext uri="{FF2B5EF4-FFF2-40B4-BE49-F238E27FC236}">
                    <a16:creationId xmlns:a16="http://schemas.microsoft.com/office/drawing/2014/main" id="{C65A3569-8453-BFAF-1B17-EECA18E721B0}"/>
                  </a:ext>
                </a:extLst>
              </p:cNvPr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2866;p47">
                <a:extLst>
                  <a:ext uri="{FF2B5EF4-FFF2-40B4-BE49-F238E27FC236}">
                    <a16:creationId xmlns:a16="http://schemas.microsoft.com/office/drawing/2014/main" id="{C35542A3-79FB-8B93-3AD7-2CF02F1A8DBC}"/>
                  </a:ext>
                </a:extLst>
              </p:cNvPr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2867;p47">
                <a:extLst>
                  <a:ext uri="{FF2B5EF4-FFF2-40B4-BE49-F238E27FC236}">
                    <a16:creationId xmlns:a16="http://schemas.microsoft.com/office/drawing/2014/main" id="{93CFB9EF-F324-9A1C-67A9-D56D47E9C17E}"/>
                  </a:ext>
                </a:extLst>
              </p:cNvPr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2868;p47">
                <a:extLst>
                  <a:ext uri="{FF2B5EF4-FFF2-40B4-BE49-F238E27FC236}">
                    <a16:creationId xmlns:a16="http://schemas.microsoft.com/office/drawing/2014/main" id="{4FECF2FE-8A4E-8267-A678-48CDB9727E8C}"/>
                  </a:ext>
                </a:extLst>
              </p:cNvPr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2869;p47">
                <a:extLst>
                  <a:ext uri="{FF2B5EF4-FFF2-40B4-BE49-F238E27FC236}">
                    <a16:creationId xmlns:a16="http://schemas.microsoft.com/office/drawing/2014/main" id="{A5634E68-CB81-F83A-B098-B2F111176083}"/>
                  </a:ext>
                </a:extLst>
              </p:cNvPr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2870;p47">
                <a:extLst>
                  <a:ext uri="{FF2B5EF4-FFF2-40B4-BE49-F238E27FC236}">
                    <a16:creationId xmlns:a16="http://schemas.microsoft.com/office/drawing/2014/main" id="{C2156E5F-EF3D-668B-7695-B2A8C5D6DA9D}"/>
                  </a:ext>
                </a:extLst>
              </p:cNvPr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2871;p47">
                <a:extLst>
                  <a:ext uri="{FF2B5EF4-FFF2-40B4-BE49-F238E27FC236}">
                    <a16:creationId xmlns:a16="http://schemas.microsoft.com/office/drawing/2014/main" id="{A11BF30B-96BF-BF00-E283-43F501ACAE1C}"/>
                  </a:ext>
                </a:extLst>
              </p:cNvPr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2872;p47">
                <a:extLst>
                  <a:ext uri="{FF2B5EF4-FFF2-40B4-BE49-F238E27FC236}">
                    <a16:creationId xmlns:a16="http://schemas.microsoft.com/office/drawing/2014/main" id="{84A60D75-75ED-96DE-523E-31A2350691C8}"/>
                  </a:ext>
                </a:extLst>
              </p:cNvPr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2873;p47">
                <a:extLst>
                  <a:ext uri="{FF2B5EF4-FFF2-40B4-BE49-F238E27FC236}">
                    <a16:creationId xmlns:a16="http://schemas.microsoft.com/office/drawing/2014/main" id="{B9A8B897-9AD6-A133-9CE2-312E7D0D4908}"/>
                  </a:ext>
                </a:extLst>
              </p:cNvPr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2874;p47">
                <a:extLst>
                  <a:ext uri="{FF2B5EF4-FFF2-40B4-BE49-F238E27FC236}">
                    <a16:creationId xmlns:a16="http://schemas.microsoft.com/office/drawing/2014/main" id="{E095B837-F326-611C-FF6C-6B9A00AFA8DE}"/>
                  </a:ext>
                </a:extLst>
              </p:cNvPr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2875;p47">
                <a:extLst>
                  <a:ext uri="{FF2B5EF4-FFF2-40B4-BE49-F238E27FC236}">
                    <a16:creationId xmlns:a16="http://schemas.microsoft.com/office/drawing/2014/main" id="{EACF1748-1B25-3FEC-AF9E-829735F364B6}"/>
                  </a:ext>
                </a:extLst>
              </p:cNvPr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2876;p47">
                <a:extLst>
                  <a:ext uri="{FF2B5EF4-FFF2-40B4-BE49-F238E27FC236}">
                    <a16:creationId xmlns:a16="http://schemas.microsoft.com/office/drawing/2014/main" id="{F7555012-A32C-F902-BF2C-D1AA1B08F2CA}"/>
                  </a:ext>
                </a:extLst>
              </p:cNvPr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2877;p47">
                <a:extLst>
                  <a:ext uri="{FF2B5EF4-FFF2-40B4-BE49-F238E27FC236}">
                    <a16:creationId xmlns:a16="http://schemas.microsoft.com/office/drawing/2014/main" id="{279ADF9E-61D2-1E4F-DDDC-4A62D3F2539A}"/>
                  </a:ext>
                </a:extLst>
              </p:cNvPr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2878;p47">
                <a:extLst>
                  <a:ext uri="{FF2B5EF4-FFF2-40B4-BE49-F238E27FC236}">
                    <a16:creationId xmlns:a16="http://schemas.microsoft.com/office/drawing/2014/main" id="{1A5E12ED-5B0D-47BD-1C3A-68FBF50FD689}"/>
                  </a:ext>
                </a:extLst>
              </p:cNvPr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2879;p47">
                <a:extLst>
                  <a:ext uri="{FF2B5EF4-FFF2-40B4-BE49-F238E27FC236}">
                    <a16:creationId xmlns:a16="http://schemas.microsoft.com/office/drawing/2014/main" id="{1C0F0509-1AB6-4D83-651A-F7CC4F73E8C0}"/>
                  </a:ext>
                </a:extLst>
              </p:cNvPr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2880;p47">
                <a:extLst>
                  <a:ext uri="{FF2B5EF4-FFF2-40B4-BE49-F238E27FC236}">
                    <a16:creationId xmlns:a16="http://schemas.microsoft.com/office/drawing/2014/main" id="{63F84B95-522A-6AF0-9E90-DD771D65D1DD}"/>
                  </a:ext>
                </a:extLst>
              </p:cNvPr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2881;p47">
                <a:extLst>
                  <a:ext uri="{FF2B5EF4-FFF2-40B4-BE49-F238E27FC236}">
                    <a16:creationId xmlns:a16="http://schemas.microsoft.com/office/drawing/2014/main" id="{4AD65B14-23F9-B250-0464-D839029E009B}"/>
                  </a:ext>
                </a:extLst>
              </p:cNvPr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2882;p47">
                <a:extLst>
                  <a:ext uri="{FF2B5EF4-FFF2-40B4-BE49-F238E27FC236}">
                    <a16:creationId xmlns:a16="http://schemas.microsoft.com/office/drawing/2014/main" id="{DBFE8164-CBFE-3CC5-7CDB-BB6C33D55141}"/>
                  </a:ext>
                </a:extLst>
              </p:cNvPr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2883;p47">
                <a:extLst>
                  <a:ext uri="{FF2B5EF4-FFF2-40B4-BE49-F238E27FC236}">
                    <a16:creationId xmlns:a16="http://schemas.microsoft.com/office/drawing/2014/main" id="{70FF53E5-36C5-D343-4B37-80873F49F761}"/>
                  </a:ext>
                </a:extLst>
              </p:cNvPr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2884;p47">
                <a:extLst>
                  <a:ext uri="{FF2B5EF4-FFF2-40B4-BE49-F238E27FC236}">
                    <a16:creationId xmlns:a16="http://schemas.microsoft.com/office/drawing/2014/main" id="{CB522A08-1C1B-0619-54F9-EAB0762E827C}"/>
                  </a:ext>
                </a:extLst>
              </p:cNvPr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2885;p47">
                <a:extLst>
                  <a:ext uri="{FF2B5EF4-FFF2-40B4-BE49-F238E27FC236}">
                    <a16:creationId xmlns:a16="http://schemas.microsoft.com/office/drawing/2014/main" id="{FA9A111C-44C6-D9F7-E26B-9FC51DBBA2E9}"/>
                  </a:ext>
                </a:extLst>
              </p:cNvPr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2886;p47">
                <a:extLst>
                  <a:ext uri="{FF2B5EF4-FFF2-40B4-BE49-F238E27FC236}">
                    <a16:creationId xmlns:a16="http://schemas.microsoft.com/office/drawing/2014/main" id="{02649B8E-DFA4-BFEC-0401-75615716D9C1}"/>
                  </a:ext>
                </a:extLst>
              </p:cNvPr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" name="Google Shape;2887;p47">
              <a:extLst>
                <a:ext uri="{FF2B5EF4-FFF2-40B4-BE49-F238E27FC236}">
                  <a16:creationId xmlns:a16="http://schemas.microsoft.com/office/drawing/2014/main" id="{FD614F58-D3AC-56A6-25F1-ADD5E15EF464}"/>
                </a:ext>
              </a:extLst>
            </p:cNvPr>
            <p:cNvSpPr/>
            <p:nvPr/>
          </p:nvSpPr>
          <p:spPr>
            <a:xfrm>
              <a:off x="4424312" y="3389781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2888;p47">
              <a:extLst>
                <a:ext uri="{FF2B5EF4-FFF2-40B4-BE49-F238E27FC236}">
                  <a16:creationId xmlns:a16="http://schemas.microsoft.com/office/drawing/2014/main" id="{53C4E5C4-599D-46E5-429D-BD6E2FF4BCBB}"/>
                </a:ext>
              </a:extLst>
            </p:cNvPr>
            <p:cNvSpPr/>
            <p:nvPr/>
          </p:nvSpPr>
          <p:spPr>
            <a:xfrm>
              <a:off x="4458697" y="3370540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889;p47">
              <a:extLst>
                <a:ext uri="{FF2B5EF4-FFF2-40B4-BE49-F238E27FC236}">
                  <a16:creationId xmlns:a16="http://schemas.microsoft.com/office/drawing/2014/main" id="{393878BD-0916-8972-54A3-452FE31E1C6C}"/>
                </a:ext>
              </a:extLst>
            </p:cNvPr>
            <p:cNvSpPr/>
            <p:nvPr/>
          </p:nvSpPr>
          <p:spPr>
            <a:xfrm>
              <a:off x="4458697" y="3334726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890;p47">
              <a:extLst>
                <a:ext uri="{FF2B5EF4-FFF2-40B4-BE49-F238E27FC236}">
                  <a16:creationId xmlns:a16="http://schemas.microsoft.com/office/drawing/2014/main" id="{74F0776B-6719-9E53-98AB-B222D7F83B0C}"/>
                </a:ext>
              </a:extLst>
            </p:cNvPr>
            <p:cNvSpPr/>
            <p:nvPr/>
          </p:nvSpPr>
          <p:spPr>
            <a:xfrm>
              <a:off x="5662371" y="3457123"/>
              <a:ext cx="830865" cy="479678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891;p47">
              <a:extLst>
                <a:ext uri="{FF2B5EF4-FFF2-40B4-BE49-F238E27FC236}">
                  <a16:creationId xmlns:a16="http://schemas.microsoft.com/office/drawing/2014/main" id="{75E5EC11-E0B7-7ECA-1A85-1FBE4F047416}"/>
                </a:ext>
              </a:extLst>
            </p:cNvPr>
            <p:cNvSpPr/>
            <p:nvPr/>
          </p:nvSpPr>
          <p:spPr>
            <a:xfrm>
              <a:off x="5582647" y="3524845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892;p47">
              <a:extLst>
                <a:ext uri="{FF2B5EF4-FFF2-40B4-BE49-F238E27FC236}">
                  <a16:creationId xmlns:a16="http://schemas.microsoft.com/office/drawing/2014/main" id="{5A73D09F-4797-713F-C425-FDEBAF2AF07D}"/>
                </a:ext>
              </a:extLst>
            </p:cNvPr>
            <p:cNvSpPr/>
            <p:nvPr/>
          </p:nvSpPr>
          <p:spPr>
            <a:xfrm>
              <a:off x="5520830" y="3560469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893;p47">
              <a:extLst>
                <a:ext uri="{FF2B5EF4-FFF2-40B4-BE49-F238E27FC236}">
                  <a16:creationId xmlns:a16="http://schemas.microsoft.com/office/drawing/2014/main" id="{FB086FFB-44A5-D41D-329F-0F78D0AE33A2}"/>
                </a:ext>
              </a:extLst>
            </p:cNvPr>
            <p:cNvSpPr/>
            <p:nvPr/>
          </p:nvSpPr>
          <p:spPr>
            <a:xfrm>
              <a:off x="5459108" y="3596188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894;p47">
              <a:extLst>
                <a:ext uri="{FF2B5EF4-FFF2-40B4-BE49-F238E27FC236}">
                  <a16:creationId xmlns:a16="http://schemas.microsoft.com/office/drawing/2014/main" id="{DDF4F248-C91A-A342-F545-C353155ED085}"/>
                </a:ext>
              </a:extLst>
            </p:cNvPr>
            <p:cNvSpPr/>
            <p:nvPr/>
          </p:nvSpPr>
          <p:spPr>
            <a:xfrm>
              <a:off x="5006003" y="3836122"/>
              <a:ext cx="830770" cy="479679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895;p47">
              <a:extLst>
                <a:ext uri="{FF2B5EF4-FFF2-40B4-BE49-F238E27FC236}">
                  <a16:creationId xmlns:a16="http://schemas.microsoft.com/office/drawing/2014/main" id="{65C6D334-FAFD-C4D0-A547-15F440C5C14C}"/>
                </a:ext>
              </a:extLst>
            </p:cNvPr>
            <p:cNvSpPr/>
            <p:nvPr/>
          </p:nvSpPr>
          <p:spPr>
            <a:xfrm>
              <a:off x="4926279" y="3903750"/>
              <a:ext cx="741616" cy="428244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896;p47">
              <a:extLst>
                <a:ext uri="{FF2B5EF4-FFF2-40B4-BE49-F238E27FC236}">
                  <a16:creationId xmlns:a16="http://schemas.microsoft.com/office/drawing/2014/main" id="{DE7066B7-6410-1F4D-3FF5-DEDA81E3958C}"/>
                </a:ext>
              </a:extLst>
            </p:cNvPr>
            <p:cNvSpPr/>
            <p:nvPr/>
          </p:nvSpPr>
          <p:spPr>
            <a:xfrm>
              <a:off x="4864462" y="3939468"/>
              <a:ext cx="727614" cy="42005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897;p47">
              <a:extLst>
                <a:ext uri="{FF2B5EF4-FFF2-40B4-BE49-F238E27FC236}">
                  <a16:creationId xmlns:a16="http://schemas.microsoft.com/office/drawing/2014/main" id="{19E6647B-F09E-A62C-E729-A5C9FE5A9D54}"/>
                </a:ext>
              </a:extLst>
            </p:cNvPr>
            <p:cNvSpPr/>
            <p:nvPr/>
          </p:nvSpPr>
          <p:spPr>
            <a:xfrm>
              <a:off x="4802740" y="3975092"/>
              <a:ext cx="620839" cy="358520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898;p47">
              <a:extLst>
                <a:ext uri="{FF2B5EF4-FFF2-40B4-BE49-F238E27FC236}">
                  <a16:creationId xmlns:a16="http://schemas.microsoft.com/office/drawing/2014/main" id="{DA224914-566E-85F9-E369-6D8CAA81E825}"/>
                </a:ext>
              </a:extLst>
            </p:cNvPr>
            <p:cNvSpPr/>
            <p:nvPr/>
          </p:nvSpPr>
          <p:spPr>
            <a:xfrm>
              <a:off x="5169357" y="3663339"/>
              <a:ext cx="421766" cy="243458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899;p47">
              <a:extLst>
                <a:ext uri="{FF2B5EF4-FFF2-40B4-BE49-F238E27FC236}">
                  <a16:creationId xmlns:a16="http://schemas.microsoft.com/office/drawing/2014/main" id="{371B0F93-325E-7BEC-10D8-2CC668B8714C}"/>
                </a:ext>
              </a:extLst>
            </p:cNvPr>
            <p:cNvSpPr/>
            <p:nvPr/>
          </p:nvSpPr>
          <p:spPr>
            <a:xfrm>
              <a:off x="5441867" y="3820597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900;p47">
              <a:extLst>
                <a:ext uri="{FF2B5EF4-FFF2-40B4-BE49-F238E27FC236}">
                  <a16:creationId xmlns:a16="http://schemas.microsoft.com/office/drawing/2014/main" id="{42F05944-6521-4BDA-A9A7-9A51034589DC}"/>
                </a:ext>
              </a:extLst>
            </p:cNvPr>
            <p:cNvSpPr/>
            <p:nvPr/>
          </p:nvSpPr>
          <p:spPr>
            <a:xfrm>
              <a:off x="5714378" y="3977950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901;p47">
              <a:extLst>
                <a:ext uri="{FF2B5EF4-FFF2-40B4-BE49-F238E27FC236}">
                  <a16:creationId xmlns:a16="http://schemas.microsoft.com/office/drawing/2014/main" id="{982AC855-DAF9-5ACC-EEE8-F4BAC2C4C6CE}"/>
                </a:ext>
              </a:extLst>
            </p:cNvPr>
            <p:cNvSpPr/>
            <p:nvPr/>
          </p:nvSpPr>
          <p:spPr>
            <a:xfrm>
              <a:off x="2242896" y="2171438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689" y="206407"/>
                  </a:moveTo>
                  <a:lnTo>
                    <a:pt x="0" y="103251"/>
                  </a:lnTo>
                  <a:lnTo>
                    <a:pt x="178689" y="0"/>
                  </a:lnTo>
                  <a:lnTo>
                    <a:pt x="357473" y="103251"/>
                  </a:lnTo>
                  <a:lnTo>
                    <a:pt x="178689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902;p47">
              <a:extLst>
                <a:ext uri="{FF2B5EF4-FFF2-40B4-BE49-F238E27FC236}">
                  <a16:creationId xmlns:a16="http://schemas.microsoft.com/office/drawing/2014/main" id="{B7CF3031-9FDF-8BFD-5AC4-91722EF3EEFC}"/>
                </a:ext>
              </a:extLst>
            </p:cNvPr>
            <p:cNvSpPr/>
            <p:nvPr/>
          </p:nvSpPr>
          <p:spPr>
            <a:xfrm>
              <a:off x="2526170" y="20060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903;p47">
              <a:extLst>
                <a:ext uri="{FF2B5EF4-FFF2-40B4-BE49-F238E27FC236}">
                  <a16:creationId xmlns:a16="http://schemas.microsoft.com/office/drawing/2014/main" id="{E0314260-B951-470B-E1DE-1A226F49A55B}"/>
                </a:ext>
              </a:extLst>
            </p:cNvPr>
            <p:cNvSpPr/>
            <p:nvPr/>
          </p:nvSpPr>
          <p:spPr>
            <a:xfrm>
              <a:off x="2632278" y="1017294"/>
              <a:ext cx="357473" cy="206311"/>
            </a:xfrm>
            <a:custGeom>
              <a:avLst/>
              <a:gdLst/>
              <a:ahLst/>
              <a:cxnLst/>
              <a:rect l="l" t="t" r="r" b="b"/>
              <a:pathLst>
                <a:path w="357473" h="206311" extrusionOk="0">
                  <a:moveTo>
                    <a:pt x="178784" y="206312"/>
                  </a:moveTo>
                  <a:lnTo>
                    <a:pt x="0" y="103156"/>
                  </a:lnTo>
                  <a:lnTo>
                    <a:pt x="178784" y="0"/>
                  </a:lnTo>
                  <a:lnTo>
                    <a:pt x="357473" y="103156"/>
                  </a:lnTo>
                  <a:lnTo>
                    <a:pt x="178784" y="2063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904;p47">
              <a:extLst>
                <a:ext uri="{FF2B5EF4-FFF2-40B4-BE49-F238E27FC236}">
                  <a16:creationId xmlns:a16="http://schemas.microsoft.com/office/drawing/2014/main" id="{81C299B5-3A08-8A9B-E740-0C2C9D3F91D7}"/>
                </a:ext>
              </a:extLst>
            </p:cNvPr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905;p47">
              <a:extLst>
                <a:ext uri="{FF2B5EF4-FFF2-40B4-BE49-F238E27FC236}">
                  <a16:creationId xmlns:a16="http://schemas.microsoft.com/office/drawing/2014/main" id="{C16DFE96-F452-1293-5B31-6FD415C0BC46}"/>
                </a:ext>
              </a:extLst>
            </p:cNvPr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906;p47">
              <a:extLst>
                <a:ext uri="{FF2B5EF4-FFF2-40B4-BE49-F238E27FC236}">
                  <a16:creationId xmlns:a16="http://schemas.microsoft.com/office/drawing/2014/main" id="{46D8295B-6451-1FB7-C9E5-F9E2C90C9DCB}"/>
                </a:ext>
              </a:extLst>
            </p:cNvPr>
            <p:cNvSpPr/>
            <p:nvPr/>
          </p:nvSpPr>
          <p:spPr>
            <a:xfrm>
              <a:off x="2811062" y="1120450"/>
              <a:ext cx="178689" cy="1032319"/>
            </a:xfrm>
            <a:custGeom>
              <a:avLst/>
              <a:gdLst/>
              <a:ahLst/>
              <a:cxnLst/>
              <a:rect l="l" t="t" r="r" b="b"/>
              <a:pathLst>
                <a:path w="178689" h="1032319" extrusionOk="0">
                  <a:moveTo>
                    <a:pt x="178689" y="929068"/>
                  </a:moveTo>
                  <a:lnTo>
                    <a:pt x="0" y="103232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9290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907;p47">
              <a:extLst>
                <a:ext uri="{FF2B5EF4-FFF2-40B4-BE49-F238E27FC236}">
                  <a16:creationId xmlns:a16="http://schemas.microsoft.com/office/drawing/2014/main" id="{DD34A1B9-9EF8-50E4-D426-3A68D6DD3AC3}"/>
                </a:ext>
              </a:extLst>
            </p:cNvPr>
            <p:cNvSpPr/>
            <p:nvPr/>
          </p:nvSpPr>
          <p:spPr>
            <a:xfrm>
              <a:off x="2364150" y="1481542"/>
              <a:ext cx="357473" cy="206501"/>
            </a:xfrm>
            <a:custGeom>
              <a:avLst/>
              <a:gdLst/>
              <a:ahLst/>
              <a:cxnLst/>
              <a:rect l="l" t="t" r="r" b="b"/>
              <a:pathLst>
                <a:path w="357473" h="206501" extrusionOk="0">
                  <a:moveTo>
                    <a:pt x="178784" y="206502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908;p47">
              <a:extLst>
                <a:ext uri="{FF2B5EF4-FFF2-40B4-BE49-F238E27FC236}">
                  <a16:creationId xmlns:a16="http://schemas.microsoft.com/office/drawing/2014/main" id="{2260CB46-8F6B-7264-6BA7-4AF9D1372A84}"/>
                </a:ext>
              </a:extLst>
            </p:cNvPr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909;p47">
              <a:extLst>
                <a:ext uri="{FF2B5EF4-FFF2-40B4-BE49-F238E27FC236}">
                  <a16:creationId xmlns:a16="http://schemas.microsoft.com/office/drawing/2014/main" id="{6E7534DC-16CC-0420-4320-2E22977F6209}"/>
                </a:ext>
              </a:extLst>
            </p:cNvPr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910;p47">
              <a:extLst>
                <a:ext uri="{FF2B5EF4-FFF2-40B4-BE49-F238E27FC236}">
                  <a16:creationId xmlns:a16="http://schemas.microsoft.com/office/drawing/2014/main" id="{9E92AC99-4FF0-2451-6623-6D2FD61B20FC}"/>
                </a:ext>
              </a:extLst>
            </p:cNvPr>
            <p:cNvSpPr/>
            <p:nvPr/>
          </p:nvSpPr>
          <p:spPr>
            <a:xfrm>
              <a:off x="2542934" y="1584793"/>
              <a:ext cx="178688" cy="721899"/>
            </a:xfrm>
            <a:custGeom>
              <a:avLst/>
              <a:gdLst/>
              <a:ahLst/>
              <a:cxnLst/>
              <a:rect l="l" t="t" r="r" b="b"/>
              <a:pathLst>
                <a:path w="178688" h="721899" extrusionOk="0">
                  <a:moveTo>
                    <a:pt x="178689" y="618744"/>
                  </a:moveTo>
                  <a:lnTo>
                    <a:pt x="0" y="72190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6187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911;p47">
              <a:extLst>
                <a:ext uri="{FF2B5EF4-FFF2-40B4-BE49-F238E27FC236}">
                  <a16:creationId xmlns:a16="http://schemas.microsoft.com/office/drawing/2014/main" id="{AB9A15EF-EE51-5D98-69AC-055815F9CB6A}"/>
                </a:ext>
              </a:extLst>
            </p:cNvPr>
            <p:cNvSpPr/>
            <p:nvPr/>
          </p:nvSpPr>
          <p:spPr>
            <a:xfrm>
              <a:off x="2013915" y="2306693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12;p47">
              <a:extLst>
                <a:ext uri="{FF2B5EF4-FFF2-40B4-BE49-F238E27FC236}">
                  <a16:creationId xmlns:a16="http://schemas.microsoft.com/office/drawing/2014/main" id="{9A89C872-BA11-E844-3A08-46B643C0C32A}"/>
                </a:ext>
              </a:extLst>
            </p:cNvPr>
            <p:cNvSpPr/>
            <p:nvPr/>
          </p:nvSpPr>
          <p:spPr>
            <a:xfrm>
              <a:off x="2078685" y="19719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156"/>
                  </a:lnTo>
                  <a:lnTo>
                    <a:pt x="178689" y="0"/>
                  </a:lnTo>
                  <a:lnTo>
                    <a:pt x="357473" y="103156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913;p47">
              <a:extLst>
                <a:ext uri="{FF2B5EF4-FFF2-40B4-BE49-F238E27FC236}">
                  <a16:creationId xmlns:a16="http://schemas.microsoft.com/office/drawing/2014/main" id="{F1CF9977-BB69-3268-BBFD-806913CA6F20}"/>
                </a:ext>
              </a:extLst>
            </p:cNvPr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914;p47">
              <a:extLst>
                <a:ext uri="{FF2B5EF4-FFF2-40B4-BE49-F238E27FC236}">
                  <a16:creationId xmlns:a16="http://schemas.microsoft.com/office/drawing/2014/main" id="{6B400086-8FD5-EE16-89DA-C976B762626F}"/>
                </a:ext>
              </a:extLst>
            </p:cNvPr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915;p47">
              <a:extLst>
                <a:ext uri="{FF2B5EF4-FFF2-40B4-BE49-F238E27FC236}">
                  <a16:creationId xmlns:a16="http://schemas.microsoft.com/office/drawing/2014/main" id="{4C3ECC55-06F1-094D-622A-A94448E1ABAF}"/>
                </a:ext>
              </a:extLst>
            </p:cNvPr>
            <p:cNvSpPr/>
            <p:nvPr/>
          </p:nvSpPr>
          <p:spPr>
            <a:xfrm>
              <a:off x="2257469" y="2075140"/>
              <a:ext cx="178689" cy="399097"/>
            </a:xfrm>
            <a:custGeom>
              <a:avLst/>
              <a:gdLst/>
              <a:ahLst/>
              <a:cxnLst/>
              <a:rect l="l" t="t" r="r" b="b"/>
              <a:pathLst>
                <a:path w="178689" h="399097" extrusionOk="0">
                  <a:moveTo>
                    <a:pt x="178689" y="295846"/>
                  </a:moveTo>
                  <a:lnTo>
                    <a:pt x="0" y="399098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2958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916;p47">
              <a:extLst>
                <a:ext uri="{FF2B5EF4-FFF2-40B4-BE49-F238E27FC236}">
                  <a16:creationId xmlns:a16="http://schemas.microsoft.com/office/drawing/2014/main" id="{2A8DCA95-B7D4-7E09-BEEB-0B222ADA8BD9}"/>
                </a:ext>
              </a:extLst>
            </p:cNvPr>
            <p:cNvSpPr/>
            <p:nvPr/>
          </p:nvSpPr>
          <p:spPr>
            <a:xfrm>
              <a:off x="4050634" y="46890"/>
              <a:ext cx="205002" cy="29971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917;p47">
              <a:extLst>
                <a:ext uri="{FF2B5EF4-FFF2-40B4-BE49-F238E27FC236}">
                  <a16:creationId xmlns:a16="http://schemas.microsoft.com/office/drawing/2014/main" id="{735426F2-4117-F836-28DF-76BF6DA064E6}"/>
                </a:ext>
              </a:extLst>
            </p:cNvPr>
            <p:cNvSpPr/>
            <p:nvPr/>
          </p:nvSpPr>
          <p:spPr>
            <a:xfrm>
              <a:off x="4066180" y="44285"/>
              <a:ext cx="98194" cy="12100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918;p47">
              <a:extLst>
                <a:ext uri="{FF2B5EF4-FFF2-40B4-BE49-F238E27FC236}">
                  <a16:creationId xmlns:a16="http://schemas.microsoft.com/office/drawing/2014/main" id="{CA79E1AF-2786-7038-4973-6BCA4EAD48D8}"/>
                </a:ext>
              </a:extLst>
            </p:cNvPr>
            <p:cNvSpPr/>
            <p:nvPr/>
          </p:nvSpPr>
          <p:spPr>
            <a:xfrm>
              <a:off x="4085379" y="175665"/>
              <a:ext cx="121123" cy="13556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919;p47">
              <a:extLst>
                <a:ext uri="{FF2B5EF4-FFF2-40B4-BE49-F238E27FC236}">
                  <a16:creationId xmlns:a16="http://schemas.microsoft.com/office/drawing/2014/main" id="{07A85A82-7D82-ECF1-D172-7930C4E1C853}"/>
                </a:ext>
              </a:extLst>
            </p:cNvPr>
            <p:cNvSpPr/>
            <p:nvPr/>
          </p:nvSpPr>
          <p:spPr>
            <a:xfrm>
              <a:off x="3878508" y="229758"/>
              <a:ext cx="228579" cy="325392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920;p47">
              <a:extLst>
                <a:ext uri="{FF2B5EF4-FFF2-40B4-BE49-F238E27FC236}">
                  <a16:creationId xmlns:a16="http://schemas.microsoft.com/office/drawing/2014/main" id="{D158B617-063F-241A-CC94-295C435871E1}"/>
                </a:ext>
              </a:extLst>
            </p:cNvPr>
            <p:cNvSpPr/>
            <p:nvPr/>
          </p:nvSpPr>
          <p:spPr>
            <a:xfrm>
              <a:off x="4050113" y="220052"/>
              <a:ext cx="176568" cy="232904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921;p47">
              <a:extLst>
                <a:ext uri="{FF2B5EF4-FFF2-40B4-BE49-F238E27FC236}">
                  <a16:creationId xmlns:a16="http://schemas.microsoft.com/office/drawing/2014/main" id="{BC25E6D8-631C-C36B-BDF5-7FAA6BF815DC}"/>
                </a:ext>
              </a:extLst>
            </p:cNvPr>
            <p:cNvSpPr/>
            <p:nvPr/>
          </p:nvSpPr>
          <p:spPr>
            <a:xfrm>
              <a:off x="4081568" y="53558"/>
              <a:ext cx="129892" cy="160015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922;p47">
              <a:extLst>
                <a:ext uri="{FF2B5EF4-FFF2-40B4-BE49-F238E27FC236}">
                  <a16:creationId xmlns:a16="http://schemas.microsoft.com/office/drawing/2014/main" id="{10107521-71E8-1F6E-7772-C98B0A423597}"/>
                </a:ext>
              </a:extLst>
            </p:cNvPr>
            <p:cNvSpPr/>
            <p:nvPr/>
          </p:nvSpPr>
          <p:spPr>
            <a:xfrm>
              <a:off x="4086841" y="52931"/>
              <a:ext cx="130406" cy="122734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923;p47">
              <a:extLst>
                <a:ext uri="{FF2B5EF4-FFF2-40B4-BE49-F238E27FC236}">
                  <a16:creationId xmlns:a16="http://schemas.microsoft.com/office/drawing/2014/main" id="{9A1021BE-BE22-D8BA-D506-707778FD542E}"/>
                </a:ext>
              </a:extLst>
            </p:cNvPr>
            <p:cNvSpPr/>
            <p:nvPr/>
          </p:nvSpPr>
          <p:spPr>
            <a:xfrm>
              <a:off x="3930273" y="858890"/>
              <a:ext cx="102549" cy="78223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924;p47">
              <a:extLst>
                <a:ext uri="{FF2B5EF4-FFF2-40B4-BE49-F238E27FC236}">
                  <a16:creationId xmlns:a16="http://schemas.microsoft.com/office/drawing/2014/main" id="{8606E06A-E711-B24F-F2AA-F48A1591E431}"/>
                </a:ext>
              </a:extLst>
            </p:cNvPr>
            <p:cNvSpPr/>
            <p:nvPr/>
          </p:nvSpPr>
          <p:spPr>
            <a:xfrm>
              <a:off x="3930726" y="883849"/>
              <a:ext cx="102084" cy="53297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925;p47">
              <a:extLst>
                <a:ext uri="{FF2B5EF4-FFF2-40B4-BE49-F238E27FC236}">
                  <a16:creationId xmlns:a16="http://schemas.microsoft.com/office/drawing/2014/main" id="{3CE00D5B-B52B-C51D-A116-84FDF528AFDA}"/>
                </a:ext>
              </a:extLst>
            </p:cNvPr>
            <p:cNvSpPr/>
            <p:nvPr/>
          </p:nvSpPr>
          <p:spPr>
            <a:xfrm>
              <a:off x="3878956" y="825175"/>
              <a:ext cx="93870" cy="7271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926;p47">
              <a:extLst>
                <a:ext uri="{FF2B5EF4-FFF2-40B4-BE49-F238E27FC236}">
                  <a16:creationId xmlns:a16="http://schemas.microsoft.com/office/drawing/2014/main" id="{9D799A1B-ACA0-49F4-E529-373424ABA2F7}"/>
                </a:ext>
              </a:extLst>
            </p:cNvPr>
            <p:cNvSpPr/>
            <p:nvPr/>
          </p:nvSpPr>
          <p:spPr>
            <a:xfrm>
              <a:off x="3879387" y="849177"/>
              <a:ext cx="93498" cy="4880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927;p47">
              <a:extLst>
                <a:ext uri="{FF2B5EF4-FFF2-40B4-BE49-F238E27FC236}">
                  <a16:creationId xmlns:a16="http://schemas.microsoft.com/office/drawing/2014/main" id="{55C65B31-F7B3-1EAC-D48A-8F16E3963066}"/>
                </a:ext>
              </a:extLst>
            </p:cNvPr>
            <p:cNvSpPr/>
            <p:nvPr/>
          </p:nvSpPr>
          <p:spPr>
            <a:xfrm>
              <a:off x="3913772" y="449985"/>
              <a:ext cx="223526" cy="385528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928;p47">
              <a:extLst>
                <a:ext uri="{FF2B5EF4-FFF2-40B4-BE49-F238E27FC236}">
                  <a16:creationId xmlns:a16="http://schemas.microsoft.com/office/drawing/2014/main" id="{15BADCA1-42B8-9752-A272-C41AF6F2950E}"/>
                </a:ext>
              </a:extLst>
            </p:cNvPr>
            <p:cNvSpPr/>
            <p:nvPr/>
          </p:nvSpPr>
          <p:spPr>
            <a:xfrm>
              <a:off x="3974732" y="450747"/>
              <a:ext cx="222535" cy="417442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929;p47">
              <a:extLst>
                <a:ext uri="{FF2B5EF4-FFF2-40B4-BE49-F238E27FC236}">
                  <a16:creationId xmlns:a16="http://schemas.microsoft.com/office/drawing/2014/main" id="{A4C859F8-CB3F-FA7C-1F32-D7968EC1DDCA}"/>
                </a:ext>
              </a:extLst>
            </p:cNvPr>
            <p:cNvSpPr/>
            <p:nvPr/>
          </p:nvSpPr>
          <p:spPr>
            <a:xfrm>
              <a:off x="3891839" y="424458"/>
              <a:ext cx="332782" cy="30632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930;p47">
              <a:extLst>
                <a:ext uri="{FF2B5EF4-FFF2-40B4-BE49-F238E27FC236}">
                  <a16:creationId xmlns:a16="http://schemas.microsoft.com/office/drawing/2014/main" id="{583B19F1-FD86-619A-5D52-63336468EF4F}"/>
                </a:ext>
              </a:extLst>
            </p:cNvPr>
            <p:cNvSpPr/>
            <p:nvPr/>
          </p:nvSpPr>
          <p:spPr>
            <a:xfrm>
              <a:off x="4159410" y="243442"/>
              <a:ext cx="115651" cy="405453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931;p47">
              <a:extLst>
                <a:ext uri="{FF2B5EF4-FFF2-40B4-BE49-F238E27FC236}">
                  <a16:creationId xmlns:a16="http://schemas.microsoft.com/office/drawing/2014/main" id="{E6EEE71F-666B-242A-5A41-946D71BEF58A}"/>
                </a:ext>
              </a:extLst>
            </p:cNvPr>
            <p:cNvSpPr/>
            <p:nvPr/>
          </p:nvSpPr>
          <p:spPr>
            <a:xfrm>
              <a:off x="4182076" y="238331"/>
              <a:ext cx="69928" cy="88934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932;p47">
              <a:extLst>
                <a:ext uri="{FF2B5EF4-FFF2-40B4-BE49-F238E27FC236}">
                  <a16:creationId xmlns:a16="http://schemas.microsoft.com/office/drawing/2014/main" id="{4D20D195-DE20-D506-CE0E-E6BEA06DF059}"/>
                </a:ext>
              </a:extLst>
            </p:cNvPr>
            <p:cNvSpPr/>
            <p:nvPr/>
          </p:nvSpPr>
          <p:spPr>
            <a:xfrm>
              <a:off x="4044931" y="219924"/>
              <a:ext cx="59816" cy="62802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933;p47">
              <a:extLst>
                <a:ext uri="{FF2B5EF4-FFF2-40B4-BE49-F238E27FC236}">
                  <a16:creationId xmlns:a16="http://schemas.microsoft.com/office/drawing/2014/main" id="{5100A366-AF74-5D0A-A39F-FF0F230B7E3A}"/>
                </a:ext>
              </a:extLst>
            </p:cNvPr>
            <p:cNvSpPr/>
            <p:nvPr/>
          </p:nvSpPr>
          <p:spPr>
            <a:xfrm>
              <a:off x="2494198" y="1192008"/>
              <a:ext cx="154251" cy="303342"/>
            </a:xfrm>
            <a:custGeom>
              <a:avLst/>
              <a:gdLst/>
              <a:ahLst/>
              <a:cxnLst/>
              <a:rect l="l" t="t" r="r" b="b"/>
              <a:pathLst>
                <a:path w="154251" h="303342" extrusionOk="0">
                  <a:moveTo>
                    <a:pt x="65595" y="234575"/>
                  </a:moveTo>
                  <a:cubicBezTo>
                    <a:pt x="79310" y="258921"/>
                    <a:pt x="95907" y="281534"/>
                    <a:pt x="115030" y="301917"/>
                  </a:cubicBezTo>
                  <a:cubicBezTo>
                    <a:pt x="120364" y="308108"/>
                    <a:pt x="161512" y="292392"/>
                    <a:pt x="153130" y="288010"/>
                  </a:cubicBezTo>
                  <a:cubicBezTo>
                    <a:pt x="144747" y="283629"/>
                    <a:pt x="117601" y="246005"/>
                    <a:pt x="104171" y="221335"/>
                  </a:cubicBezTo>
                  <a:cubicBezTo>
                    <a:pt x="92896" y="191398"/>
                    <a:pt x="83356" y="160833"/>
                    <a:pt x="75596" y="129800"/>
                  </a:cubicBezTo>
                  <a:cubicBezTo>
                    <a:pt x="67119" y="99225"/>
                    <a:pt x="59880" y="54267"/>
                    <a:pt x="53689" y="33121"/>
                  </a:cubicBezTo>
                  <a:cubicBezTo>
                    <a:pt x="50377" y="17186"/>
                    <a:pt x="38044" y="4670"/>
                    <a:pt x="22161" y="1117"/>
                  </a:cubicBezTo>
                  <a:cubicBezTo>
                    <a:pt x="7397" y="-2312"/>
                    <a:pt x="-2223" y="1689"/>
                    <a:pt x="444" y="19596"/>
                  </a:cubicBezTo>
                  <a:cubicBezTo>
                    <a:pt x="4730" y="50743"/>
                    <a:pt x="29305" y="172853"/>
                    <a:pt x="65595" y="23457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934;p47">
              <a:extLst>
                <a:ext uri="{FF2B5EF4-FFF2-40B4-BE49-F238E27FC236}">
                  <a16:creationId xmlns:a16="http://schemas.microsoft.com/office/drawing/2014/main" id="{E032B543-5638-E889-3FDB-4E7C24CA34D9}"/>
                </a:ext>
              </a:extLst>
            </p:cNvPr>
            <p:cNvSpPr/>
            <p:nvPr/>
          </p:nvSpPr>
          <p:spPr>
            <a:xfrm>
              <a:off x="2527565" y="1904831"/>
              <a:ext cx="106588" cy="82319"/>
            </a:xfrm>
            <a:custGeom>
              <a:avLst/>
              <a:gdLst/>
              <a:ahLst/>
              <a:cxnLst/>
              <a:rect l="l" t="t" r="r" b="b"/>
              <a:pathLst>
                <a:path w="106588" h="82319" extrusionOk="0">
                  <a:moveTo>
                    <a:pt x="8606" y="2"/>
                  </a:moveTo>
                  <a:cubicBezTo>
                    <a:pt x="21369" y="10385"/>
                    <a:pt x="40229" y="860"/>
                    <a:pt x="41181" y="1812"/>
                  </a:cubicBezTo>
                  <a:cubicBezTo>
                    <a:pt x="56119" y="15766"/>
                    <a:pt x="71828" y="28863"/>
                    <a:pt x="88235" y="41055"/>
                  </a:cubicBezTo>
                  <a:cubicBezTo>
                    <a:pt x="96141" y="47246"/>
                    <a:pt x="108523" y="55628"/>
                    <a:pt x="106332" y="67630"/>
                  </a:cubicBezTo>
                  <a:cubicBezTo>
                    <a:pt x="102332" y="89156"/>
                    <a:pt x="68232" y="82489"/>
                    <a:pt x="54897" y="75917"/>
                  </a:cubicBezTo>
                  <a:cubicBezTo>
                    <a:pt x="41562" y="69344"/>
                    <a:pt x="31371" y="58486"/>
                    <a:pt x="19083" y="50866"/>
                  </a:cubicBezTo>
                  <a:cubicBezTo>
                    <a:pt x="10320" y="45437"/>
                    <a:pt x="1653" y="42579"/>
                    <a:pt x="33" y="31816"/>
                  </a:cubicBezTo>
                  <a:cubicBezTo>
                    <a:pt x="-538" y="25244"/>
                    <a:pt x="6415" y="-283"/>
                    <a:pt x="860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935;p47">
              <a:extLst>
                <a:ext uri="{FF2B5EF4-FFF2-40B4-BE49-F238E27FC236}">
                  <a16:creationId xmlns:a16="http://schemas.microsoft.com/office/drawing/2014/main" id="{C2F2F50C-39F4-79AC-6FFA-B2EF27C59F13}"/>
                </a:ext>
              </a:extLst>
            </p:cNvPr>
            <p:cNvSpPr/>
            <p:nvPr/>
          </p:nvSpPr>
          <p:spPr>
            <a:xfrm>
              <a:off x="2527774" y="1931884"/>
              <a:ext cx="106123" cy="55368"/>
            </a:xfrm>
            <a:custGeom>
              <a:avLst/>
              <a:gdLst/>
              <a:ahLst/>
              <a:cxnLst/>
              <a:rect l="l" t="t" r="r" b="b"/>
              <a:pathLst>
                <a:path w="106123" h="55368" extrusionOk="0">
                  <a:moveTo>
                    <a:pt x="301" y="0"/>
                  </a:moveTo>
                  <a:cubicBezTo>
                    <a:pt x="1920" y="10668"/>
                    <a:pt x="10492" y="13525"/>
                    <a:pt x="19351" y="19050"/>
                  </a:cubicBezTo>
                  <a:cubicBezTo>
                    <a:pt x="31828" y="26765"/>
                    <a:pt x="42782" y="38100"/>
                    <a:pt x="55831" y="44577"/>
                  </a:cubicBezTo>
                  <a:cubicBezTo>
                    <a:pt x="68881" y="51054"/>
                    <a:pt x="97646" y="56674"/>
                    <a:pt x="106123" y="41338"/>
                  </a:cubicBezTo>
                  <a:cubicBezTo>
                    <a:pt x="101551" y="62008"/>
                    <a:pt x="68023" y="55531"/>
                    <a:pt x="54879" y="48958"/>
                  </a:cubicBezTo>
                  <a:cubicBezTo>
                    <a:pt x="41734" y="42386"/>
                    <a:pt x="31352" y="31528"/>
                    <a:pt x="19065" y="23908"/>
                  </a:cubicBezTo>
                  <a:cubicBezTo>
                    <a:pt x="10302" y="18479"/>
                    <a:pt x="1634" y="15621"/>
                    <a:pt x="15" y="4858"/>
                  </a:cubicBezTo>
                  <a:cubicBezTo>
                    <a:pt x="-40" y="3229"/>
                    <a:pt x="56" y="1610"/>
                    <a:pt x="30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936;p47">
              <a:extLst>
                <a:ext uri="{FF2B5EF4-FFF2-40B4-BE49-F238E27FC236}">
                  <a16:creationId xmlns:a16="http://schemas.microsoft.com/office/drawing/2014/main" id="{04E7302C-C519-C9F4-3D58-10DC588FAD4A}"/>
                </a:ext>
              </a:extLst>
            </p:cNvPr>
            <p:cNvSpPr/>
            <p:nvPr/>
          </p:nvSpPr>
          <p:spPr>
            <a:xfrm>
              <a:off x="2655329" y="1830290"/>
              <a:ext cx="106576" cy="79516"/>
            </a:xfrm>
            <a:custGeom>
              <a:avLst/>
              <a:gdLst/>
              <a:ahLst/>
              <a:cxnLst/>
              <a:rect l="l" t="t" r="r" b="b"/>
              <a:pathLst>
                <a:path w="106576" h="79516" extrusionOk="0">
                  <a:moveTo>
                    <a:pt x="10192" y="58"/>
                  </a:moveTo>
                  <a:cubicBezTo>
                    <a:pt x="22955" y="10440"/>
                    <a:pt x="45244" y="-895"/>
                    <a:pt x="46196" y="58"/>
                  </a:cubicBezTo>
                  <a:cubicBezTo>
                    <a:pt x="59433" y="13574"/>
                    <a:pt x="73460" y="26299"/>
                    <a:pt x="88202" y="38158"/>
                  </a:cubicBezTo>
                  <a:cubicBezTo>
                    <a:pt x="96202" y="44444"/>
                    <a:pt x="108585" y="52826"/>
                    <a:pt x="106299" y="64828"/>
                  </a:cubicBezTo>
                  <a:cubicBezTo>
                    <a:pt x="102298" y="86354"/>
                    <a:pt x="68199" y="79687"/>
                    <a:pt x="54959" y="73114"/>
                  </a:cubicBezTo>
                  <a:cubicBezTo>
                    <a:pt x="41719" y="66542"/>
                    <a:pt x="31337" y="55684"/>
                    <a:pt x="19050" y="48064"/>
                  </a:cubicBezTo>
                  <a:cubicBezTo>
                    <a:pt x="10287" y="42634"/>
                    <a:pt x="1715" y="39777"/>
                    <a:pt x="0" y="29014"/>
                  </a:cubicBezTo>
                  <a:cubicBezTo>
                    <a:pt x="721" y="18622"/>
                    <a:pt x="4243" y="8611"/>
                    <a:pt x="10192" y="58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937;p47">
              <a:extLst>
                <a:ext uri="{FF2B5EF4-FFF2-40B4-BE49-F238E27FC236}">
                  <a16:creationId xmlns:a16="http://schemas.microsoft.com/office/drawing/2014/main" id="{F4ED37C7-912D-317F-C3EC-42CB7B0257FD}"/>
                </a:ext>
              </a:extLst>
            </p:cNvPr>
            <p:cNvSpPr/>
            <p:nvPr/>
          </p:nvSpPr>
          <p:spPr>
            <a:xfrm>
              <a:off x="2655759" y="1855875"/>
              <a:ext cx="106154" cy="55320"/>
            </a:xfrm>
            <a:custGeom>
              <a:avLst/>
              <a:gdLst/>
              <a:ahLst/>
              <a:cxnLst/>
              <a:rect l="l" t="t" r="r" b="b"/>
              <a:pathLst>
                <a:path w="106154" h="55320" extrusionOk="0">
                  <a:moveTo>
                    <a:pt x="331" y="0"/>
                  </a:moveTo>
                  <a:cubicBezTo>
                    <a:pt x="1951" y="10573"/>
                    <a:pt x="10523" y="13525"/>
                    <a:pt x="19381" y="19050"/>
                  </a:cubicBezTo>
                  <a:cubicBezTo>
                    <a:pt x="31859" y="26765"/>
                    <a:pt x="42813" y="38100"/>
                    <a:pt x="55767" y="44482"/>
                  </a:cubicBezTo>
                  <a:cubicBezTo>
                    <a:pt x="68721" y="50863"/>
                    <a:pt x="97677" y="56578"/>
                    <a:pt x="106154" y="41243"/>
                  </a:cubicBezTo>
                  <a:cubicBezTo>
                    <a:pt x="101582" y="62008"/>
                    <a:pt x="68054" y="55435"/>
                    <a:pt x="54910" y="48958"/>
                  </a:cubicBezTo>
                  <a:cubicBezTo>
                    <a:pt x="41765" y="42481"/>
                    <a:pt x="31383" y="31528"/>
                    <a:pt x="19096" y="23908"/>
                  </a:cubicBezTo>
                  <a:cubicBezTo>
                    <a:pt x="10333" y="18478"/>
                    <a:pt x="1665" y="15621"/>
                    <a:pt x="46" y="4858"/>
                  </a:cubicBezTo>
                  <a:cubicBezTo>
                    <a:pt x="-67" y="3229"/>
                    <a:pt x="28" y="1600"/>
                    <a:pt x="33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938;p47">
              <a:extLst>
                <a:ext uri="{FF2B5EF4-FFF2-40B4-BE49-F238E27FC236}">
                  <a16:creationId xmlns:a16="http://schemas.microsoft.com/office/drawing/2014/main" id="{E6DE3F43-5CD3-652C-236C-48D74DC60BFA}"/>
                </a:ext>
              </a:extLst>
            </p:cNvPr>
            <p:cNvSpPr/>
            <p:nvPr/>
          </p:nvSpPr>
          <p:spPr>
            <a:xfrm>
              <a:off x="2362866" y="1465363"/>
              <a:ext cx="372536" cy="450662"/>
            </a:xfrm>
            <a:custGeom>
              <a:avLst/>
              <a:gdLst/>
              <a:ahLst/>
              <a:cxnLst/>
              <a:rect l="l" t="t" r="r" b="b"/>
              <a:pathLst>
                <a:path w="372536" h="450662" extrusionOk="0">
                  <a:moveTo>
                    <a:pt x="2903" y="30848"/>
                  </a:moveTo>
                  <a:cubicBezTo>
                    <a:pt x="-11194" y="119145"/>
                    <a:pt x="27954" y="152006"/>
                    <a:pt x="79103" y="170865"/>
                  </a:cubicBezTo>
                  <a:cubicBezTo>
                    <a:pt x="115679" y="184296"/>
                    <a:pt x="168162" y="205060"/>
                    <a:pt x="168162" y="205060"/>
                  </a:cubicBezTo>
                  <a:cubicBezTo>
                    <a:pt x="168162" y="205060"/>
                    <a:pt x="167400" y="224110"/>
                    <a:pt x="167019" y="267925"/>
                  </a:cubicBezTo>
                  <a:cubicBezTo>
                    <a:pt x="167019" y="306025"/>
                    <a:pt x="171686" y="445947"/>
                    <a:pt x="171686" y="445947"/>
                  </a:cubicBezTo>
                  <a:cubicBezTo>
                    <a:pt x="183944" y="452234"/>
                    <a:pt x="198481" y="452234"/>
                    <a:pt x="210739" y="445947"/>
                  </a:cubicBezTo>
                  <a:cubicBezTo>
                    <a:pt x="210739" y="445947"/>
                    <a:pt x="231313" y="338886"/>
                    <a:pt x="235694" y="290595"/>
                  </a:cubicBezTo>
                  <a:cubicBezTo>
                    <a:pt x="241600" y="225063"/>
                    <a:pt x="251601" y="182200"/>
                    <a:pt x="248267" y="168103"/>
                  </a:cubicBezTo>
                  <a:cubicBezTo>
                    <a:pt x="245314" y="155721"/>
                    <a:pt x="173782" y="120478"/>
                    <a:pt x="151017" y="101428"/>
                  </a:cubicBezTo>
                  <a:lnTo>
                    <a:pt x="301036" y="151720"/>
                  </a:lnTo>
                  <a:cubicBezTo>
                    <a:pt x="298036" y="167932"/>
                    <a:pt x="296538" y="184381"/>
                    <a:pt x="296559" y="200869"/>
                  </a:cubicBezTo>
                  <a:cubicBezTo>
                    <a:pt x="297892" y="252780"/>
                    <a:pt x="300845" y="365271"/>
                    <a:pt x="300845" y="365271"/>
                  </a:cubicBezTo>
                  <a:cubicBezTo>
                    <a:pt x="300845" y="365271"/>
                    <a:pt x="321419" y="380130"/>
                    <a:pt x="338945" y="365271"/>
                  </a:cubicBezTo>
                  <a:cubicBezTo>
                    <a:pt x="338945" y="365271"/>
                    <a:pt x="377045" y="142576"/>
                    <a:pt x="372092" y="113144"/>
                  </a:cubicBezTo>
                  <a:cubicBezTo>
                    <a:pt x="367711" y="85140"/>
                    <a:pt x="235599" y="27990"/>
                    <a:pt x="212263" y="8369"/>
                  </a:cubicBezTo>
                  <a:cubicBezTo>
                    <a:pt x="204058" y="1673"/>
                    <a:pt x="193384" y="-1204"/>
                    <a:pt x="182926" y="4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939;p47">
              <a:extLst>
                <a:ext uri="{FF2B5EF4-FFF2-40B4-BE49-F238E27FC236}">
                  <a16:creationId xmlns:a16="http://schemas.microsoft.com/office/drawing/2014/main" id="{8379E3F5-FE3F-F518-18E2-E5AD107042D8}"/>
                </a:ext>
              </a:extLst>
            </p:cNvPr>
            <p:cNvSpPr/>
            <p:nvPr/>
          </p:nvSpPr>
          <p:spPr>
            <a:xfrm>
              <a:off x="2393925" y="1163883"/>
              <a:ext cx="117160" cy="114020"/>
            </a:xfrm>
            <a:custGeom>
              <a:avLst/>
              <a:gdLst/>
              <a:ahLst/>
              <a:cxnLst/>
              <a:rect l="l" t="t" r="r" b="b"/>
              <a:pathLst>
                <a:path w="117160" h="114020" extrusionOk="0">
                  <a:moveTo>
                    <a:pt x="24041" y="0"/>
                  </a:moveTo>
                  <a:cubicBezTo>
                    <a:pt x="24041" y="0"/>
                    <a:pt x="26232" y="42101"/>
                    <a:pt x="25279" y="45815"/>
                  </a:cubicBezTo>
                  <a:cubicBezTo>
                    <a:pt x="24327" y="49530"/>
                    <a:pt x="6229" y="61817"/>
                    <a:pt x="609" y="66294"/>
                  </a:cubicBezTo>
                  <a:cubicBezTo>
                    <a:pt x="-5010" y="70771"/>
                    <a:pt x="29661" y="104394"/>
                    <a:pt x="46425" y="112300"/>
                  </a:cubicBezTo>
                  <a:cubicBezTo>
                    <a:pt x="63189" y="120205"/>
                    <a:pt x="116148" y="99727"/>
                    <a:pt x="117100" y="74200"/>
                  </a:cubicBezTo>
                  <a:cubicBezTo>
                    <a:pt x="118053" y="48673"/>
                    <a:pt x="107575" y="26575"/>
                    <a:pt x="99860" y="25146"/>
                  </a:cubicBezTo>
                  <a:cubicBezTo>
                    <a:pt x="92145" y="23717"/>
                    <a:pt x="24041" y="0"/>
                    <a:pt x="2404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940;p47">
              <a:extLst>
                <a:ext uri="{FF2B5EF4-FFF2-40B4-BE49-F238E27FC236}">
                  <a16:creationId xmlns:a16="http://schemas.microsoft.com/office/drawing/2014/main" id="{92D6D6C2-3DA6-C98E-4D62-8B2ABD95E7EA}"/>
                </a:ext>
              </a:extLst>
            </p:cNvPr>
            <p:cNvSpPr/>
            <p:nvPr/>
          </p:nvSpPr>
          <p:spPr>
            <a:xfrm>
              <a:off x="2362970" y="1179922"/>
              <a:ext cx="189574" cy="370837"/>
            </a:xfrm>
            <a:custGeom>
              <a:avLst/>
              <a:gdLst/>
              <a:ahLst/>
              <a:cxnLst/>
              <a:rect l="l" t="t" r="r" b="b"/>
              <a:pathLst>
                <a:path w="189574" h="370837" extrusionOk="0">
                  <a:moveTo>
                    <a:pt x="50329" y="37015"/>
                  </a:moveTo>
                  <a:cubicBezTo>
                    <a:pt x="50329" y="37015"/>
                    <a:pt x="80809" y="82450"/>
                    <a:pt x="123386" y="86736"/>
                  </a:cubicBezTo>
                  <a:cubicBezTo>
                    <a:pt x="136816" y="73496"/>
                    <a:pt x="137959" y="26442"/>
                    <a:pt x="119385" y="11393"/>
                  </a:cubicBezTo>
                  <a:cubicBezTo>
                    <a:pt x="119385" y="11393"/>
                    <a:pt x="136530" y="-2323"/>
                    <a:pt x="147960" y="344"/>
                  </a:cubicBezTo>
                  <a:cubicBezTo>
                    <a:pt x="160529" y="7926"/>
                    <a:pt x="169882" y="19861"/>
                    <a:pt x="174249" y="33872"/>
                  </a:cubicBezTo>
                  <a:cubicBezTo>
                    <a:pt x="185150" y="65076"/>
                    <a:pt x="190313" y="97985"/>
                    <a:pt x="189489" y="131027"/>
                  </a:cubicBezTo>
                  <a:cubicBezTo>
                    <a:pt x="188727" y="175604"/>
                    <a:pt x="189489" y="288380"/>
                    <a:pt x="189489" y="288380"/>
                  </a:cubicBezTo>
                  <a:cubicBezTo>
                    <a:pt x="184440" y="315326"/>
                    <a:pt x="168114" y="338824"/>
                    <a:pt x="144626" y="352960"/>
                  </a:cubicBezTo>
                  <a:cubicBezTo>
                    <a:pt x="113965" y="370266"/>
                    <a:pt x="77860" y="375239"/>
                    <a:pt x="43661" y="366866"/>
                  </a:cubicBezTo>
                  <a:cubicBezTo>
                    <a:pt x="26445" y="363208"/>
                    <a:pt x="12392" y="350816"/>
                    <a:pt x="6609" y="334195"/>
                  </a:cubicBezTo>
                  <a:cubicBezTo>
                    <a:pt x="8609" y="302858"/>
                    <a:pt x="20992" y="238945"/>
                    <a:pt x="16134" y="199226"/>
                  </a:cubicBezTo>
                  <a:cubicBezTo>
                    <a:pt x="11276" y="159507"/>
                    <a:pt x="2609" y="130551"/>
                    <a:pt x="418" y="98832"/>
                  </a:cubicBezTo>
                  <a:cubicBezTo>
                    <a:pt x="-1773" y="67114"/>
                    <a:pt x="4609" y="67686"/>
                    <a:pt x="20611" y="56351"/>
                  </a:cubicBezTo>
                  <a:cubicBezTo>
                    <a:pt x="30053" y="49217"/>
                    <a:pt x="39984" y="42759"/>
                    <a:pt x="50329" y="3701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941;p47">
              <a:extLst>
                <a:ext uri="{FF2B5EF4-FFF2-40B4-BE49-F238E27FC236}">
                  <a16:creationId xmlns:a16="http://schemas.microsoft.com/office/drawing/2014/main" id="{E95EE33C-8843-58E7-C811-5EB7FAE5BC47}"/>
                </a:ext>
              </a:extLst>
            </p:cNvPr>
            <p:cNvSpPr/>
            <p:nvPr/>
          </p:nvSpPr>
          <p:spPr>
            <a:xfrm>
              <a:off x="2389574" y="1045793"/>
              <a:ext cx="126365" cy="153696"/>
            </a:xfrm>
            <a:custGeom>
              <a:avLst/>
              <a:gdLst/>
              <a:ahLst/>
              <a:cxnLst/>
              <a:rect l="l" t="t" r="r" b="b"/>
              <a:pathLst>
                <a:path w="126365" h="153696" extrusionOk="0">
                  <a:moveTo>
                    <a:pt x="123547" y="55607"/>
                  </a:moveTo>
                  <a:lnTo>
                    <a:pt x="123547" y="55607"/>
                  </a:lnTo>
                  <a:cubicBezTo>
                    <a:pt x="118499" y="22936"/>
                    <a:pt x="94972" y="-1543"/>
                    <a:pt x="61349" y="76"/>
                  </a:cubicBezTo>
                  <a:cubicBezTo>
                    <a:pt x="25578" y="2019"/>
                    <a:pt x="-1846" y="32594"/>
                    <a:pt x="97" y="68361"/>
                  </a:cubicBezTo>
                  <a:cubicBezTo>
                    <a:pt x="99" y="68399"/>
                    <a:pt x="101" y="68427"/>
                    <a:pt x="103" y="68465"/>
                  </a:cubicBezTo>
                  <a:cubicBezTo>
                    <a:pt x="1271" y="88611"/>
                    <a:pt x="11858" y="107032"/>
                    <a:pt x="28678" y="118186"/>
                  </a:cubicBezTo>
                  <a:cubicBezTo>
                    <a:pt x="29839" y="123139"/>
                    <a:pt x="31598" y="127940"/>
                    <a:pt x="33917" y="132473"/>
                  </a:cubicBezTo>
                  <a:cubicBezTo>
                    <a:pt x="45728" y="146380"/>
                    <a:pt x="81542" y="155048"/>
                    <a:pt x="92114" y="153524"/>
                  </a:cubicBezTo>
                  <a:cubicBezTo>
                    <a:pt x="104686" y="152400"/>
                    <a:pt x="115295" y="143713"/>
                    <a:pt x="118880" y="131616"/>
                  </a:cubicBezTo>
                  <a:cubicBezTo>
                    <a:pt x="129833" y="105899"/>
                    <a:pt x="126309" y="71609"/>
                    <a:pt x="123547" y="5560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942;p47">
              <a:extLst>
                <a:ext uri="{FF2B5EF4-FFF2-40B4-BE49-F238E27FC236}">
                  <a16:creationId xmlns:a16="http://schemas.microsoft.com/office/drawing/2014/main" id="{6C231ABF-C80E-09CD-7375-93E365682EBC}"/>
                </a:ext>
              </a:extLst>
            </p:cNvPr>
            <p:cNvSpPr/>
            <p:nvPr/>
          </p:nvSpPr>
          <p:spPr>
            <a:xfrm>
              <a:off x="2377852" y="1032078"/>
              <a:ext cx="133256" cy="131805"/>
            </a:xfrm>
            <a:custGeom>
              <a:avLst/>
              <a:gdLst/>
              <a:ahLst/>
              <a:cxnLst/>
              <a:rect l="l" t="t" r="r" b="b"/>
              <a:pathLst>
                <a:path w="133256" h="131805" extrusionOk="0">
                  <a:moveTo>
                    <a:pt x="40114" y="131806"/>
                  </a:moveTo>
                  <a:lnTo>
                    <a:pt x="40114" y="131806"/>
                  </a:lnTo>
                  <a:lnTo>
                    <a:pt x="43162" y="103231"/>
                  </a:lnTo>
                  <a:cubicBezTo>
                    <a:pt x="43162" y="103231"/>
                    <a:pt x="19921" y="43033"/>
                    <a:pt x="74880" y="54653"/>
                  </a:cubicBezTo>
                  <a:cubicBezTo>
                    <a:pt x="111170" y="62273"/>
                    <a:pt x="120314" y="65512"/>
                    <a:pt x="131363" y="41223"/>
                  </a:cubicBezTo>
                  <a:cubicBezTo>
                    <a:pt x="142412" y="16934"/>
                    <a:pt x="103455" y="-5068"/>
                    <a:pt x="57164" y="1028"/>
                  </a:cubicBezTo>
                  <a:cubicBezTo>
                    <a:pt x="24162" y="4533"/>
                    <a:pt x="-666" y="32717"/>
                    <a:pt x="14" y="65893"/>
                  </a:cubicBezTo>
                  <a:cubicBezTo>
                    <a:pt x="1252" y="83895"/>
                    <a:pt x="6014" y="120185"/>
                    <a:pt x="40114" y="13180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943;p47">
              <a:extLst>
                <a:ext uri="{FF2B5EF4-FFF2-40B4-BE49-F238E27FC236}">
                  <a16:creationId xmlns:a16="http://schemas.microsoft.com/office/drawing/2014/main" id="{597B2FDD-50D8-0C65-9613-0E73E6764753}"/>
                </a:ext>
              </a:extLst>
            </p:cNvPr>
            <p:cNvSpPr/>
            <p:nvPr/>
          </p:nvSpPr>
          <p:spPr>
            <a:xfrm>
              <a:off x="2511120" y="1180647"/>
              <a:ext cx="61436" cy="88868"/>
            </a:xfrm>
            <a:custGeom>
              <a:avLst/>
              <a:gdLst/>
              <a:ahLst/>
              <a:cxnLst/>
              <a:rect l="l" t="t" r="r" b="b"/>
              <a:pathLst>
                <a:path w="61436" h="88868" extrusionOk="0">
                  <a:moveTo>
                    <a:pt x="39243" y="88868"/>
                  </a:moveTo>
                  <a:cubicBezTo>
                    <a:pt x="47575" y="88601"/>
                    <a:pt x="55499" y="85192"/>
                    <a:pt x="61436" y="79343"/>
                  </a:cubicBezTo>
                  <a:cubicBezTo>
                    <a:pt x="60198" y="63722"/>
                    <a:pt x="40196" y="4381"/>
                    <a:pt x="0" y="0"/>
                  </a:cubicBezTo>
                  <a:cubicBezTo>
                    <a:pt x="10976" y="7630"/>
                    <a:pt x="19668" y="18098"/>
                    <a:pt x="25146" y="30290"/>
                  </a:cubicBezTo>
                  <a:cubicBezTo>
                    <a:pt x="31347" y="49425"/>
                    <a:pt x="36060" y="69009"/>
                    <a:pt x="39243" y="888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944;p47">
              <a:extLst>
                <a:ext uri="{FF2B5EF4-FFF2-40B4-BE49-F238E27FC236}">
                  <a16:creationId xmlns:a16="http://schemas.microsoft.com/office/drawing/2014/main" id="{14E35573-6F97-68E3-1C1A-304D2D96B9C3}"/>
                </a:ext>
              </a:extLst>
            </p:cNvPr>
            <p:cNvSpPr/>
            <p:nvPr/>
          </p:nvSpPr>
          <p:spPr>
            <a:xfrm>
              <a:off x="6137574" y="3350157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945;p47">
              <a:extLst>
                <a:ext uri="{FF2B5EF4-FFF2-40B4-BE49-F238E27FC236}">
                  <a16:creationId xmlns:a16="http://schemas.microsoft.com/office/drawing/2014/main" id="{974DF389-CA6E-85F9-348D-904BFFDFB064}"/>
                </a:ext>
              </a:extLst>
            </p:cNvPr>
            <p:cNvSpPr/>
            <p:nvPr/>
          </p:nvSpPr>
          <p:spPr>
            <a:xfrm>
              <a:off x="6267054" y="2297586"/>
              <a:ext cx="217597" cy="318657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946;p47">
              <a:extLst>
                <a:ext uri="{FF2B5EF4-FFF2-40B4-BE49-F238E27FC236}">
                  <a16:creationId xmlns:a16="http://schemas.microsoft.com/office/drawing/2014/main" id="{31744B1F-4FD0-F3CB-8A1A-3DC6467E7BF4}"/>
                </a:ext>
              </a:extLst>
            </p:cNvPr>
            <p:cNvSpPr/>
            <p:nvPr/>
          </p:nvSpPr>
          <p:spPr>
            <a:xfrm>
              <a:off x="6260770" y="2526901"/>
              <a:ext cx="40647" cy="23545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2947;p47">
              <a:extLst>
                <a:ext uri="{FF2B5EF4-FFF2-40B4-BE49-F238E27FC236}">
                  <a16:creationId xmlns:a16="http://schemas.microsoft.com/office/drawing/2014/main" id="{EFE15D07-430A-42F5-7D74-5E91C42BCC86}"/>
                </a:ext>
              </a:extLst>
            </p:cNvPr>
            <p:cNvSpPr/>
            <p:nvPr/>
          </p:nvSpPr>
          <p:spPr>
            <a:xfrm>
              <a:off x="6283969" y="2294668"/>
              <a:ext cx="103921" cy="128329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2948;p47">
              <a:extLst>
                <a:ext uri="{FF2B5EF4-FFF2-40B4-BE49-F238E27FC236}">
                  <a16:creationId xmlns:a16="http://schemas.microsoft.com/office/drawing/2014/main" id="{EEB88CE8-0AEA-F073-CA2C-E41FDC652AB2}"/>
                </a:ext>
              </a:extLst>
            </p:cNvPr>
            <p:cNvSpPr/>
            <p:nvPr/>
          </p:nvSpPr>
          <p:spPr>
            <a:xfrm>
              <a:off x="6304395" y="2434900"/>
              <a:ext cx="128622" cy="143860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2949;p47">
              <a:extLst>
                <a:ext uri="{FF2B5EF4-FFF2-40B4-BE49-F238E27FC236}">
                  <a16:creationId xmlns:a16="http://schemas.microsoft.com/office/drawing/2014/main" id="{46324736-A5FC-D6BC-596E-B9E852AB45F3}"/>
                </a:ext>
              </a:extLst>
            </p:cNvPr>
            <p:cNvSpPr/>
            <p:nvPr/>
          </p:nvSpPr>
          <p:spPr>
            <a:xfrm>
              <a:off x="6266985" y="2481191"/>
              <a:ext cx="187397" cy="215209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2950;p47">
              <a:extLst>
                <a:ext uri="{FF2B5EF4-FFF2-40B4-BE49-F238E27FC236}">
                  <a16:creationId xmlns:a16="http://schemas.microsoft.com/office/drawing/2014/main" id="{8D848268-8589-EC66-929F-F085209221E8}"/>
                </a:ext>
              </a:extLst>
            </p:cNvPr>
            <p:cNvSpPr/>
            <p:nvPr/>
          </p:nvSpPr>
          <p:spPr>
            <a:xfrm>
              <a:off x="6300305" y="2304949"/>
              <a:ext cx="138529" cy="170431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2951;p47">
              <a:extLst>
                <a:ext uri="{FF2B5EF4-FFF2-40B4-BE49-F238E27FC236}">
                  <a16:creationId xmlns:a16="http://schemas.microsoft.com/office/drawing/2014/main" id="{F502538D-DE30-8C97-691C-FC682D884EF1}"/>
                </a:ext>
              </a:extLst>
            </p:cNvPr>
            <p:cNvSpPr/>
            <p:nvPr/>
          </p:nvSpPr>
          <p:spPr>
            <a:xfrm>
              <a:off x="6305880" y="2304032"/>
              <a:ext cx="138474" cy="130867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2952;p47">
              <a:extLst>
                <a:ext uri="{FF2B5EF4-FFF2-40B4-BE49-F238E27FC236}">
                  <a16:creationId xmlns:a16="http://schemas.microsoft.com/office/drawing/2014/main" id="{0DBF3497-7333-4783-A988-012841FAD26B}"/>
                </a:ext>
              </a:extLst>
            </p:cNvPr>
            <p:cNvSpPr/>
            <p:nvPr/>
          </p:nvSpPr>
          <p:spPr>
            <a:xfrm>
              <a:off x="6412912" y="2510225"/>
              <a:ext cx="93089" cy="307779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2953;p47">
              <a:extLst>
                <a:ext uri="{FF2B5EF4-FFF2-40B4-BE49-F238E27FC236}">
                  <a16:creationId xmlns:a16="http://schemas.microsoft.com/office/drawing/2014/main" id="{35ACE9A1-C3E4-39C8-2CAB-DABC5B02DA37}"/>
                </a:ext>
              </a:extLst>
            </p:cNvPr>
            <p:cNvSpPr/>
            <p:nvPr/>
          </p:nvSpPr>
          <p:spPr>
            <a:xfrm>
              <a:off x="6328850" y="3433403"/>
              <a:ext cx="108744" cy="83141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2954;p47">
              <a:extLst>
                <a:ext uri="{FF2B5EF4-FFF2-40B4-BE49-F238E27FC236}">
                  <a16:creationId xmlns:a16="http://schemas.microsoft.com/office/drawing/2014/main" id="{5AE7A87D-24C7-AE15-97DE-298D8D16EF05}"/>
                </a:ext>
              </a:extLst>
            </p:cNvPr>
            <p:cNvSpPr/>
            <p:nvPr/>
          </p:nvSpPr>
          <p:spPr>
            <a:xfrm>
              <a:off x="6329407" y="3459885"/>
              <a:ext cx="108204" cy="56238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2955;p47">
              <a:extLst>
                <a:ext uri="{FF2B5EF4-FFF2-40B4-BE49-F238E27FC236}">
                  <a16:creationId xmlns:a16="http://schemas.microsoft.com/office/drawing/2014/main" id="{2CD1DCE4-E71D-F558-EAD7-12C3422BE175}"/>
                </a:ext>
              </a:extLst>
            </p:cNvPr>
            <p:cNvSpPr/>
            <p:nvPr/>
          </p:nvSpPr>
          <p:spPr>
            <a:xfrm>
              <a:off x="6246119" y="3415021"/>
              <a:ext cx="99827" cy="77341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2956;p47">
              <a:extLst>
                <a:ext uri="{FF2B5EF4-FFF2-40B4-BE49-F238E27FC236}">
                  <a16:creationId xmlns:a16="http://schemas.microsoft.com/office/drawing/2014/main" id="{C21E754E-BA7F-0EC6-C864-1F1E5C335A2C}"/>
                </a:ext>
              </a:extLst>
            </p:cNvPr>
            <p:cNvSpPr/>
            <p:nvPr/>
          </p:nvSpPr>
          <p:spPr>
            <a:xfrm>
              <a:off x="6246063" y="3440454"/>
              <a:ext cx="99536" cy="51729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2957;p47">
              <a:extLst>
                <a:ext uri="{FF2B5EF4-FFF2-40B4-BE49-F238E27FC236}">
                  <a16:creationId xmlns:a16="http://schemas.microsoft.com/office/drawing/2014/main" id="{E4E171E5-0D5E-AEAA-61BB-EC7D76A7055D}"/>
                </a:ext>
              </a:extLst>
            </p:cNvPr>
            <p:cNvSpPr/>
            <p:nvPr/>
          </p:nvSpPr>
          <p:spPr>
            <a:xfrm>
              <a:off x="6262125" y="2696837"/>
              <a:ext cx="213068" cy="74445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2958;p47">
              <a:extLst>
                <a:ext uri="{FF2B5EF4-FFF2-40B4-BE49-F238E27FC236}">
                  <a16:creationId xmlns:a16="http://schemas.microsoft.com/office/drawing/2014/main" id="{87D3DC27-766A-4E56-BF21-78C0E11277E8}"/>
                </a:ext>
              </a:extLst>
            </p:cNvPr>
            <p:cNvSpPr/>
            <p:nvPr/>
          </p:nvSpPr>
          <p:spPr>
            <a:xfrm>
              <a:off x="6253173" y="2679311"/>
              <a:ext cx="226922" cy="495109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2959;p47">
              <a:extLst>
                <a:ext uri="{FF2B5EF4-FFF2-40B4-BE49-F238E27FC236}">
                  <a16:creationId xmlns:a16="http://schemas.microsoft.com/office/drawing/2014/main" id="{40C5084A-3D54-047B-CF9C-E568F9897040}"/>
                </a:ext>
              </a:extLst>
            </p:cNvPr>
            <p:cNvSpPr/>
            <p:nvPr/>
          </p:nvSpPr>
          <p:spPr>
            <a:xfrm>
              <a:off x="6408973" y="2507035"/>
              <a:ext cx="76263" cy="95029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2960;p47">
              <a:extLst>
                <a:ext uri="{FF2B5EF4-FFF2-40B4-BE49-F238E27FC236}">
                  <a16:creationId xmlns:a16="http://schemas.microsoft.com/office/drawing/2014/main" id="{4A34DB7F-4507-3E7A-DE4C-DEBB73AD787F}"/>
                </a:ext>
              </a:extLst>
            </p:cNvPr>
            <p:cNvSpPr/>
            <p:nvPr/>
          </p:nvSpPr>
          <p:spPr>
            <a:xfrm>
              <a:off x="6261399" y="2481311"/>
              <a:ext cx="63531" cy="66745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2961;p47">
              <a:extLst>
                <a:ext uri="{FF2B5EF4-FFF2-40B4-BE49-F238E27FC236}">
                  <a16:creationId xmlns:a16="http://schemas.microsoft.com/office/drawing/2014/main" id="{31115902-56FE-A46B-EF4F-31C55579A8E5}"/>
                </a:ext>
              </a:extLst>
            </p:cNvPr>
            <p:cNvSpPr/>
            <p:nvPr/>
          </p:nvSpPr>
          <p:spPr>
            <a:xfrm>
              <a:off x="2608942" y="4557070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7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7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7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2962;p47">
              <a:extLst>
                <a:ext uri="{FF2B5EF4-FFF2-40B4-BE49-F238E27FC236}">
                  <a16:creationId xmlns:a16="http://schemas.microsoft.com/office/drawing/2014/main" id="{5265357B-2749-36B0-459D-2593A9673E9B}"/>
                </a:ext>
              </a:extLst>
            </p:cNvPr>
            <p:cNvSpPr/>
            <p:nvPr/>
          </p:nvSpPr>
          <p:spPr>
            <a:xfrm>
              <a:off x="2930982" y="3722965"/>
              <a:ext cx="85002" cy="305847"/>
            </a:xfrm>
            <a:custGeom>
              <a:avLst/>
              <a:gdLst/>
              <a:ahLst/>
              <a:cxnLst/>
              <a:rect l="l" t="t" r="r" b="b"/>
              <a:pathLst>
                <a:path w="85002" h="305847" extrusionOk="0">
                  <a:moveTo>
                    <a:pt x="18764" y="0"/>
                  </a:moveTo>
                  <a:cubicBezTo>
                    <a:pt x="37814" y="5429"/>
                    <a:pt x="48482" y="26289"/>
                    <a:pt x="65056" y="70961"/>
                  </a:cubicBezTo>
                  <a:cubicBezTo>
                    <a:pt x="78848" y="111490"/>
                    <a:pt x="85582" y="154076"/>
                    <a:pt x="84963" y="196882"/>
                  </a:cubicBezTo>
                  <a:cubicBezTo>
                    <a:pt x="79629" y="238982"/>
                    <a:pt x="62198" y="271748"/>
                    <a:pt x="20098" y="305848"/>
                  </a:cubicBezTo>
                  <a:lnTo>
                    <a:pt x="0" y="268986"/>
                  </a:lnTo>
                  <a:cubicBezTo>
                    <a:pt x="0" y="268986"/>
                    <a:pt x="41243" y="232600"/>
                    <a:pt x="45434" y="190500"/>
                  </a:cubicBezTo>
                  <a:cubicBezTo>
                    <a:pt x="47815" y="166878"/>
                    <a:pt x="20098" y="87249"/>
                    <a:pt x="20098" y="85058"/>
                  </a:cubicBezTo>
                  <a:cubicBezTo>
                    <a:pt x="20098" y="82867"/>
                    <a:pt x="18764" y="0"/>
                    <a:pt x="18764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2963;p47">
              <a:extLst>
                <a:ext uri="{FF2B5EF4-FFF2-40B4-BE49-F238E27FC236}">
                  <a16:creationId xmlns:a16="http://schemas.microsoft.com/office/drawing/2014/main" id="{E29DA472-8F16-7F90-2FC3-540F61748C5F}"/>
                </a:ext>
              </a:extLst>
            </p:cNvPr>
            <p:cNvSpPr/>
            <p:nvPr/>
          </p:nvSpPr>
          <p:spPr>
            <a:xfrm>
              <a:off x="2667241" y="4676337"/>
              <a:ext cx="123900" cy="70118"/>
            </a:xfrm>
            <a:custGeom>
              <a:avLst/>
              <a:gdLst/>
              <a:ahLst/>
              <a:cxnLst/>
              <a:rect l="l" t="t" r="r" b="b"/>
              <a:pathLst>
                <a:path w="123900" h="70118" extrusionOk="0">
                  <a:moveTo>
                    <a:pt x="117628" y="16845"/>
                  </a:moveTo>
                  <a:cubicBezTo>
                    <a:pt x="104783" y="20750"/>
                    <a:pt x="90877" y="18874"/>
                    <a:pt x="79528" y="11701"/>
                  </a:cubicBezTo>
                  <a:cubicBezTo>
                    <a:pt x="69241" y="11701"/>
                    <a:pt x="8757" y="-12016"/>
                    <a:pt x="1137" y="8082"/>
                  </a:cubicBezTo>
                  <a:cubicBezTo>
                    <a:pt x="-5531" y="25703"/>
                    <a:pt x="18758" y="42086"/>
                    <a:pt x="31617" y="45229"/>
                  </a:cubicBezTo>
                  <a:cubicBezTo>
                    <a:pt x="60192" y="51992"/>
                    <a:pt x="80766" y="66089"/>
                    <a:pt x="92196" y="68470"/>
                  </a:cubicBezTo>
                  <a:cubicBezTo>
                    <a:pt x="100966" y="71585"/>
                    <a:pt x="110703" y="70232"/>
                    <a:pt x="118294" y="64851"/>
                  </a:cubicBezTo>
                  <a:cubicBezTo>
                    <a:pt x="126200" y="56850"/>
                    <a:pt x="125533" y="27322"/>
                    <a:pt x="117628" y="1684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2964;p47">
              <a:extLst>
                <a:ext uri="{FF2B5EF4-FFF2-40B4-BE49-F238E27FC236}">
                  <a16:creationId xmlns:a16="http://schemas.microsoft.com/office/drawing/2014/main" id="{19D9E6FA-C9F1-9FC6-BFAF-F874F882688A}"/>
                </a:ext>
              </a:extLst>
            </p:cNvPr>
            <p:cNvSpPr/>
            <p:nvPr/>
          </p:nvSpPr>
          <p:spPr>
            <a:xfrm>
              <a:off x="2667120" y="4688038"/>
              <a:ext cx="121939" cy="58416"/>
            </a:xfrm>
            <a:custGeom>
              <a:avLst/>
              <a:gdLst/>
              <a:ahLst/>
              <a:cxnLst/>
              <a:rect l="l" t="t" r="r" b="b"/>
              <a:pathLst>
                <a:path w="121939" h="58416" extrusionOk="0">
                  <a:moveTo>
                    <a:pt x="92127" y="51911"/>
                  </a:moveTo>
                  <a:cubicBezTo>
                    <a:pt x="80697" y="49530"/>
                    <a:pt x="59837" y="35433"/>
                    <a:pt x="31548" y="28575"/>
                  </a:cubicBezTo>
                  <a:cubicBezTo>
                    <a:pt x="20784" y="26003"/>
                    <a:pt x="2020" y="14097"/>
                    <a:pt x="210" y="0"/>
                  </a:cubicBezTo>
                  <a:cubicBezTo>
                    <a:pt x="-2361" y="16193"/>
                    <a:pt x="19260" y="30575"/>
                    <a:pt x="31548" y="33528"/>
                  </a:cubicBezTo>
                  <a:cubicBezTo>
                    <a:pt x="60123" y="40291"/>
                    <a:pt x="80697" y="54388"/>
                    <a:pt x="92127" y="56769"/>
                  </a:cubicBezTo>
                  <a:cubicBezTo>
                    <a:pt x="100896" y="59884"/>
                    <a:pt x="110634" y="58531"/>
                    <a:pt x="118225" y="53150"/>
                  </a:cubicBezTo>
                  <a:cubicBezTo>
                    <a:pt x="119933" y="51188"/>
                    <a:pt x="121200" y="48882"/>
                    <a:pt x="121940" y="46387"/>
                  </a:cubicBezTo>
                  <a:cubicBezTo>
                    <a:pt x="113425" y="52816"/>
                    <a:pt x="102380" y="54864"/>
                    <a:pt x="92127" y="51911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2965;p47">
              <a:extLst>
                <a:ext uri="{FF2B5EF4-FFF2-40B4-BE49-F238E27FC236}">
                  <a16:creationId xmlns:a16="http://schemas.microsoft.com/office/drawing/2014/main" id="{A886409D-9022-7B23-FF01-D285DD8431C5}"/>
                </a:ext>
              </a:extLst>
            </p:cNvPr>
            <p:cNvSpPr/>
            <p:nvPr/>
          </p:nvSpPr>
          <p:spPr>
            <a:xfrm>
              <a:off x="2825027" y="4597173"/>
              <a:ext cx="119416" cy="67472"/>
            </a:xfrm>
            <a:custGeom>
              <a:avLst/>
              <a:gdLst/>
              <a:ahLst/>
              <a:cxnLst/>
              <a:rect l="l" t="t" r="r" b="b"/>
              <a:pathLst>
                <a:path w="119416" h="67472" extrusionOk="0">
                  <a:moveTo>
                    <a:pt x="113384" y="16189"/>
                  </a:moveTo>
                  <a:cubicBezTo>
                    <a:pt x="102146" y="20047"/>
                    <a:pt x="89728" y="18161"/>
                    <a:pt x="80142" y="11141"/>
                  </a:cubicBezTo>
                  <a:cubicBezTo>
                    <a:pt x="70617" y="11141"/>
                    <a:pt x="8419" y="-11529"/>
                    <a:pt x="1085" y="7807"/>
                  </a:cubicBezTo>
                  <a:cubicBezTo>
                    <a:pt x="-5297" y="24762"/>
                    <a:pt x="18039" y="40383"/>
                    <a:pt x="30422" y="43431"/>
                  </a:cubicBezTo>
                  <a:cubicBezTo>
                    <a:pt x="57663" y="50003"/>
                    <a:pt x="78047" y="63624"/>
                    <a:pt x="88715" y="65910"/>
                  </a:cubicBezTo>
                  <a:cubicBezTo>
                    <a:pt x="97172" y="68882"/>
                    <a:pt x="106547" y="67567"/>
                    <a:pt x="113861" y="62385"/>
                  </a:cubicBezTo>
                  <a:cubicBezTo>
                    <a:pt x="121671" y="54670"/>
                    <a:pt x="121004" y="26286"/>
                    <a:pt x="113384" y="16189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2966;p47">
              <a:extLst>
                <a:ext uri="{FF2B5EF4-FFF2-40B4-BE49-F238E27FC236}">
                  <a16:creationId xmlns:a16="http://schemas.microsoft.com/office/drawing/2014/main" id="{F46E7880-09E4-4AB7-BDF3-46E04A8501F6}"/>
                </a:ext>
              </a:extLst>
            </p:cNvPr>
            <p:cNvSpPr/>
            <p:nvPr/>
          </p:nvSpPr>
          <p:spPr>
            <a:xfrm>
              <a:off x="2825072" y="4608314"/>
              <a:ext cx="117340" cy="56332"/>
            </a:xfrm>
            <a:custGeom>
              <a:avLst/>
              <a:gdLst/>
              <a:ahLst/>
              <a:cxnLst/>
              <a:rect l="l" t="t" r="r" b="b"/>
              <a:pathLst>
                <a:path w="117340" h="56332" extrusionOk="0">
                  <a:moveTo>
                    <a:pt x="88670" y="50102"/>
                  </a:moveTo>
                  <a:cubicBezTo>
                    <a:pt x="77717" y="47720"/>
                    <a:pt x="57619" y="34195"/>
                    <a:pt x="30377" y="27622"/>
                  </a:cubicBezTo>
                  <a:cubicBezTo>
                    <a:pt x="19995" y="25051"/>
                    <a:pt x="1802" y="13621"/>
                    <a:pt x="183" y="0"/>
                  </a:cubicBezTo>
                  <a:cubicBezTo>
                    <a:pt x="-2198" y="15621"/>
                    <a:pt x="19233" y="29528"/>
                    <a:pt x="30377" y="32290"/>
                  </a:cubicBezTo>
                  <a:cubicBezTo>
                    <a:pt x="57619" y="38862"/>
                    <a:pt x="78002" y="52483"/>
                    <a:pt x="88670" y="54769"/>
                  </a:cubicBezTo>
                  <a:cubicBezTo>
                    <a:pt x="97128" y="57741"/>
                    <a:pt x="106503" y="56426"/>
                    <a:pt x="113816" y="51245"/>
                  </a:cubicBezTo>
                  <a:cubicBezTo>
                    <a:pt x="115496" y="49368"/>
                    <a:pt x="116703" y="47111"/>
                    <a:pt x="117341" y="44672"/>
                  </a:cubicBezTo>
                  <a:cubicBezTo>
                    <a:pt x="109187" y="50930"/>
                    <a:pt x="98547" y="52940"/>
                    <a:pt x="88670" y="50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2967;p47">
              <a:extLst>
                <a:ext uri="{FF2B5EF4-FFF2-40B4-BE49-F238E27FC236}">
                  <a16:creationId xmlns:a16="http://schemas.microsoft.com/office/drawing/2014/main" id="{151090E8-DEC2-2C74-DAC5-B21A7001384F}"/>
                </a:ext>
              </a:extLst>
            </p:cNvPr>
            <p:cNvSpPr/>
            <p:nvPr/>
          </p:nvSpPr>
          <p:spPr>
            <a:xfrm>
              <a:off x="2742284" y="3964900"/>
              <a:ext cx="238054" cy="732926"/>
            </a:xfrm>
            <a:custGeom>
              <a:avLst/>
              <a:gdLst/>
              <a:ahLst/>
              <a:cxnLst/>
              <a:rect l="l" t="t" r="r" b="b"/>
              <a:pathLst>
                <a:path w="238054" h="732926" extrusionOk="0">
                  <a:moveTo>
                    <a:pt x="216416" y="495014"/>
                  </a:moveTo>
                  <a:cubicBezTo>
                    <a:pt x="216443" y="471802"/>
                    <a:pt x="212447" y="448761"/>
                    <a:pt x="204605" y="426911"/>
                  </a:cubicBezTo>
                  <a:cubicBezTo>
                    <a:pt x="204605" y="426911"/>
                    <a:pt x="212415" y="333661"/>
                    <a:pt x="218416" y="272415"/>
                  </a:cubicBezTo>
                  <a:cubicBezTo>
                    <a:pt x="227179" y="182118"/>
                    <a:pt x="241086" y="173164"/>
                    <a:pt x="237466" y="118300"/>
                  </a:cubicBezTo>
                  <a:cubicBezTo>
                    <a:pt x="233847" y="67437"/>
                    <a:pt x="204891" y="34480"/>
                    <a:pt x="197366" y="0"/>
                  </a:cubicBezTo>
                  <a:lnTo>
                    <a:pt x="50014" y="11621"/>
                  </a:lnTo>
                  <a:cubicBezTo>
                    <a:pt x="50014" y="11621"/>
                    <a:pt x="37155" y="53435"/>
                    <a:pt x="20582" y="136684"/>
                  </a:cubicBezTo>
                  <a:cubicBezTo>
                    <a:pt x="4008" y="219932"/>
                    <a:pt x="2865" y="318897"/>
                    <a:pt x="4199" y="449961"/>
                  </a:cubicBezTo>
                  <a:cubicBezTo>
                    <a:pt x="4199" y="483775"/>
                    <a:pt x="-1516" y="513112"/>
                    <a:pt x="389" y="597313"/>
                  </a:cubicBezTo>
                  <a:cubicBezTo>
                    <a:pt x="1722" y="653891"/>
                    <a:pt x="4961" y="723233"/>
                    <a:pt x="4961" y="723233"/>
                  </a:cubicBezTo>
                  <a:cubicBezTo>
                    <a:pt x="26487" y="741712"/>
                    <a:pt x="41442" y="728091"/>
                    <a:pt x="41442" y="728091"/>
                  </a:cubicBezTo>
                  <a:cubicBezTo>
                    <a:pt x="41442" y="728091"/>
                    <a:pt x="79542" y="560451"/>
                    <a:pt x="84780" y="521970"/>
                  </a:cubicBezTo>
                  <a:cubicBezTo>
                    <a:pt x="88780" y="500682"/>
                    <a:pt x="87003" y="478707"/>
                    <a:pt x="79637" y="458343"/>
                  </a:cubicBezTo>
                  <a:cubicBezTo>
                    <a:pt x="79637" y="458343"/>
                    <a:pt x="90686" y="405670"/>
                    <a:pt x="98687" y="364236"/>
                  </a:cubicBezTo>
                  <a:cubicBezTo>
                    <a:pt x="108212" y="313658"/>
                    <a:pt x="133453" y="204502"/>
                    <a:pt x="133453" y="204502"/>
                  </a:cubicBezTo>
                  <a:cubicBezTo>
                    <a:pt x="133453" y="204502"/>
                    <a:pt x="129167" y="372237"/>
                    <a:pt x="136501" y="405289"/>
                  </a:cubicBezTo>
                  <a:cubicBezTo>
                    <a:pt x="143835" y="438340"/>
                    <a:pt x="145074" y="467106"/>
                    <a:pt x="151360" y="512064"/>
                  </a:cubicBezTo>
                  <a:cubicBezTo>
                    <a:pt x="158885" y="566356"/>
                    <a:pt x="162314" y="645890"/>
                    <a:pt x="162314" y="645890"/>
                  </a:cubicBezTo>
                  <a:cubicBezTo>
                    <a:pt x="184793" y="660178"/>
                    <a:pt x="194794" y="649224"/>
                    <a:pt x="194794" y="649224"/>
                  </a:cubicBezTo>
                  <a:cubicBezTo>
                    <a:pt x="194794" y="649224"/>
                    <a:pt x="216416" y="542544"/>
                    <a:pt x="216416" y="49501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2968;p47">
              <a:extLst>
                <a:ext uri="{FF2B5EF4-FFF2-40B4-BE49-F238E27FC236}">
                  <a16:creationId xmlns:a16="http://schemas.microsoft.com/office/drawing/2014/main" id="{2E1B4F87-1687-7D70-08EE-C9F30A30C661}"/>
                </a:ext>
              </a:extLst>
            </p:cNvPr>
            <p:cNvSpPr/>
            <p:nvPr/>
          </p:nvSpPr>
          <p:spPr>
            <a:xfrm>
              <a:off x="2743301" y="3964900"/>
              <a:ext cx="236925" cy="409866"/>
            </a:xfrm>
            <a:custGeom>
              <a:avLst/>
              <a:gdLst/>
              <a:ahLst/>
              <a:cxnLst/>
              <a:rect l="l" t="t" r="r" b="b"/>
              <a:pathLst>
                <a:path w="236925" h="409866" extrusionOk="0">
                  <a:moveTo>
                    <a:pt x="195968" y="0"/>
                  </a:moveTo>
                  <a:cubicBezTo>
                    <a:pt x="211399" y="15812"/>
                    <a:pt x="236926" y="63913"/>
                    <a:pt x="236926" y="136684"/>
                  </a:cubicBezTo>
                  <a:cubicBezTo>
                    <a:pt x="236926" y="218599"/>
                    <a:pt x="225020" y="202025"/>
                    <a:pt x="219305" y="292227"/>
                  </a:cubicBezTo>
                  <a:lnTo>
                    <a:pt x="213590" y="382429"/>
                  </a:lnTo>
                  <a:cubicBezTo>
                    <a:pt x="213590" y="382429"/>
                    <a:pt x="90431" y="441198"/>
                    <a:pt x="2611" y="386715"/>
                  </a:cubicBezTo>
                  <a:cubicBezTo>
                    <a:pt x="-5200" y="369665"/>
                    <a:pt x="5564" y="179927"/>
                    <a:pt x="20994" y="112490"/>
                  </a:cubicBezTo>
                  <a:cubicBezTo>
                    <a:pt x="36425" y="45053"/>
                    <a:pt x="46997" y="12002"/>
                    <a:pt x="46997" y="12002"/>
                  </a:cubicBezTo>
                  <a:cubicBezTo>
                    <a:pt x="46997" y="12002"/>
                    <a:pt x="160250" y="42577"/>
                    <a:pt x="195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2969;p47">
              <a:extLst>
                <a:ext uri="{FF2B5EF4-FFF2-40B4-BE49-F238E27FC236}">
                  <a16:creationId xmlns:a16="http://schemas.microsoft.com/office/drawing/2014/main" id="{3CBEB2A3-E851-5CD1-ABE2-D591E990F36F}"/>
                </a:ext>
              </a:extLst>
            </p:cNvPr>
            <p:cNvSpPr/>
            <p:nvPr/>
          </p:nvSpPr>
          <p:spPr>
            <a:xfrm>
              <a:off x="2790577" y="3522142"/>
              <a:ext cx="160521" cy="258577"/>
            </a:xfrm>
            <a:custGeom>
              <a:avLst/>
              <a:gdLst/>
              <a:ahLst/>
              <a:cxnLst/>
              <a:rect l="l" t="t" r="r" b="b"/>
              <a:pathLst>
                <a:path w="160521" h="258577" extrusionOk="0">
                  <a:moveTo>
                    <a:pt x="150502" y="199966"/>
                  </a:moveTo>
                  <a:cubicBezTo>
                    <a:pt x="119070" y="198061"/>
                    <a:pt x="116022" y="203299"/>
                    <a:pt x="113545" y="192155"/>
                  </a:cubicBezTo>
                  <a:cubicBezTo>
                    <a:pt x="112688" y="188155"/>
                    <a:pt x="110878" y="160532"/>
                    <a:pt x="110878" y="160532"/>
                  </a:cubicBezTo>
                  <a:cubicBezTo>
                    <a:pt x="113780" y="156846"/>
                    <a:pt x="116422" y="152960"/>
                    <a:pt x="118784" y="148912"/>
                  </a:cubicBezTo>
                  <a:cubicBezTo>
                    <a:pt x="140167" y="136015"/>
                    <a:pt x="154268" y="113831"/>
                    <a:pt x="156884" y="88999"/>
                  </a:cubicBezTo>
                  <a:cubicBezTo>
                    <a:pt x="161490" y="44708"/>
                    <a:pt x="129348" y="5065"/>
                    <a:pt x="85065" y="417"/>
                  </a:cubicBezTo>
                  <a:cubicBezTo>
                    <a:pt x="43441" y="-3869"/>
                    <a:pt x="12771" y="25373"/>
                    <a:pt x="4579" y="65568"/>
                  </a:cubicBezTo>
                  <a:cubicBezTo>
                    <a:pt x="198" y="85380"/>
                    <a:pt x="-4374" y="125861"/>
                    <a:pt x="8008" y="158341"/>
                  </a:cubicBezTo>
                  <a:cubicBezTo>
                    <a:pt x="14961" y="176725"/>
                    <a:pt x="21438" y="189583"/>
                    <a:pt x="38012" y="188917"/>
                  </a:cubicBezTo>
                  <a:cubicBezTo>
                    <a:pt x="43543" y="188422"/>
                    <a:pt x="49023" y="187469"/>
                    <a:pt x="54395" y="186059"/>
                  </a:cubicBezTo>
                  <a:cubicBezTo>
                    <a:pt x="55283" y="193679"/>
                    <a:pt x="55602" y="201347"/>
                    <a:pt x="55347" y="209015"/>
                  </a:cubicBezTo>
                  <a:cubicBezTo>
                    <a:pt x="55347" y="217111"/>
                    <a:pt x="56300" y="221111"/>
                    <a:pt x="40488" y="230827"/>
                  </a:cubicBezTo>
                  <a:cubicBezTo>
                    <a:pt x="24677" y="240542"/>
                    <a:pt x="64301" y="260354"/>
                    <a:pt x="90114" y="258449"/>
                  </a:cubicBezTo>
                  <a:cubicBezTo>
                    <a:pt x="115927" y="256544"/>
                    <a:pt x="144883" y="240923"/>
                    <a:pt x="152883" y="224255"/>
                  </a:cubicBezTo>
                  <a:cubicBezTo>
                    <a:pt x="161646" y="205586"/>
                    <a:pt x="165266" y="200823"/>
                    <a:pt x="150502" y="1999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2970;p47">
              <a:extLst>
                <a:ext uri="{FF2B5EF4-FFF2-40B4-BE49-F238E27FC236}">
                  <a16:creationId xmlns:a16="http://schemas.microsoft.com/office/drawing/2014/main" id="{FF9FD670-8508-8611-D66B-42A631618C31}"/>
                </a:ext>
              </a:extLst>
            </p:cNvPr>
            <p:cNvSpPr/>
            <p:nvPr/>
          </p:nvSpPr>
          <p:spPr>
            <a:xfrm>
              <a:off x="2954700" y="3752463"/>
              <a:ext cx="61341" cy="108805"/>
            </a:xfrm>
            <a:custGeom>
              <a:avLst/>
              <a:gdLst/>
              <a:ahLst/>
              <a:cxnLst/>
              <a:rect l="l" t="t" r="r" b="b"/>
              <a:pathLst>
                <a:path w="61341" h="108805" extrusionOk="0">
                  <a:moveTo>
                    <a:pt x="9525" y="108806"/>
                  </a:moveTo>
                  <a:cubicBezTo>
                    <a:pt x="9525" y="108806"/>
                    <a:pt x="45053" y="100805"/>
                    <a:pt x="61341" y="84993"/>
                  </a:cubicBezTo>
                  <a:cubicBezTo>
                    <a:pt x="61341" y="84993"/>
                    <a:pt x="40196" y="18318"/>
                    <a:pt x="26670" y="1745"/>
                  </a:cubicBezTo>
                  <a:cubicBezTo>
                    <a:pt x="13144" y="-14829"/>
                    <a:pt x="0" y="92137"/>
                    <a:pt x="0" y="921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2971;p47">
              <a:extLst>
                <a:ext uri="{FF2B5EF4-FFF2-40B4-BE49-F238E27FC236}">
                  <a16:creationId xmlns:a16="http://schemas.microsoft.com/office/drawing/2014/main" id="{D524A24F-CC0F-6A45-337D-CB3A555CCF7D}"/>
                </a:ext>
              </a:extLst>
            </p:cNvPr>
            <p:cNvSpPr/>
            <p:nvPr/>
          </p:nvSpPr>
          <p:spPr>
            <a:xfrm>
              <a:off x="2782487" y="3720882"/>
              <a:ext cx="191546" cy="273865"/>
            </a:xfrm>
            <a:custGeom>
              <a:avLst/>
              <a:gdLst/>
              <a:ahLst/>
              <a:cxnLst/>
              <a:rect l="l" t="t" r="r" b="b"/>
              <a:pathLst>
                <a:path w="191546" h="273865" extrusionOk="0">
                  <a:moveTo>
                    <a:pt x="127349" y="560"/>
                  </a:moveTo>
                  <a:cubicBezTo>
                    <a:pt x="133160" y="7799"/>
                    <a:pt x="133826" y="16847"/>
                    <a:pt x="111443" y="22562"/>
                  </a:cubicBezTo>
                  <a:cubicBezTo>
                    <a:pt x="95161" y="27192"/>
                    <a:pt x="77760" y="25839"/>
                    <a:pt x="62389" y="18753"/>
                  </a:cubicBezTo>
                  <a:cubicBezTo>
                    <a:pt x="44747" y="26210"/>
                    <a:pt x="27792" y="35202"/>
                    <a:pt x="11716" y="45613"/>
                  </a:cubicBezTo>
                  <a:cubicBezTo>
                    <a:pt x="-7334" y="108478"/>
                    <a:pt x="8001" y="116574"/>
                    <a:pt x="0" y="161628"/>
                  </a:cubicBezTo>
                  <a:cubicBezTo>
                    <a:pt x="3143" y="184297"/>
                    <a:pt x="6858" y="242780"/>
                    <a:pt x="7810" y="256020"/>
                  </a:cubicBezTo>
                  <a:cubicBezTo>
                    <a:pt x="50578" y="285929"/>
                    <a:pt x="137350" y="275737"/>
                    <a:pt x="156781" y="244019"/>
                  </a:cubicBezTo>
                  <a:cubicBezTo>
                    <a:pt x="157130" y="233455"/>
                    <a:pt x="158116" y="222930"/>
                    <a:pt x="159734" y="212491"/>
                  </a:cubicBezTo>
                  <a:cubicBezTo>
                    <a:pt x="180118" y="136862"/>
                    <a:pt x="196025" y="117241"/>
                    <a:pt x="190405" y="60091"/>
                  </a:cubicBezTo>
                  <a:cubicBezTo>
                    <a:pt x="187166" y="27515"/>
                    <a:pt x="184595" y="11132"/>
                    <a:pt x="167259" y="2369"/>
                  </a:cubicBezTo>
                  <a:cubicBezTo>
                    <a:pt x="154092" y="26"/>
                    <a:pt x="140675" y="-583"/>
                    <a:pt x="127349" y="56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2972;p47">
              <a:extLst>
                <a:ext uri="{FF2B5EF4-FFF2-40B4-BE49-F238E27FC236}">
                  <a16:creationId xmlns:a16="http://schemas.microsoft.com/office/drawing/2014/main" id="{049B8937-585C-FA8E-B3B9-F7D0B343C63F}"/>
                </a:ext>
              </a:extLst>
            </p:cNvPr>
            <p:cNvSpPr/>
            <p:nvPr/>
          </p:nvSpPr>
          <p:spPr>
            <a:xfrm>
              <a:off x="2469603" y="3777311"/>
              <a:ext cx="368747" cy="265455"/>
            </a:xfrm>
            <a:custGeom>
              <a:avLst/>
              <a:gdLst/>
              <a:ahLst/>
              <a:cxnLst/>
              <a:rect l="l" t="t" r="r" b="b"/>
              <a:pathLst>
                <a:path w="368747" h="265455" extrusionOk="0">
                  <a:moveTo>
                    <a:pt x="47613" y="190066"/>
                  </a:moveTo>
                  <a:cubicBezTo>
                    <a:pt x="57313" y="192152"/>
                    <a:pt x="66860" y="194885"/>
                    <a:pt x="76188" y="198257"/>
                  </a:cubicBezTo>
                  <a:cubicBezTo>
                    <a:pt x="84940" y="202858"/>
                    <a:pt x="94355" y="206077"/>
                    <a:pt x="104097" y="207782"/>
                  </a:cubicBezTo>
                  <a:cubicBezTo>
                    <a:pt x="114574" y="209402"/>
                    <a:pt x="130957" y="203972"/>
                    <a:pt x="159246" y="190637"/>
                  </a:cubicBezTo>
                  <a:cubicBezTo>
                    <a:pt x="190224" y="174759"/>
                    <a:pt x="218251" y="153690"/>
                    <a:pt x="242114" y="128344"/>
                  </a:cubicBezTo>
                  <a:cubicBezTo>
                    <a:pt x="269228" y="96083"/>
                    <a:pt x="293451" y="61507"/>
                    <a:pt x="314504" y="24998"/>
                  </a:cubicBezTo>
                  <a:cubicBezTo>
                    <a:pt x="326791" y="2614"/>
                    <a:pt x="342317" y="-3006"/>
                    <a:pt x="355842" y="1375"/>
                  </a:cubicBezTo>
                  <a:cubicBezTo>
                    <a:pt x="372035" y="6710"/>
                    <a:pt x="374035" y="22807"/>
                    <a:pt x="355842" y="52906"/>
                  </a:cubicBezTo>
                  <a:cubicBezTo>
                    <a:pt x="332617" y="92225"/>
                    <a:pt x="304799" y="128639"/>
                    <a:pt x="272975" y="161396"/>
                  </a:cubicBezTo>
                  <a:cubicBezTo>
                    <a:pt x="247871" y="186503"/>
                    <a:pt x="218651" y="207115"/>
                    <a:pt x="186583" y="222356"/>
                  </a:cubicBezTo>
                  <a:cubicBezTo>
                    <a:pt x="163712" y="234252"/>
                    <a:pt x="139230" y="242758"/>
                    <a:pt x="113907" y="247597"/>
                  </a:cubicBezTo>
                  <a:cubicBezTo>
                    <a:pt x="105049" y="249502"/>
                    <a:pt x="99048" y="253216"/>
                    <a:pt x="82665" y="258932"/>
                  </a:cubicBezTo>
                  <a:cubicBezTo>
                    <a:pt x="66375" y="264856"/>
                    <a:pt x="48897" y="266790"/>
                    <a:pt x="31707" y="264551"/>
                  </a:cubicBezTo>
                  <a:cubicBezTo>
                    <a:pt x="17514" y="261789"/>
                    <a:pt x="12657" y="258550"/>
                    <a:pt x="12085" y="255026"/>
                  </a:cubicBezTo>
                  <a:cubicBezTo>
                    <a:pt x="11514" y="251502"/>
                    <a:pt x="14371" y="249025"/>
                    <a:pt x="21039" y="249502"/>
                  </a:cubicBezTo>
                  <a:cubicBezTo>
                    <a:pt x="31538" y="251169"/>
                    <a:pt x="42255" y="250912"/>
                    <a:pt x="52662" y="248740"/>
                  </a:cubicBezTo>
                  <a:cubicBezTo>
                    <a:pt x="52662" y="248740"/>
                    <a:pt x="37993" y="248264"/>
                    <a:pt x="29325" y="247216"/>
                  </a:cubicBezTo>
                  <a:cubicBezTo>
                    <a:pt x="21541" y="246368"/>
                    <a:pt x="13911" y="244444"/>
                    <a:pt x="6656" y="241501"/>
                  </a:cubicBezTo>
                  <a:cubicBezTo>
                    <a:pt x="-297" y="238548"/>
                    <a:pt x="-2869" y="227594"/>
                    <a:pt x="4179" y="227975"/>
                  </a:cubicBezTo>
                  <a:cubicBezTo>
                    <a:pt x="11228" y="228356"/>
                    <a:pt x="15990" y="230452"/>
                    <a:pt x="28944" y="231785"/>
                  </a:cubicBezTo>
                  <a:cubicBezTo>
                    <a:pt x="35778" y="232614"/>
                    <a:pt x="42685" y="232614"/>
                    <a:pt x="49518" y="231785"/>
                  </a:cubicBezTo>
                  <a:cubicBezTo>
                    <a:pt x="40949" y="230376"/>
                    <a:pt x="32508" y="228271"/>
                    <a:pt x="24277" y="225499"/>
                  </a:cubicBezTo>
                  <a:cubicBezTo>
                    <a:pt x="17463" y="223689"/>
                    <a:pt x="11333" y="219917"/>
                    <a:pt x="6656" y="214640"/>
                  </a:cubicBezTo>
                  <a:cubicBezTo>
                    <a:pt x="4275" y="211878"/>
                    <a:pt x="4941" y="205115"/>
                    <a:pt x="13228" y="206830"/>
                  </a:cubicBezTo>
                  <a:cubicBezTo>
                    <a:pt x="23208" y="210307"/>
                    <a:pt x="33569" y="212583"/>
                    <a:pt x="44089" y="213592"/>
                  </a:cubicBezTo>
                  <a:cubicBezTo>
                    <a:pt x="54662" y="213592"/>
                    <a:pt x="62187" y="212735"/>
                    <a:pt x="60853" y="211116"/>
                  </a:cubicBezTo>
                  <a:cubicBezTo>
                    <a:pt x="59520" y="209497"/>
                    <a:pt x="53233" y="209687"/>
                    <a:pt x="45232" y="205211"/>
                  </a:cubicBezTo>
                  <a:cubicBezTo>
                    <a:pt x="37231" y="200734"/>
                    <a:pt x="32469" y="192066"/>
                    <a:pt x="35707" y="187875"/>
                  </a:cubicBezTo>
                  <a:cubicBezTo>
                    <a:pt x="38946" y="183684"/>
                    <a:pt x="38946" y="186827"/>
                    <a:pt x="47613" y="1900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2973;p47">
              <a:extLst>
                <a:ext uri="{FF2B5EF4-FFF2-40B4-BE49-F238E27FC236}">
                  <a16:creationId xmlns:a16="http://schemas.microsoft.com/office/drawing/2014/main" id="{CEE1AAF5-9265-2E28-A964-A060FAA6610C}"/>
                </a:ext>
              </a:extLst>
            </p:cNvPr>
            <p:cNvSpPr/>
            <p:nvPr/>
          </p:nvSpPr>
          <p:spPr>
            <a:xfrm>
              <a:off x="2743245" y="3761847"/>
              <a:ext cx="100785" cy="104755"/>
            </a:xfrm>
            <a:custGeom>
              <a:avLst/>
              <a:gdLst/>
              <a:ahLst/>
              <a:cxnLst/>
              <a:rect l="l" t="t" r="r" b="b"/>
              <a:pathLst>
                <a:path w="100785" h="104755" extrusionOk="0">
                  <a:moveTo>
                    <a:pt x="65151" y="104756"/>
                  </a:moveTo>
                  <a:cubicBezTo>
                    <a:pt x="40403" y="101165"/>
                    <a:pt x="17516" y="89554"/>
                    <a:pt x="0" y="71704"/>
                  </a:cubicBezTo>
                  <a:lnTo>
                    <a:pt x="39433" y="17030"/>
                  </a:lnTo>
                  <a:cubicBezTo>
                    <a:pt x="39433" y="17030"/>
                    <a:pt x="61627" y="-10973"/>
                    <a:pt x="90964" y="4838"/>
                  </a:cubicBezTo>
                  <a:cubicBezTo>
                    <a:pt x="90964" y="4838"/>
                    <a:pt x="113062" y="7220"/>
                    <a:pt x="90964" y="53511"/>
                  </a:cubicBezTo>
                  <a:cubicBezTo>
                    <a:pt x="83445" y="71113"/>
                    <a:pt x="74824" y="88230"/>
                    <a:pt x="65151" y="1047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2974;p47">
              <a:extLst>
                <a:ext uri="{FF2B5EF4-FFF2-40B4-BE49-F238E27FC236}">
                  <a16:creationId xmlns:a16="http://schemas.microsoft.com/office/drawing/2014/main" id="{DFC56D00-3A9B-A1D1-8B57-2952466095CB}"/>
                </a:ext>
              </a:extLst>
            </p:cNvPr>
            <p:cNvSpPr/>
            <p:nvPr/>
          </p:nvSpPr>
          <p:spPr>
            <a:xfrm>
              <a:off x="2783810" y="3522089"/>
              <a:ext cx="201012" cy="328692"/>
            </a:xfrm>
            <a:custGeom>
              <a:avLst/>
              <a:gdLst/>
              <a:ahLst/>
              <a:cxnLst/>
              <a:rect l="l" t="t" r="r" b="b"/>
              <a:pathLst>
                <a:path w="201012" h="328692" extrusionOk="0">
                  <a:moveTo>
                    <a:pt x="3726" y="41904"/>
                  </a:moveTo>
                  <a:cubicBezTo>
                    <a:pt x="6992" y="22359"/>
                    <a:pt x="25260" y="8995"/>
                    <a:pt x="44874" y="11805"/>
                  </a:cubicBezTo>
                  <a:cubicBezTo>
                    <a:pt x="58646" y="2566"/>
                    <a:pt x="75264" y="-1454"/>
                    <a:pt x="91737" y="470"/>
                  </a:cubicBezTo>
                  <a:cubicBezTo>
                    <a:pt x="129170" y="4376"/>
                    <a:pt x="153649" y="29045"/>
                    <a:pt x="164984" y="66193"/>
                  </a:cubicBezTo>
                  <a:cubicBezTo>
                    <a:pt x="170544" y="84833"/>
                    <a:pt x="174245" y="103978"/>
                    <a:pt x="176033" y="123343"/>
                  </a:cubicBezTo>
                  <a:cubicBezTo>
                    <a:pt x="187272" y="206686"/>
                    <a:pt x="217562" y="272790"/>
                    <a:pt x="189273" y="297555"/>
                  </a:cubicBezTo>
                  <a:cubicBezTo>
                    <a:pt x="160983" y="322320"/>
                    <a:pt x="83450" y="338036"/>
                    <a:pt x="51065" y="322510"/>
                  </a:cubicBezTo>
                  <a:cubicBezTo>
                    <a:pt x="18680" y="306985"/>
                    <a:pt x="77735" y="163348"/>
                    <a:pt x="13632" y="83528"/>
                  </a:cubicBezTo>
                  <a:cubicBezTo>
                    <a:pt x="-1418" y="64574"/>
                    <a:pt x="-2847" y="51334"/>
                    <a:pt x="3726" y="4190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2975;p47">
              <a:extLst>
                <a:ext uri="{FF2B5EF4-FFF2-40B4-BE49-F238E27FC236}">
                  <a16:creationId xmlns:a16="http://schemas.microsoft.com/office/drawing/2014/main" id="{AE6D272B-F7DA-A7F8-F99E-974943AAC085}"/>
                </a:ext>
              </a:extLst>
            </p:cNvPr>
            <p:cNvSpPr/>
            <p:nvPr/>
          </p:nvSpPr>
          <p:spPr>
            <a:xfrm>
              <a:off x="2011725" y="4252365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2976;p47">
              <a:extLst>
                <a:ext uri="{FF2B5EF4-FFF2-40B4-BE49-F238E27FC236}">
                  <a16:creationId xmlns:a16="http://schemas.microsoft.com/office/drawing/2014/main" id="{85423E18-A6BD-7CD7-C8E5-55BC7DADD50B}"/>
                </a:ext>
              </a:extLst>
            </p:cNvPr>
            <p:cNvSpPr/>
            <p:nvPr/>
          </p:nvSpPr>
          <p:spPr>
            <a:xfrm>
              <a:off x="2116256" y="4345803"/>
              <a:ext cx="122876" cy="95119"/>
            </a:xfrm>
            <a:custGeom>
              <a:avLst/>
              <a:gdLst/>
              <a:ahLst/>
              <a:cxnLst/>
              <a:rect l="l" t="t" r="r" b="b"/>
              <a:pathLst>
                <a:path w="122876" h="95119" extrusionOk="0">
                  <a:moveTo>
                    <a:pt x="9769" y="2"/>
                  </a:moveTo>
                  <a:cubicBezTo>
                    <a:pt x="24533" y="12004"/>
                    <a:pt x="46250" y="1050"/>
                    <a:pt x="47297" y="2193"/>
                  </a:cubicBezTo>
                  <a:cubicBezTo>
                    <a:pt x="64639" y="18195"/>
                    <a:pt x="82792" y="33302"/>
                    <a:pt x="101685" y="47437"/>
                  </a:cubicBezTo>
                  <a:cubicBezTo>
                    <a:pt x="111210" y="54676"/>
                    <a:pt x="125212" y="64296"/>
                    <a:pt x="122545" y="78202"/>
                  </a:cubicBezTo>
                  <a:cubicBezTo>
                    <a:pt x="117973" y="102967"/>
                    <a:pt x="78254" y="95347"/>
                    <a:pt x="63204" y="87727"/>
                  </a:cubicBezTo>
                  <a:cubicBezTo>
                    <a:pt x="48155" y="80107"/>
                    <a:pt x="35963" y="67630"/>
                    <a:pt x="21770" y="59152"/>
                  </a:cubicBezTo>
                  <a:cubicBezTo>
                    <a:pt x="11674" y="52866"/>
                    <a:pt x="1768" y="49627"/>
                    <a:pt x="149" y="36864"/>
                  </a:cubicBezTo>
                  <a:cubicBezTo>
                    <a:pt x="-1185" y="28768"/>
                    <a:pt x="6816" y="-284"/>
                    <a:pt x="9769" y="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2977;p47">
              <a:extLst>
                <a:ext uri="{FF2B5EF4-FFF2-40B4-BE49-F238E27FC236}">
                  <a16:creationId xmlns:a16="http://schemas.microsoft.com/office/drawing/2014/main" id="{D6E7107E-4CCF-60E8-5411-D4F76FE5AFAB}"/>
                </a:ext>
              </a:extLst>
            </p:cNvPr>
            <p:cNvSpPr/>
            <p:nvPr/>
          </p:nvSpPr>
          <p:spPr>
            <a:xfrm>
              <a:off x="2116272" y="4377142"/>
              <a:ext cx="122242" cy="63751"/>
            </a:xfrm>
            <a:custGeom>
              <a:avLst/>
              <a:gdLst/>
              <a:ahLst/>
              <a:cxnLst/>
              <a:rect l="l" t="t" r="r" b="b"/>
              <a:pathLst>
                <a:path w="122242" h="63751" extrusionOk="0">
                  <a:moveTo>
                    <a:pt x="227" y="0"/>
                  </a:moveTo>
                  <a:cubicBezTo>
                    <a:pt x="2228" y="12192"/>
                    <a:pt x="12038" y="15621"/>
                    <a:pt x="22040" y="21812"/>
                  </a:cubicBezTo>
                  <a:cubicBezTo>
                    <a:pt x="36518" y="30766"/>
                    <a:pt x="49186" y="43720"/>
                    <a:pt x="64140" y="51245"/>
                  </a:cubicBezTo>
                  <a:cubicBezTo>
                    <a:pt x="79094" y="58769"/>
                    <a:pt x="112527" y="65246"/>
                    <a:pt x="122243" y="47530"/>
                  </a:cubicBezTo>
                  <a:cubicBezTo>
                    <a:pt x="117004" y="71438"/>
                    <a:pt x="77951" y="63913"/>
                    <a:pt x="63092" y="56388"/>
                  </a:cubicBezTo>
                  <a:cubicBezTo>
                    <a:pt x="48233" y="48863"/>
                    <a:pt x="35851" y="36290"/>
                    <a:pt x="21659" y="27813"/>
                  </a:cubicBezTo>
                  <a:cubicBezTo>
                    <a:pt x="11562" y="21527"/>
                    <a:pt x="1656" y="18288"/>
                    <a:pt x="37" y="5524"/>
                  </a:cubicBezTo>
                  <a:cubicBezTo>
                    <a:pt x="-49" y="3677"/>
                    <a:pt x="15" y="1829"/>
                    <a:pt x="2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2978;p47">
              <a:extLst>
                <a:ext uri="{FF2B5EF4-FFF2-40B4-BE49-F238E27FC236}">
                  <a16:creationId xmlns:a16="http://schemas.microsoft.com/office/drawing/2014/main" id="{9CD889E4-03C5-05B5-D059-77F4BD84DE26}"/>
                </a:ext>
              </a:extLst>
            </p:cNvPr>
            <p:cNvSpPr/>
            <p:nvPr/>
          </p:nvSpPr>
          <p:spPr>
            <a:xfrm>
              <a:off x="2242069" y="4298215"/>
              <a:ext cx="122771" cy="91654"/>
            </a:xfrm>
            <a:custGeom>
              <a:avLst/>
              <a:gdLst/>
              <a:ahLst/>
              <a:cxnLst/>
              <a:rect l="l" t="t" r="r" b="b"/>
              <a:pathLst>
                <a:path w="122771" h="91654" extrusionOk="0">
                  <a:moveTo>
                    <a:pt x="11400" y="61"/>
                  </a:moveTo>
                  <a:cubicBezTo>
                    <a:pt x="26164" y="12062"/>
                    <a:pt x="51881" y="-987"/>
                    <a:pt x="53024" y="61"/>
                  </a:cubicBezTo>
                  <a:cubicBezTo>
                    <a:pt x="68334" y="15615"/>
                    <a:pt x="84521" y="30274"/>
                    <a:pt x="101507" y="43971"/>
                  </a:cubicBezTo>
                  <a:cubicBezTo>
                    <a:pt x="111032" y="51114"/>
                    <a:pt x="125033" y="60830"/>
                    <a:pt x="122462" y="74737"/>
                  </a:cubicBezTo>
                  <a:cubicBezTo>
                    <a:pt x="117794" y="99502"/>
                    <a:pt x="78075" y="91881"/>
                    <a:pt x="63121" y="84262"/>
                  </a:cubicBezTo>
                  <a:cubicBezTo>
                    <a:pt x="48167" y="76642"/>
                    <a:pt x="35879" y="64069"/>
                    <a:pt x="21687" y="55687"/>
                  </a:cubicBezTo>
                  <a:cubicBezTo>
                    <a:pt x="11591" y="49400"/>
                    <a:pt x="1589" y="46162"/>
                    <a:pt x="65" y="33398"/>
                  </a:cubicBezTo>
                  <a:cubicBezTo>
                    <a:pt x="-887" y="25302"/>
                    <a:pt x="8828" y="-225"/>
                    <a:pt x="11400" y="6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2979;p47">
              <a:extLst>
                <a:ext uri="{FF2B5EF4-FFF2-40B4-BE49-F238E27FC236}">
                  <a16:creationId xmlns:a16="http://schemas.microsoft.com/office/drawing/2014/main" id="{F100490D-1F78-A28B-5BDD-FE227304D783}"/>
                </a:ext>
              </a:extLst>
            </p:cNvPr>
            <p:cNvSpPr/>
            <p:nvPr/>
          </p:nvSpPr>
          <p:spPr>
            <a:xfrm>
              <a:off x="2242300" y="4327803"/>
              <a:ext cx="122230" cy="63800"/>
            </a:xfrm>
            <a:custGeom>
              <a:avLst/>
              <a:gdLst/>
              <a:ahLst/>
              <a:cxnLst/>
              <a:rect l="l" t="t" r="r" b="b"/>
              <a:pathLst>
                <a:path w="122230" h="63800" extrusionOk="0">
                  <a:moveTo>
                    <a:pt x="216" y="0"/>
                  </a:moveTo>
                  <a:cubicBezTo>
                    <a:pt x="2216" y="12192"/>
                    <a:pt x="12027" y="15621"/>
                    <a:pt x="22028" y="21812"/>
                  </a:cubicBezTo>
                  <a:cubicBezTo>
                    <a:pt x="36506" y="30766"/>
                    <a:pt x="49174" y="43720"/>
                    <a:pt x="64128" y="51340"/>
                  </a:cubicBezTo>
                  <a:cubicBezTo>
                    <a:pt x="79083" y="58960"/>
                    <a:pt x="112515" y="65246"/>
                    <a:pt x="122231" y="47530"/>
                  </a:cubicBezTo>
                  <a:cubicBezTo>
                    <a:pt x="116992" y="71438"/>
                    <a:pt x="77940" y="64008"/>
                    <a:pt x="63081" y="56483"/>
                  </a:cubicBezTo>
                  <a:cubicBezTo>
                    <a:pt x="48222" y="48958"/>
                    <a:pt x="35934" y="36290"/>
                    <a:pt x="21742" y="27432"/>
                  </a:cubicBezTo>
                  <a:cubicBezTo>
                    <a:pt x="11550" y="21146"/>
                    <a:pt x="1644" y="17907"/>
                    <a:pt x="25" y="5143"/>
                  </a:cubicBezTo>
                  <a:cubicBezTo>
                    <a:pt x="-41" y="3429"/>
                    <a:pt x="23" y="1705"/>
                    <a:pt x="21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2980;p47">
              <a:extLst>
                <a:ext uri="{FF2B5EF4-FFF2-40B4-BE49-F238E27FC236}">
                  <a16:creationId xmlns:a16="http://schemas.microsoft.com/office/drawing/2014/main" id="{274462AD-1506-83E4-3198-BECE8641F14C}"/>
                </a:ext>
              </a:extLst>
            </p:cNvPr>
            <p:cNvSpPr/>
            <p:nvPr/>
          </p:nvSpPr>
          <p:spPr>
            <a:xfrm>
              <a:off x="2122246" y="3749635"/>
              <a:ext cx="211613" cy="606004"/>
            </a:xfrm>
            <a:custGeom>
              <a:avLst/>
              <a:gdLst/>
              <a:ahLst/>
              <a:cxnLst/>
              <a:rect l="l" t="t" r="r" b="b"/>
              <a:pathLst>
                <a:path w="211613" h="606004" extrusionOk="0">
                  <a:moveTo>
                    <a:pt x="2540" y="52483"/>
                  </a:moveTo>
                  <a:cubicBezTo>
                    <a:pt x="3302" y="74771"/>
                    <a:pt x="10160" y="171545"/>
                    <a:pt x="13303" y="222695"/>
                  </a:cubicBezTo>
                  <a:cubicBezTo>
                    <a:pt x="16446" y="273844"/>
                    <a:pt x="17113" y="336995"/>
                    <a:pt x="17113" y="336995"/>
                  </a:cubicBezTo>
                  <a:cubicBezTo>
                    <a:pt x="17113" y="336995"/>
                    <a:pt x="8255" y="374237"/>
                    <a:pt x="2540" y="418147"/>
                  </a:cubicBezTo>
                  <a:cubicBezTo>
                    <a:pt x="-3175" y="462058"/>
                    <a:pt x="2540" y="600361"/>
                    <a:pt x="2540" y="600361"/>
                  </a:cubicBezTo>
                  <a:cubicBezTo>
                    <a:pt x="14124" y="607886"/>
                    <a:pt x="29056" y="607886"/>
                    <a:pt x="40640" y="600361"/>
                  </a:cubicBezTo>
                  <a:cubicBezTo>
                    <a:pt x="40640" y="600361"/>
                    <a:pt x="64262" y="489585"/>
                    <a:pt x="75121" y="439674"/>
                  </a:cubicBezTo>
                  <a:cubicBezTo>
                    <a:pt x="85979" y="389763"/>
                    <a:pt x="87979" y="360997"/>
                    <a:pt x="93599" y="330137"/>
                  </a:cubicBezTo>
                  <a:cubicBezTo>
                    <a:pt x="100457" y="292703"/>
                    <a:pt x="115221" y="118110"/>
                    <a:pt x="115221" y="118110"/>
                  </a:cubicBezTo>
                  <a:lnTo>
                    <a:pt x="121126" y="118110"/>
                  </a:lnTo>
                  <a:lnTo>
                    <a:pt x="136938" y="315182"/>
                  </a:lnTo>
                  <a:cubicBezTo>
                    <a:pt x="132057" y="329717"/>
                    <a:pt x="128705" y="344719"/>
                    <a:pt x="126937" y="359950"/>
                  </a:cubicBezTo>
                  <a:cubicBezTo>
                    <a:pt x="122650" y="392049"/>
                    <a:pt x="131509" y="553593"/>
                    <a:pt x="131509" y="553593"/>
                  </a:cubicBezTo>
                  <a:cubicBezTo>
                    <a:pt x="144340" y="560727"/>
                    <a:pt x="160089" y="560070"/>
                    <a:pt x="172276" y="551879"/>
                  </a:cubicBezTo>
                  <a:cubicBezTo>
                    <a:pt x="172276" y="551879"/>
                    <a:pt x="211614" y="337947"/>
                    <a:pt x="211614" y="305467"/>
                  </a:cubicBezTo>
                  <a:cubicBezTo>
                    <a:pt x="211614" y="283845"/>
                    <a:pt x="207994" y="0"/>
                    <a:pt x="207994" y="0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2981;p47">
              <a:extLst>
                <a:ext uri="{FF2B5EF4-FFF2-40B4-BE49-F238E27FC236}">
                  <a16:creationId xmlns:a16="http://schemas.microsoft.com/office/drawing/2014/main" id="{73347253-1A1A-DCC4-F9B5-CE57EAB8366F}"/>
                </a:ext>
              </a:extLst>
            </p:cNvPr>
            <p:cNvSpPr/>
            <p:nvPr/>
          </p:nvSpPr>
          <p:spPr>
            <a:xfrm>
              <a:off x="2150411" y="3371683"/>
              <a:ext cx="135319" cy="132132"/>
            </a:xfrm>
            <a:custGeom>
              <a:avLst/>
              <a:gdLst/>
              <a:ahLst/>
              <a:cxnLst/>
              <a:rect l="l" t="t" r="r" b="b"/>
              <a:pathLst>
                <a:path w="135319" h="132132" extrusionOk="0">
                  <a:moveTo>
                    <a:pt x="27811" y="0"/>
                  </a:moveTo>
                  <a:cubicBezTo>
                    <a:pt x="27811" y="0"/>
                    <a:pt x="30287" y="48578"/>
                    <a:pt x="29239" y="52864"/>
                  </a:cubicBezTo>
                  <a:cubicBezTo>
                    <a:pt x="28192" y="57150"/>
                    <a:pt x="6951" y="71342"/>
                    <a:pt x="664" y="76486"/>
                  </a:cubicBezTo>
                  <a:cubicBezTo>
                    <a:pt x="-5622" y="81629"/>
                    <a:pt x="34288" y="120491"/>
                    <a:pt x="53623" y="130016"/>
                  </a:cubicBezTo>
                  <a:cubicBezTo>
                    <a:pt x="72959" y="139541"/>
                    <a:pt x="134205" y="115538"/>
                    <a:pt x="135253" y="85439"/>
                  </a:cubicBezTo>
                  <a:cubicBezTo>
                    <a:pt x="136300" y="55340"/>
                    <a:pt x="124775" y="30099"/>
                    <a:pt x="115441" y="28765"/>
                  </a:cubicBezTo>
                  <a:cubicBezTo>
                    <a:pt x="106106" y="27432"/>
                    <a:pt x="27811" y="0"/>
                    <a:pt x="2781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2982;p47">
              <a:extLst>
                <a:ext uri="{FF2B5EF4-FFF2-40B4-BE49-F238E27FC236}">
                  <a16:creationId xmlns:a16="http://schemas.microsoft.com/office/drawing/2014/main" id="{F759D0C4-3155-C591-6207-1A4F72524D9B}"/>
                </a:ext>
              </a:extLst>
            </p:cNvPr>
            <p:cNvSpPr/>
            <p:nvPr/>
          </p:nvSpPr>
          <p:spPr>
            <a:xfrm>
              <a:off x="2307535" y="3402925"/>
              <a:ext cx="192267" cy="377666"/>
            </a:xfrm>
            <a:custGeom>
              <a:avLst/>
              <a:gdLst/>
              <a:ahLst/>
              <a:cxnLst/>
              <a:rect l="l" t="t" r="r" b="b"/>
              <a:pathLst>
                <a:path w="192267" h="377666" extrusionOk="0">
                  <a:moveTo>
                    <a:pt x="3655" y="58864"/>
                  </a:moveTo>
                  <a:cubicBezTo>
                    <a:pt x="6513" y="37433"/>
                    <a:pt x="-7584" y="17050"/>
                    <a:pt x="6037" y="0"/>
                  </a:cubicBezTo>
                  <a:cubicBezTo>
                    <a:pt x="53662" y="47054"/>
                    <a:pt x="47947" y="171450"/>
                    <a:pt x="58805" y="250984"/>
                  </a:cubicBezTo>
                  <a:cubicBezTo>
                    <a:pt x="94429" y="288131"/>
                    <a:pt x="165961" y="324803"/>
                    <a:pt x="186059" y="333851"/>
                  </a:cubicBezTo>
                  <a:cubicBezTo>
                    <a:pt x="189679" y="335566"/>
                    <a:pt x="192917" y="337375"/>
                    <a:pt x="192155" y="341281"/>
                  </a:cubicBezTo>
                  <a:cubicBezTo>
                    <a:pt x="189461" y="354530"/>
                    <a:pt x="183757" y="366979"/>
                    <a:pt x="175486" y="377666"/>
                  </a:cubicBezTo>
                  <a:cubicBezTo>
                    <a:pt x="127861" y="357283"/>
                    <a:pt x="94048" y="345567"/>
                    <a:pt x="34897" y="289370"/>
                  </a:cubicBezTo>
                  <a:cubicBezTo>
                    <a:pt x="29295" y="283293"/>
                    <a:pt x="24287" y="276692"/>
                    <a:pt x="19943" y="269653"/>
                  </a:cubicBezTo>
                  <a:cubicBezTo>
                    <a:pt x="3084" y="218980"/>
                    <a:pt x="-1202" y="95821"/>
                    <a:pt x="3655" y="588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2983;p47">
              <a:extLst>
                <a:ext uri="{FF2B5EF4-FFF2-40B4-BE49-F238E27FC236}">
                  <a16:creationId xmlns:a16="http://schemas.microsoft.com/office/drawing/2014/main" id="{6291EF5E-40AF-43A1-A27E-5AC94B33B116}"/>
                </a:ext>
              </a:extLst>
            </p:cNvPr>
            <p:cNvSpPr/>
            <p:nvPr/>
          </p:nvSpPr>
          <p:spPr>
            <a:xfrm>
              <a:off x="2114600" y="3389774"/>
              <a:ext cx="219367" cy="442443"/>
            </a:xfrm>
            <a:custGeom>
              <a:avLst/>
              <a:gdLst/>
              <a:ahLst/>
              <a:cxnLst/>
              <a:rect l="l" t="t" r="r" b="b"/>
              <a:pathLst>
                <a:path w="219367" h="442443" extrusionOk="0">
                  <a:moveTo>
                    <a:pt x="58192" y="43155"/>
                  </a:moveTo>
                  <a:cubicBezTo>
                    <a:pt x="58192" y="43155"/>
                    <a:pt x="93434" y="95638"/>
                    <a:pt x="142583" y="100305"/>
                  </a:cubicBezTo>
                  <a:cubicBezTo>
                    <a:pt x="158109" y="85065"/>
                    <a:pt x="159443" y="30678"/>
                    <a:pt x="138011" y="13247"/>
                  </a:cubicBezTo>
                  <a:cubicBezTo>
                    <a:pt x="138011" y="13247"/>
                    <a:pt x="157728" y="-2660"/>
                    <a:pt x="171254" y="388"/>
                  </a:cubicBezTo>
                  <a:cubicBezTo>
                    <a:pt x="185905" y="9218"/>
                    <a:pt x="196816" y="23115"/>
                    <a:pt x="201924" y="39441"/>
                  </a:cubicBezTo>
                  <a:cubicBezTo>
                    <a:pt x="214382" y="75569"/>
                    <a:pt x="220254" y="113631"/>
                    <a:pt x="219260" y="151836"/>
                  </a:cubicBezTo>
                  <a:cubicBezTo>
                    <a:pt x="218402" y="203366"/>
                    <a:pt x="219260" y="360814"/>
                    <a:pt x="219260" y="360814"/>
                  </a:cubicBezTo>
                  <a:cubicBezTo>
                    <a:pt x="219260" y="360814"/>
                    <a:pt x="212402" y="394056"/>
                    <a:pt x="167920" y="418821"/>
                  </a:cubicBezTo>
                  <a:cubicBezTo>
                    <a:pt x="123438" y="443586"/>
                    <a:pt x="90386" y="446063"/>
                    <a:pt x="60192" y="439014"/>
                  </a:cubicBezTo>
                  <a:cubicBezTo>
                    <a:pt x="35332" y="433204"/>
                    <a:pt x="14758" y="424441"/>
                    <a:pt x="6185" y="406439"/>
                  </a:cubicBezTo>
                  <a:cubicBezTo>
                    <a:pt x="8471" y="370244"/>
                    <a:pt x="24569" y="276042"/>
                    <a:pt x="18568" y="230607"/>
                  </a:cubicBezTo>
                  <a:cubicBezTo>
                    <a:pt x="12567" y="185173"/>
                    <a:pt x="2947" y="151359"/>
                    <a:pt x="470" y="114593"/>
                  </a:cubicBezTo>
                  <a:cubicBezTo>
                    <a:pt x="-2006" y="77826"/>
                    <a:pt x="5233" y="78588"/>
                    <a:pt x="23711" y="65539"/>
                  </a:cubicBezTo>
                  <a:cubicBezTo>
                    <a:pt x="34645" y="57252"/>
                    <a:pt x="46169" y="49766"/>
                    <a:pt x="58192" y="4315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2984;p47">
              <a:extLst>
                <a:ext uri="{FF2B5EF4-FFF2-40B4-BE49-F238E27FC236}">
                  <a16:creationId xmlns:a16="http://schemas.microsoft.com/office/drawing/2014/main" id="{B1A46029-CC07-BDD8-64C2-ECFF23401866}"/>
                </a:ext>
              </a:extLst>
            </p:cNvPr>
            <p:cNvSpPr/>
            <p:nvPr/>
          </p:nvSpPr>
          <p:spPr>
            <a:xfrm>
              <a:off x="2145213" y="3235029"/>
              <a:ext cx="146094" cy="177613"/>
            </a:xfrm>
            <a:custGeom>
              <a:avLst/>
              <a:gdLst/>
              <a:ahLst/>
              <a:cxnLst/>
              <a:rect l="l" t="t" r="r" b="b"/>
              <a:pathLst>
                <a:path w="146094" h="177613" extrusionOk="0">
                  <a:moveTo>
                    <a:pt x="142737" y="64264"/>
                  </a:moveTo>
                  <a:lnTo>
                    <a:pt x="142737" y="64264"/>
                  </a:lnTo>
                  <a:cubicBezTo>
                    <a:pt x="136926" y="26164"/>
                    <a:pt x="109780" y="-2411"/>
                    <a:pt x="70823" y="161"/>
                  </a:cubicBezTo>
                  <a:cubicBezTo>
                    <a:pt x="29585" y="2342"/>
                    <a:pt x="-2076" y="37537"/>
                    <a:pt x="106" y="78780"/>
                  </a:cubicBezTo>
                  <a:cubicBezTo>
                    <a:pt x="1341" y="102107"/>
                    <a:pt x="13407" y="123519"/>
                    <a:pt x="32723" y="136654"/>
                  </a:cubicBezTo>
                  <a:cubicBezTo>
                    <a:pt x="34067" y="142360"/>
                    <a:pt x="36081" y="147894"/>
                    <a:pt x="38724" y="153132"/>
                  </a:cubicBezTo>
                  <a:cubicBezTo>
                    <a:pt x="52440" y="169230"/>
                    <a:pt x="94064" y="179136"/>
                    <a:pt x="105970" y="177421"/>
                  </a:cubicBezTo>
                  <a:cubicBezTo>
                    <a:pt x="120536" y="176269"/>
                    <a:pt x="132921" y="166334"/>
                    <a:pt x="137212" y="152370"/>
                  </a:cubicBezTo>
                  <a:cubicBezTo>
                    <a:pt x="150166" y="122462"/>
                    <a:pt x="146070" y="82838"/>
                    <a:pt x="142737" y="642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2985;p47">
              <a:extLst>
                <a:ext uri="{FF2B5EF4-FFF2-40B4-BE49-F238E27FC236}">
                  <a16:creationId xmlns:a16="http://schemas.microsoft.com/office/drawing/2014/main" id="{9E90FD22-C820-E5CA-2DEF-6664F7081F52}"/>
                </a:ext>
              </a:extLst>
            </p:cNvPr>
            <p:cNvSpPr/>
            <p:nvPr/>
          </p:nvSpPr>
          <p:spPr>
            <a:xfrm>
              <a:off x="2131725" y="3219615"/>
              <a:ext cx="154031" cy="152067"/>
            </a:xfrm>
            <a:custGeom>
              <a:avLst/>
              <a:gdLst/>
              <a:ahLst/>
              <a:cxnLst/>
              <a:rect l="l" t="t" r="r" b="b"/>
              <a:pathLst>
                <a:path w="154031" h="152067" extrusionOk="0">
                  <a:moveTo>
                    <a:pt x="46496" y="152068"/>
                  </a:moveTo>
                  <a:lnTo>
                    <a:pt x="46496" y="152068"/>
                  </a:lnTo>
                  <a:lnTo>
                    <a:pt x="50021" y="119112"/>
                  </a:lnTo>
                  <a:cubicBezTo>
                    <a:pt x="50021" y="119112"/>
                    <a:pt x="22874" y="49579"/>
                    <a:pt x="86692" y="63009"/>
                  </a:cubicBezTo>
                  <a:cubicBezTo>
                    <a:pt x="128602" y="71867"/>
                    <a:pt x="139079" y="75677"/>
                    <a:pt x="151843" y="47579"/>
                  </a:cubicBezTo>
                  <a:cubicBezTo>
                    <a:pt x="164606" y="19480"/>
                    <a:pt x="119648" y="-5857"/>
                    <a:pt x="66118" y="1192"/>
                  </a:cubicBezTo>
                  <a:cubicBezTo>
                    <a:pt x="27984" y="5192"/>
                    <a:pt x="-739" y="37720"/>
                    <a:pt x="14" y="76058"/>
                  </a:cubicBezTo>
                  <a:cubicBezTo>
                    <a:pt x="1538" y="96632"/>
                    <a:pt x="7063" y="138542"/>
                    <a:pt x="46496" y="152068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2986;p47">
              <a:extLst>
                <a:ext uri="{FF2B5EF4-FFF2-40B4-BE49-F238E27FC236}">
                  <a16:creationId xmlns:a16="http://schemas.microsoft.com/office/drawing/2014/main" id="{D3B8848A-BC51-03EF-3C06-F76CE8E09311}"/>
                </a:ext>
              </a:extLst>
            </p:cNvPr>
            <p:cNvSpPr/>
            <p:nvPr/>
          </p:nvSpPr>
          <p:spPr>
            <a:xfrm>
              <a:off x="2103052" y="3477411"/>
              <a:ext cx="196972" cy="338613"/>
            </a:xfrm>
            <a:custGeom>
              <a:avLst/>
              <a:gdLst/>
              <a:ahLst/>
              <a:cxnLst/>
              <a:rect l="l" t="t" r="r" b="b"/>
              <a:pathLst>
                <a:path w="196972" h="338613" extrusionOk="0">
                  <a:moveTo>
                    <a:pt x="780" y="5239"/>
                  </a:moveTo>
                  <a:cubicBezTo>
                    <a:pt x="19163" y="0"/>
                    <a:pt x="5161" y="4286"/>
                    <a:pt x="19163" y="0"/>
                  </a:cubicBezTo>
                  <a:cubicBezTo>
                    <a:pt x="66788" y="46958"/>
                    <a:pt x="61168" y="127540"/>
                    <a:pt x="72027" y="207073"/>
                  </a:cubicBezTo>
                  <a:cubicBezTo>
                    <a:pt x="98506" y="250984"/>
                    <a:pt x="196709" y="310039"/>
                    <a:pt x="196709" y="310039"/>
                  </a:cubicBezTo>
                  <a:cubicBezTo>
                    <a:pt x="197947" y="318516"/>
                    <a:pt x="194994" y="320992"/>
                    <a:pt x="184326" y="338614"/>
                  </a:cubicBezTo>
                  <a:cubicBezTo>
                    <a:pt x="129661" y="317649"/>
                    <a:pt x="79941" y="285579"/>
                    <a:pt x="38308" y="244411"/>
                  </a:cubicBezTo>
                  <a:cubicBezTo>
                    <a:pt x="35927" y="242221"/>
                    <a:pt x="32498" y="241554"/>
                    <a:pt x="31545" y="238601"/>
                  </a:cubicBezTo>
                  <a:cubicBezTo>
                    <a:pt x="14686" y="187547"/>
                    <a:pt x="-4078" y="42291"/>
                    <a:pt x="780" y="523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2987;p47">
              <a:extLst>
                <a:ext uri="{FF2B5EF4-FFF2-40B4-BE49-F238E27FC236}">
                  <a16:creationId xmlns:a16="http://schemas.microsoft.com/office/drawing/2014/main" id="{1B1A18ED-2E56-3263-B3F5-97990677B03D}"/>
                </a:ext>
              </a:extLst>
            </p:cNvPr>
            <p:cNvSpPr/>
            <p:nvPr/>
          </p:nvSpPr>
          <p:spPr>
            <a:xfrm>
              <a:off x="2312810" y="3580852"/>
              <a:ext cx="228028" cy="306609"/>
            </a:xfrm>
            <a:custGeom>
              <a:avLst/>
              <a:gdLst/>
              <a:ahLst/>
              <a:cxnLst/>
              <a:rect l="l" t="t" r="r" b="b"/>
              <a:pathLst>
                <a:path w="228028" h="306609" extrusionOk="0">
                  <a:moveTo>
                    <a:pt x="228028" y="0"/>
                  </a:moveTo>
                  <a:lnTo>
                    <a:pt x="156686" y="244030"/>
                  </a:lnTo>
                  <a:lnTo>
                    <a:pt x="0" y="306610"/>
                  </a:lnTo>
                  <a:lnTo>
                    <a:pt x="57150" y="68866"/>
                  </a:lnTo>
                  <a:lnTo>
                    <a:pt x="228028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2988;p47">
              <a:extLst>
                <a:ext uri="{FF2B5EF4-FFF2-40B4-BE49-F238E27FC236}">
                  <a16:creationId xmlns:a16="http://schemas.microsoft.com/office/drawing/2014/main" id="{91F5A287-E636-E3A7-D0A2-E29520E006D9}"/>
                </a:ext>
              </a:extLst>
            </p:cNvPr>
            <p:cNvSpPr/>
            <p:nvPr/>
          </p:nvSpPr>
          <p:spPr>
            <a:xfrm>
              <a:off x="2273486" y="3773067"/>
              <a:ext cx="115992" cy="56976"/>
            </a:xfrm>
            <a:custGeom>
              <a:avLst/>
              <a:gdLst/>
              <a:ahLst/>
              <a:cxnLst/>
              <a:rect l="l" t="t" r="r" b="b"/>
              <a:pathLst>
                <a:path w="115992" h="56976" extrusionOk="0">
                  <a:moveTo>
                    <a:pt x="1604" y="16383"/>
                  </a:moveTo>
                  <a:cubicBezTo>
                    <a:pt x="3890" y="8001"/>
                    <a:pt x="9891" y="10096"/>
                    <a:pt x="16749" y="12192"/>
                  </a:cubicBezTo>
                  <a:cubicBezTo>
                    <a:pt x="24087" y="15173"/>
                    <a:pt x="32154" y="15869"/>
                    <a:pt x="39895" y="14192"/>
                  </a:cubicBezTo>
                  <a:cubicBezTo>
                    <a:pt x="45919" y="11240"/>
                    <a:pt x="51497" y="7458"/>
                    <a:pt x="56468" y="2953"/>
                  </a:cubicBezTo>
                  <a:cubicBezTo>
                    <a:pt x="59631" y="1038"/>
                    <a:pt x="63251" y="19"/>
                    <a:pt x="66946" y="0"/>
                  </a:cubicBezTo>
                  <a:cubicBezTo>
                    <a:pt x="66946" y="2096"/>
                    <a:pt x="63326" y="14478"/>
                    <a:pt x="63326" y="14478"/>
                  </a:cubicBezTo>
                  <a:cubicBezTo>
                    <a:pt x="63326" y="14478"/>
                    <a:pt x="97712" y="14478"/>
                    <a:pt x="101426" y="14478"/>
                  </a:cubicBezTo>
                  <a:cubicBezTo>
                    <a:pt x="104583" y="13907"/>
                    <a:pt x="107609" y="15993"/>
                    <a:pt x="108184" y="19155"/>
                  </a:cubicBezTo>
                  <a:cubicBezTo>
                    <a:pt x="108501" y="20889"/>
                    <a:pt x="108012" y="22670"/>
                    <a:pt x="106856" y="24003"/>
                  </a:cubicBezTo>
                  <a:lnTo>
                    <a:pt x="109237" y="24003"/>
                  </a:lnTo>
                  <a:cubicBezTo>
                    <a:pt x="116190" y="22479"/>
                    <a:pt x="118762" y="33528"/>
                    <a:pt x="112190" y="34862"/>
                  </a:cubicBezTo>
                  <a:lnTo>
                    <a:pt x="106475" y="35719"/>
                  </a:lnTo>
                  <a:cubicBezTo>
                    <a:pt x="111047" y="37529"/>
                    <a:pt x="112190" y="45244"/>
                    <a:pt x="106475" y="46196"/>
                  </a:cubicBezTo>
                  <a:lnTo>
                    <a:pt x="104665" y="46196"/>
                  </a:lnTo>
                  <a:cubicBezTo>
                    <a:pt x="103845" y="46339"/>
                    <a:pt x="103009" y="46339"/>
                    <a:pt x="102188" y="46196"/>
                  </a:cubicBezTo>
                  <a:lnTo>
                    <a:pt x="100188" y="46196"/>
                  </a:lnTo>
                  <a:cubicBezTo>
                    <a:pt x="100896" y="49435"/>
                    <a:pt x="98845" y="52635"/>
                    <a:pt x="95608" y="53340"/>
                  </a:cubicBezTo>
                  <a:cubicBezTo>
                    <a:pt x="95421" y="53378"/>
                    <a:pt x="95233" y="53416"/>
                    <a:pt x="95045" y="53435"/>
                  </a:cubicBezTo>
                  <a:cubicBezTo>
                    <a:pt x="78281" y="55626"/>
                    <a:pt x="53611" y="62294"/>
                    <a:pt x="38466" y="48482"/>
                  </a:cubicBezTo>
                  <a:cubicBezTo>
                    <a:pt x="27950" y="47473"/>
                    <a:pt x="17678" y="44710"/>
                    <a:pt x="8081" y="40291"/>
                  </a:cubicBezTo>
                  <a:cubicBezTo>
                    <a:pt x="-967" y="35719"/>
                    <a:pt x="-1253" y="26289"/>
                    <a:pt x="1604" y="1638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2989;p47">
              <a:extLst>
                <a:ext uri="{FF2B5EF4-FFF2-40B4-BE49-F238E27FC236}">
                  <a16:creationId xmlns:a16="http://schemas.microsoft.com/office/drawing/2014/main" id="{663F7E95-E547-0B9F-8416-D279152A66D1}"/>
                </a:ext>
              </a:extLst>
            </p:cNvPr>
            <p:cNvSpPr/>
            <p:nvPr/>
          </p:nvSpPr>
          <p:spPr>
            <a:xfrm>
              <a:off x="2440714" y="3737029"/>
              <a:ext cx="71478" cy="59099"/>
            </a:xfrm>
            <a:custGeom>
              <a:avLst/>
              <a:gdLst/>
              <a:ahLst/>
              <a:cxnLst/>
              <a:rect l="l" t="t" r="r" b="b"/>
              <a:pathLst>
                <a:path w="71478" h="59099" extrusionOk="0">
                  <a:moveTo>
                    <a:pt x="5636" y="32418"/>
                  </a:moveTo>
                  <a:lnTo>
                    <a:pt x="8018" y="32418"/>
                  </a:lnTo>
                  <a:cubicBezTo>
                    <a:pt x="5440" y="30599"/>
                    <a:pt x="4827" y="27027"/>
                    <a:pt x="6648" y="24455"/>
                  </a:cubicBezTo>
                  <a:cubicBezTo>
                    <a:pt x="7726" y="22922"/>
                    <a:pt x="9482" y="22026"/>
                    <a:pt x="11351" y="22036"/>
                  </a:cubicBezTo>
                  <a:cubicBezTo>
                    <a:pt x="14876" y="22036"/>
                    <a:pt x="50213" y="14606"/>
                    <a:pt x="50213" y="14606"/>
                  </a:cubicBezTo>
                  <a:lnTo>
                    <a:pt x="54500" y="128"/>
                  </a:lnTo>
                  <a:cubicBezTo>
                    <a:pt x="54500" y="-729"/>
                    <a:pt x="60596" y="2986"/>
                    <a:pt x="60786" y="3176"/>
                  </a:cubicBezTo>
                  <a:cubicBezTo>
                    <a:pt x="66872" y="7091"/>
                    <a:pt x="70809" y="13597"/>
                    <a:pt x="71454" y="20798"/>
                  </a:cubicBezTo>
                  <a:cubicBezTo>
                    <a:pt x="71818" y="30903"/>
                    <a:pt x="68152" y="40733"/>
                    <a:pt x="61262" y="48134"/>
                  </a:cubicBezTo>
                  <a:cubicBezTo>
                    <a:pt x="54984" y="54364"/>
                    <a:pt x="46575" y="57974"/>
                    <a:pt x="37736" y="58231"/>
                  </a:cubicBezTo>
                  <a:cubicBezTo>
                    <a:pt x="33449" y="58231"/>
                    <a:pt x="29354" y="58707"/>
                    <a:pt x="25639" y="59088"/>
                  </a:cubicBezTo>
                  <a:cubicBezTo>
                    <a:pt x="22226" y="59298"/>
                    <a:pt x="19289" y="56707"/>
                    <a:pt x="19078" y="53287"/>
                  </a:cubicBezTo>
                  <a:cubicBezTo>
                    <a:pt x="19071" y="53192"/>
                    <a:pt x="19068" y="53087"/>
                    <a:pt x="19067" y="52992"/>
                  </a:cubicBezTo>
                  <a:lnTo>
                    <a:pt x="17924" y="52992"/>
                  </a:lnTo>
                  <a:cubicBezTo>
                    <a:pt x="17115" y="53221"/>
                    <a:pt x="16256" y="53221"/>
                    <a:pt x="15447" y="52992"/>
                  </a:cubicBezTo>
                  <a:lnTo>
                    <a:pt x="13637" y="52992"/>
                  </a:lnTo>
                  <a:cubicBezTo>
                    <a:pt x="7637" y="52992"/>
                    <a:pt x="7160" y="45562"/>
                    <a:pt x="11256" y="42895"/>
                  </a:cubicBezTo>
                  <a:lnTo>
                    <a:pt x="5446" y="42895"/>
                  </a:lnTo>
                  <a:cubicBezTo>
                    <a:pt x="-2174" y="43562"/>
                    <a:pt x="-1507" y="32323"/>
                    <a:pt x="5636" y="3241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2990;p47">
              <a:extLst>
                <a:ext uri="{FF2B5EF4-FFF2-40B4-BE49-F238E27FC236}">
                  <a16:creationId xmlns:a16="http://schemas.microsoft.com/office/drawing/2014/main" id="{1024170F-37D8-ABC5-11DD-AAAFA99C68CB}"/>
                </a:ext>
              </a:extLst>
            </p:cNvPr>
            <p:cNvSpPr/>
            <p:nvPr/>
          </p:nvSpPr>
          <p:spPr>
            <a:xfrm>
              <a:off x="2285854" y="3390448"/>
              <a:ext cx="70866" cy="103155"/>
            </a:xfrm>
            <a:custGeom>
              <a:avLst/>
              <a:gdLst/>
              <a:ahLst/>
              <a:cxnLst/>
              <a:rect l="l" t="t" r="r" b="b"/>
              <a:pathLst>
                <a:path w="70866" h="103155" extrusionOk="0">
                  <a:moveTo>
                    <a:pt x="45339" y="103156"/>
                  </a:moveTo>
                  <a:cubicBezTo>
                    <a:pt x="54990" y="102718"/>
                    <a:pt x="64114" y="98631"/>
                    <a:pt x="70866" y="91726"/>
                  </a:cubicBezTo>
                  <a:cubicBezTo>
                    <a:pt x="69533" y="73628"/>
                    <a:pt x="46482" y="5143"/>
                    <a:pt x="0" y="0"/>
                  </a:cubicBezTo>
                  <a:cubicBezTo>
                    <a:pt x="12463" y="8944"/>
                    <a:pt x="22324" y="21041"/>
                    <a:pt x="28575" y="35052"/>
                  </a:cubicBezTo>
                  <a:cubicBezTo>
                    <a:pt x="35880" y="57293"/>
                    <a:pt x="41484" y="80067"/>
                    <a:pt x="45339" y="1031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2991;p47">
              <a:extLst>
                <a:ext uri="{FF2B5EF4-FFF2-40B4-BE49-F238E27FC236}">
                  <a16:creationId xmlns:a16="http://schemas.microsoft.com/office/drawing/2014/main" id="{ECD89E81-CD1D-FBC2-6199-27F57AA2DCF1}"/>
                </a:ext>
              </a:extLst>
            </p:cNvPr>
            <p:cNvSpPr/>
            <p:nvPr/>
          </p:nvSpPr>
          <p:spPr>
            <a:xfrm>
              <a:off x="2088637" y="3460502"/>
              <a:ext cx="85975" cy="128318"/>
            </a:xfrm>
            <a:custGeom>
              <a:avLst/>
              <a:gdLst/>
              <a:ahLst/>
              <a:cxnLst/>
              <a:rect l="l" t="t" r="r" b="b"/>
              <a:pathLst>
                <a:path w="85975" h="128318" extrusionOk="0">
                  <a:moveTo>
                    <a:pt x="6812" y="123589"/>
                  </a:moveTo>
                  <a:cubicBezTo>
                    <a:pt x="6812" y="123589"/>
                    <a:pt x="53008" y="139590"/>
                    <a:pt x="85584" y="112730"/>
                  </a:cubicBezTo>
                  <a:cubicBezTo>
                    <a:pt x="89203" y="106634"/>
                    <a:pt x="66534" y="27957"/>
                    <a:pt x="66534" y="27957"/>
                  </a:cubicBezTo>
                  <a:cubicBezTo>
                    <a:pt x="66534" y="27957"/>
                    <a:pt x="47484" y="-12238"/>
                    <a:pt x="16813" y="3764"/>
                  </a:cubicBezTo>
                  <a:cubicBezTo>
                    <a:pt x="-13857" y="19766"/>
                    <a:pt x="6812" y="123589"/>
                    <a:pt x="6812" y="1235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2992;p47">
              <a:extLst>
                <a:ext uri="{FF2B5EF4-FFF2-40B4-BE49-F238E27FC236}">
                  <a16:creationId xmlns:a16="http://schemas.microsoft.com/office/drawing/2014/main" id="{E7DE02C3-02BA-1AA8-FF1E-321181A57648}"/>
                </a:ext>
              </a:extLst>
            </p:cNvPr>
            <p:cNvSpPr/>
            <p:nvPr/>
          </p:nvSpPr>
          <p:spPr>
            <a:xfrm>
              <a:off x="4813163" y="609565"/>
              <a:ext cx="169617" cy="33321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2993;p47">
              <a:extLst>
                <a:ext uri="{FF2B5EF4-FFF2-40B4-BE49-F238E27FC236}">
                  <a16:creationId xmlns:a16="http://schemas.microsoft.com/office/drawing/2014/main" id="{0A941CCE-F117-2E71-DFA8-1C24B1833EA0}"/>
                </a:ext>
              </a:extLst>
            </p:cNvPr>
            <p:cNvSpPr/>
            <p:nvPr/>
          </p:nvSpPr>
          <p:spPr>
            <a:xfrm>
              <a:off x="4828467" y="1392196"/>
              <a:ext cx="116692" cy="90410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2994;p47">
              <a:extLst>
                <a:ext uri="{FF2B5EF4-FFF2-40B4-BE49-F238E27FC236}">
                  <a16:creationId xmlns:a16="http://schemas.microsoft.com/office/drawing/2014/main" id="{59DFFACA-EA44-B89D-E6C7-B9320EF9F1C2}"/>
                </a:ext>
              </a:extLst>
            </p:cNvPr>
            <p:cNvSpPr/>
            <p:nvPr/>
          </p:nvSpPr>
          <p:spPr>
            <a:xfrm>
              <a:off x="4829505" y="1421916"/>
              <a:ext cx="116196" cy="60608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2995;p47">
              <a:extLst>
                <a:ext uri="{FF2B5EF4-FFF2-40B4-BE49-F238E27FC236}">
                  <a16:creationId xmlns:a16="http://schemas.microsoft.com/office/drawing/2014/main" id="{CA2B8EB1-84B1-15B8-AA52-8598BEA83340}"/>
                </a:ext>
              </a:extLst>
            </p:cNvPr>
            <p:cNvSpPr/>
            <p:nvPr/>
          </p:nvSpPr>
          <p:spPr>
            <a:xfrm>
              <a:off x="4688430" y="1310886"/>
              <a:ext cx="116665" cy="87067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2996;p47">
              <a:extLst>
                <a:ext uri="{FF2B5EF4-FFF2-40B4-BE49-F238E27FC236}">
                  <a16:creationId xmlns:a16="http://schemas.microsoft.com/office/drawing/2014/main" id="{F20F086E-791D-4587-7066-A09A43C4032D}"/>
                </a:ext>
              </a:extLst>
            </p:cNvPr>
            <p:cNvSpPr/>
            <p:nvPr/>
          </p:nvSpPr>
          <p:spPr>
            <a:xfrm>
              <a:off x="4688726" y="1338477"/>
              <a:ext cx="116135" cy="60608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2997;p47">
              <a:extLst>
                <a:ext uri="{FF2B5EF4-FFF2-40B4-BE49-F238E27FC236}">
                  <a16:creationId xmlns:a16="http://schemas.microsoft.com/office/drawing/2014/main" id="{D869D992-170D-E996-D3A6-6E416BAF8B7B}"/>
                </a:ext>
              </a:extLst>
            </p:cNvPr>
            <p:cNvSpPr/>
            <p:nvPr/>
          </p:nvSpPr>
          <p:spPr>
            <a:xfrm>
              <a:off x="4717732" y="910305"/>
              <a:ext cx="408631" cy="493987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2998;p47">
              <a:extLst>
                <a:ext uri="{FF2B5EF4-FFF2-40B4-BE49-F238E27FC236}">
                  <a16:creationId xmlns:a16="http://schemas.microsoft.com/office/drawing/2014/main" id="{FC98BF69-AB8D-6138-5E77-4B1908262A31}"/>
                </a:ext>
              </a:extLst>
            </p:cNvPr>
            <p:cNvSpPr/>
            <p:nvPr/>
          </p:nvSpPr>
          <p:spPr>
            <a:xfrm>
              <a:off x="4963696" y="579048"/>
              <a:ext cx="128556" cy="125075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2999;p47">
              <a:extLst>
                <a:ext uri="{FF2B5EF4-FFF2-40B4-BE49-F238E27FC236}">
                  <a16:creationId xmlns:a16="http://schemas.microsoft.com/office/drawing/2014/main" id="{E723FACD-EED7-6514-3B8A-4A1B908BB1F8}"/>
                </a:ext>
              </a:extLst>
            </p:cNvPr>
            <p:cNvSpPr/>
            <p:nvPr/>
          </p:nvSpPr>
          <p:spPr>
            <a:xfrm>
              <a:off x="4918440" y="596574"/>
              <a:ext cx="208599" cy="407146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3000;p47">
              <a:extLst>
                <a:ext uri="{FF2B5EF4-FFF2-40B4-BE49-F238E27FC236}">
                  <a16:creationId xmlns:a16="http://schemas.microsoft.com/office/drawing/2014/main" id="{61B8D9F0-C76C-4633-843B-D89755BB3A28}"/>
                </a:ext>
              </a:extLst>
            </p:cNvPr>
            <p:cNvSpPr/>
            <p:nvPr/>
          </p:nvSpPr>
          <p:spPr>
            <a:xfrm>
              <a:off x="4958560" y="449309"/>
              <a:ext cx="138537" cy="168686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3001;p47">
              <a:extLst>
                <a:ext uri="{FF2B5EF4-FFF2-40B4-BE49-F238E27FC236}">
                  <a16:creationId xmlns:a16="http://schemas.microsoft.com/office/drawing/2014/main" id="{607A41F4-BA5D-18FD-30C4-0516AD3A5625}"/>
                </a:ext>
              </a:extLst>
            </p:cNvPr>
            <p:cNvSpPr/>
            <p:nvPr/>
          </p:nvSpPr>
          <p:spPr>
            <a:xfrm>
              <a:off x="4963736" y="434568"/>
              <a:ext cx="146199" cy="144480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3002;p47">
              <a:extLst>
                <a:ext uri="{FF2B5EF4-FFF2-40B4-BE49-F238E27FC236}">
                  <a16:creationId xmlns:a16="http://schemas.microsoft.com/office/drawing/2014/main" id="{8810B194-26C0-89CF-987D-0199C7476169}"/>
                </a:ext>
              </a:extLst>
            </p:cNvPr>
            <p:cNvSpPr/>
            <p:nvPr/>
          </p:nvSpPr>
          <p:spPr>
            <a:xfrm>
              <a:off x="4896275" y="596956"/>
              <a:ext cx="67341" cy="98012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3003;p47">
              <a:extLst>
                <a:ext uri="{FF2B5EF4-FFF2-40B4-BE49-F238E27FC236}">
                  <a16:creationId xmlns:a16="http://schemas.microsoft.com/office/drawing/2014/main" id="{A249DEC0-ABED-91BD-10DC-29539DD275CF}"/>
                </a:ext>
              </a:extLst>
            </p:cNvPr>
            <p:cNvSpPr/>
            <p:nvPr/>
          </p:nvSpPr>
          <p:spPr>
            <a:xfrm>
              <a:off x="5434686" y="3650290"/>
              <a:ext cx="676058" cy="390429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3004;p47">
              <a:extLst>
                <a:ext uri="{FF2B5EF4-FFF2-40B4-BE49-F238E27FC236}">
                  <a16:creationId xmlns:a16="http://schemas.microsoft.com/office/drawing/2014/main" id="{3F2C833B-B642-8D53-B702-BBD25FB24368}"/>
                </a:ext>
              </a:extLst>
            </p:cNvPr>
            <p:cNvSpPr/>
            <p:nvPr/>
          </p:nvSpPr>
          <p:spPr>
            <a:xfrm>
              <a:off x="5472633" y="3576375"/>
              <a:ext cx="587572" cy="226763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3005;p47">
              <a:extLst>
                <a:ext uri="{FF2B5EF4-FFF2-40B4-BE49-F238E27FC236}">
                  <a16:creationId xmlns:a16="http://schemas.microsoft.com/office/drawing/2014/main" id="{591F9682-FBFF-1EB4-B44B-EB88DBBB026A}"/>
                </a:ext>
              </a:extLst>
            </p:cNvPr>
            <p:cNvSpPr/>
            <p:nvPr/>
          </p:nvSpPr>
          <p:spPr>
            <a:xfrm>
              <a:off x="5434724" y="3741253"/>
              <a:ext cx="51339" cy="103346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3006;p47">
              <a:extLst>
                <a:ext uri="{FF2B5EF4-FFF2-40B4-BE49-F238E27FC236}">
                  <a16:creationId xmlns:a16="http://schemas.microsoft.com/office/drawing/2014/main" id="{7B913D58-4F9E-585F-7898-BDB4F116B03F}"/>
                </a:ext>
              </a:extLst>
            </p:cNvPr>
            <p:cNvSpPr/>
            <p:nvPr/>
          </p:nvSpPr>
          <p:spPr>
            <a:xfrm>
              <a:off x="6065565" y="3741825"/>
              <a:ext cx="45148" cy="102774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3007;p47">
              <a:extLst>
                <a:ext uri="{FF2B5EF4-FFF2-40B4-BE49-F238E27FC236}">
                  <a16:creationId xmlns:a16="http://schemas.microsoft.com/office/drawing/2014/main" id="{B597FF45-2AF3-97B1-D24E-A269400412E8}"/>
                </a:ext>
              </a:extLst>
            </p:cNvPr>
            <p:cNvSpPr/>
            <p:nvPr/>
          </p:nvSpPr>
          <p:spPr>
            <a:xfrm>
              <a:off x="5494446" y="3630573"/>
              <a:ext cx="562737" cy="32480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3008;p47">
              <a:extLst>
                <a:ext uri="{FF2B5EF4-FFF2-40B4-BE49-F238E27FC236}">
                  <a16:creationId xmlns:a16="http://schemas.microsoft.com/office/drawing/2014/main" id="{77F2CD25-5A32-7464-E25D-46977DD72E74}"/>
                </a:ext>
              </a:extLst>
            </p:cNvPr>
            <p:cNvSpPr/>
            <p:nvPr/>
          </p:nvSpPr>
          <p:spPr>
            <a:xfrm>
              <a:off x="5460441" y="3803737"/>
              <a:ext cx="614737" cy="220544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3009;p47">
              <a:extLst>
                <a:ext uri="{FF2B5EF4-FFF2-40B4-BE49-F238E27FC236}">
                  <a16:creationId xmlns:a16="http://schemas.microsoft.com/office/drawing/2014/main" id="{6864605D-A5C0-295A-B82B-64BD7031F57A}"/>
                </a:ext>
              </a:extLst>
            </p:cNvPr>
            <p:cNvSpPr/>
            <p:nvPr/>
          </p:nvSpPr>
          <p:spPr>
            <a:xfrm>
              <a:off x="5434724" y="3551706"/>
              <a:ext cx="675989" cy="390489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3010;p47">
              <a:extLst>
                <a:ext uri="{FF2B5EF4-FFF2-40B4-BE49-F238E27FC236}">
                  <a16:creationId xmlns:a16="http://schemas.microsoft.com/office/drawing/2014/main" id="{1FA934A8-EE25-933E-EB46-CB57AD234198}"/>
                </a:ext>
              </a:extLst>
            </p:cNvPr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3011;p47">
              <a:extLst>
                <a:ext uri="{FF2B5EF4-FFF2-40B4-BE49-F238E27FC236}">
                  <a16:creationId xmlns:a16="http://schemas.microsoft.com/office/drawing/2014/main" id="{DF2848F5-5B1A-B728-4941-6293FF4B94B8}"/>
                </a:ext>
              </a:extLst>
            </p:cNvPr>
            <p:cNvSpPr/>
            <p:nvPr/>
          </p:nvSpPr>
          <p:spPr>
            <a:xfrm>
              <a:off x="5382050" y="3902892"/>
              <a:ext cx="186213" cy="107537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3012;p47">
              <a:extLst>
                <a:ext uri="{FF2B5EF4-FFF2-40B4-BE49-F238E27FC236}">
                  <a16:creationId xmlns:a16="http://schemas.microsoft.com/office/drawing/2014/main" id="{6667C3D6-9008-E3B4-1197-11D5CA238FE9}"/>
                </a:ext>
              </a:extLst>
            </p:cNvPr>
            <p:cNvSpPr/>
            <p:nvPr/>
          </p:nvSpPr>
          <p:spPr>
            <a:xfrm>
              <a:off x="5425961" y="3928134"/>
              <a:ext cx="142303" cy="132873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3013;p47">
              <a:extLst>
                <a:ext uri="{FF2B5EF4-FFF2-40B4-BE49-F238E27FC236}">
                  <a16:creationId xmlns:a16="http://schemas.microsoft.com/office/drawing/2014/main" id="{A33C50B0-0503-FA27-8D16-C9DE7C6BCECB}"/>
                </a:ext>
              </a:extLst>
            </p:cNvPr>
            <p:cNvSpPr/>
            <p:nvPr/>
          </p:nvSpPr>
          <p:spPr>
            <a:xfrm>
              <a:off x="5023720" y="3961462"/>
              <a:ext cx="431291" cy="317858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3014;p47">
              <a:extLst>
                <a:ext uri="{FF2B5EF4-FFF2-40B4-BE49-F238E27FC236}">
                  <a16:creationId xmlns:a16="http://schemas.microsoft.com/office/drawing/2014/main" id="{B75BB10F-7330-94BB-3CFB-5D5E17B33016}"/>
                </a:ext>
              </a:extLst>
            </p:cNvPr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3015;p47">
              <a:extLst>
                <a:ext uri="{FF2B5EF4-FFF2-40B4-BE49-F238E27FC236}">
                  <a16:creationId xmlns:a16="http://schemas.microsoft.com/office/drawing/2014/main" id="{920D9B28-7A37-08BE-0BC5-F1F5022105E9}"/>
                </a:ext>
              </a:extLst>
            </p:cNvPr>
            <p:cNvSpPr/>
            <p:nvPr/>
          </p:nvSpPr>
          <p:spPr>
            <a:xfrm>
              <a:off x="5833536" y="4556308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3016;p47">
              <a:extLst>
                <a:ext uri="{FF2B5EF4-FFF2-40B4-BE49-F238E27FC236}">
                  <a16:creationId xmlns:a16="http://schemas.microsoft.com/office/drawing/2014/main" id="{D12C53EA-E9BC-9566-FB0D-1367249308D7}"/>
                </a:ext>
              </a:extLst>
            </p:cNvPr>
            <p:cNvSpPr/>
            <p:nvPr/>
          </p:nvSpPr>
          <p:spPr>
            <a:xfrm>
              <a:off x="6124048" y="3784878"/>
              <a:ext cx="99113" cy="215741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3017;p47">
              <a:extLst>
                <a:ext uri="{FF2B5EF4-FFF2-40B4-BE49-F238E27FC236}">
                  <a16:creationId xmlns:a16="http://schemas.microsoft.com/office/drawing/2014/main" id="{C14C7A96-A1A3-C7CE-EBE9-AB8AB7279518}"/>
                </a:ext>
              </a:extLst>
            </p:cNvPr>
            <p:cNvSpPr/>
            <p:nvPr/>
          </p:nvSpPr>
          <p:spPr>
            <a:xfrm>
              <a:off x="6137955" y="3696137"/>
              <a:ext cx="71246" cy="137090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3018;p47">
              <a:extLst>
                <a:ext uri="{FF2B5EF4-FFF2-40B4-BE49-F238E27FC236}">
                  <a16:creationId xmlns:a16="http://schemas.microsoft.com/office/drawing/2014/main" id="{739CF1F6-2093-D9B9-E322-AA72A3750461}"/>
                </a:ext>
              </a:extLst>
            </p:cNvPr>
            <p:cNvSpPr/>
            <p:nvPr/>
          </p:nvSpPr>
          <p:spPr>
            <a:xfrm>
              <a:off x="5898535" y="4644969"/>
              <a:ext cx="153698" cy="86203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3019;p47">
              <a:extLst>
                <a:ext uri="{FF2B5EF4-FFF2-40B4-BE49-F238E27FC236}">
                  <a16:creationId xmlns:a16="http://schemas.microsoft.com/office/drawing/2014/main" id="{F01C0B21-19F0-D6A8-AFC6-F9503641B899}"/>
                </a:ext>
              </a:extLst>
            </p:cNvPr>
            <p:cNvSpPr/>
            <p:nvPr/>
          </p:nvSpPr>
          <p:spPr>
            <a:xfrm>
              <a:off x="5898544" y="4659654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3020;p47">
              <a:extLst>
                <a:ext uri="{FF2B5EF4-FFF2-40B4-BE49-F238E27FC236}">
                  <a16:creationId xmlns:a16="http://schemas.microsoft.com/office/drawing/2014/main" id="{EB2DABF1-127C-F13D-B1E7-3F5C2BEB3D45}"/>
                </a:ext>
              </a:extLst>
            </p:cNvPr>
            <p:cNvSpPr/>
            <p:nvPr/>
          </p:nvSpPr>
          <p:spPr>
            <a:xfrm>
              <a:off x="6010930" y="4594540"/>
              <a:ext cx="153698" cy="86245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3021;p47">
              <a:extLst>
                <a:ext uri="{FF2B5EF4-FFF2-40B4-BE49-F238E27FC236}">
                  <a16:creationId xmlns:a16="http://schemas.microsoft.com/office/drawing/2014/main" id="{18DEE0EB-0D25-405F-20BA-6E5246656395}"/>
                </a:ext>
              </a:extLst>
            </p:cNvPr>
            <p:cNvSpPr/>
            <p:nvPr/>
          </p:nvSpPr>
          <p:spPr>
            <a:xfrm>
              <a:off x="6010940" y="4609266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3022;p47">
              <a:extLst>
                <a:ext uri="{FF2B5EF4-FFF2-40B4-BE49-F238E27FC236}">
                  <a16:creationId xmlns:a16="http://schemas.microsoft.com/office/drawing/2014/main" id="{8EDAB7B1-2A32-F939-CB3E-E590E88D74E7}"/>
                </a:ext>
              </a:extLst>
            </p:cNvPr>
            <p:cNvSpPr/>
            <p:nvPr/>
          </p:nvSpPr>
          <p:spPr>
            <a:xfrm>
              <a:off x="5939834" y="4034528"/>
              <a:ext cx="224738" cy="6344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3023;p47">
              <a:extLst>
                <a:ext uri="{FF2B5EF4-FFF2-40B4-BE49-F238E27FC236}">
                  <a16:creationId xmlns:a16="http://schemas.microsoft.com/office/drawing/2014/main" id="{4E8A4E2D-01C8-F55E-33E0-74078CB3BFAB}"/>
                </a:ext>
              </a:extLst>
            </p:cNvPr>
            <p:cNvSpPr/>
            <p:nvPr/>
          </p:nvSpPr>
          <p:spPr>
            <a:xfrm>
              <a:off x="5972635" y="3514319"/>
              <a:ext cx="163123" cy="261076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3024;p47">
              <a:extLst>
                <a:ext uri="{FF2B5EF4-FFF2-40B4-BE49-F238E27FC236}">
                  <a16:creationId xmlns:a16="http://schemas.microsoft.com/office/drawing/2014/main" id="{82E2DE01-38F5-E2FE-099B-1E10E7C266AF}"/>
                </a:ext>
              </a:extLst>
            </p:cNvPr>
            <p:cNvSpPr/>
            <p:nvPr/>
          </p:nvSpPr>
          <p:spPr>
            <a:xfrm>
              <a:off x="5938247" y="3698937"/>
              <a:ext cx="250857" cy="415389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3025;p47">
              <a:extLst>
                <a:ext uri="{FF2B5EF4-FFF2-40B4-BE49-F238E27FC236}">
                  <a16:creationId xmlns:a16="http://schemas.microsoft.com/office/drawing/2014/main" id="{AF00671F-CD0C-19FF-A187-787F8C85D947}"/>
                </a:ext>
              </a:extLst>
            </p:cNvPr>
            <p:cNvSpPr/>
            <p:nvPr/>
          </p:nvSpPr>
          <p:spPr>
            <a:xfrm>
              <a:off x="5692823" y="3751153"/>
              <a:ext cx="318504" cy="248122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3026;p47">
              <a:extLst>
                <a:ext uri="{FF2B5EF4-FFF2-40B4-BE49-F238E27FC236}">
                  <a16:creationId xmlns:a16="http://schemas.microsoft.com/office/drawing/2014/main" id="{7036D4EE-B6FB-7E92-F4CC-D783DE672F38}"/>
                </a:ext>
              </a:extLst>
            </p:cNvPr>
            <p:cNvSpPr/>
            <p:nvPr/>
          </p:nvSpPr>
          <p:spPr>
            <a:xfrm>
              <a:off x="5925738" y="3745773"/>
              <a:ext cx="96916" cy="141862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3027;p47">
              <a:extLst>
                <a:ext uri="{FF2B5EF4-FFF2-40B4-BE49-F238E27FC236}">
                  <a16:creationId xmlns:a16="http://schemas.microsoft.com/office/drawing/2014/main" id="{9CED5132-F239-C0DB-DD4C-1E8A73A78906}"/>
                </a:ext>
              </a:extLst>
            </p:cNvPr>
            <p:cNvSpPr/>
            <p:nvPr/>
          </p:nvSpPr>
          <p:spPr>
            <a:xfrm>
              <a:off x="5972396" y="3502859"/>
              <a:ext cx="158142" cy="174304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7" name="Google Shape;3028;p47">
              <a:extLst>
                <a:ext uri="{FF2B5EF4-FFF2-40B4-BE49-F238E27FC236}">
                  <a16:creationId xmlns:a16="http://schemas.microsoft.com/office/drawing/2014/main" id="{74C285A1-07F3-0768-AF7A-FB729149339E}"/>
                </a:ext>
              </a:extLst>
            </p:cNvPr>
            <p:cNvGrpSpPr/>
            <p:nvPr/>
          </p:nvGrpSpPr>
          <p:grpSpPr>
            <a:xfrm>
              <a:off x="3871486" y="368362"/>
              <a:ext cx="330894" cy="250785"/>
              <a:chOff x="6621095" y="1452181"/>
              <a:chExt cx="330894" cy="250785"/>
            </a:xfrm>
          </p:grpSpPr>
          <p:sp>
            <p:nvSpPr>
              <p:cNvPr id="914" name="Google Shape;3029;p47">
                <a:extLst>
                  <a:ext uri="{FF2B5EF4-FFF2-40B4-BE49-F238E27FC236}">
                    <a16:creationId xmlns:a16="http://schemas.microsoft.com/office/drawing/2014/main" id="{13E30202-0CA5-D1FA-C998-E8C738E02ED0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3030;p47">
                <a:extLst>
                  <a:ext uri="{FF2B5EF4-FFF2-40B4-BE49-F238E27FC236}">
                    <a16:creationId xmlns:a16="http://schemas.microsoft.com/office/drawing/2014/main" id="{93F3F6F6-6BBD-E7AB-5571-11AD049AD4AE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3031;p47">
                <a:extLst>
                  <a:ext uri="{FF2B5EF4-FFF2-40B4-BE49-F238E27FC236}">
                    <a16:creationId xmlns:a16="http://schemas.microsoft.com/office/drawing/2014/main" id="{662556B5-20FA-81E0-A838-CD93B3C6D058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3032;p47">
                <a:extLst>
                  <a:ext uri="{FF2B5EF4-FFF2-40B4-BE49-F238E27FC236}">
                    <a16:creationId xmlns:a16="http://schemas.microsoft.com/office/drawing/2014/main" id="{A8251F66-4C5F-DC37-40F7-91AC7BD467D8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3033;p47">
                <a:extLst>
                  <a:ext uri="{FF2B5EF4-FFF2-40B4-BE49-F238E27FC236}">
                    <a16:creationId xmlns:a16="http://schemas.microsoft.com/office/drawing/2014/main" id="{63529296-9843-4682-ED64-5ACEAA05ED16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8" name="Google Shape;3034;p47">
              <a:extLst>
                <a:ext uri="{FF2B5EF4-FFF2-40B4-BE49-F238E27FC236}">
                  <a16:creationId xmlns:a16="http://schemas.microsoft.com/office/drawing/2014/main" id="{842EABEF-6690-EE15-AECC-0A23585B8751}"/>
                </a:ext>
              </a:extLst>
            </p:cNvPr>
            <p:cNvGrpSpPr/>
            <p:nvPr/>
          </p:nvGrpSpPr>
          <p:grpSpPr>
            <a:xfrm>
              <a:off x="4704106" y="852569"/>
              <a:ext cx="330894" cy="250785"/>
              <a:chOff x="6621095" y="1452181"/>
              <a:chExt cx="330894" cy="250785"/>
            </a:xfrm>
          </p:grpSpPr>
          <p:sp>
            <p:nvSpPr>
              <p:cNvPr id="909" name="Google Shape;3035;p47">
                <a:extLst>
                  <a:ext uri="{FF2B5EF4-FFF2-40B4-BE49-F238E27FC236}">
                    <a16:creationId xmlns:a16="http://schemas.microsoft.com/office/drawing/2014/main" id="{45DCCB88-C6CA-7BE2-A590-2F3CD39BBC6A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3036;p47">
                <a:extLst>
                  <a:ext uri="{FF2B5EF4-FFF2-40B4-BE49-F238E27FC236}">
                    <a16:creationId xmlns:a16="http://schemas.microsoft.com/office/drawing/2014/main" id="{2FD0C241-325F-18DC-439E-A66D94926FD7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3037;p47">
                <a:extLst>
                  <a:ext uri="{FF2B5EF4-FFF2-40B4-BE49-F238E27FC236}">
                    <a16:creationId xmlns:a16="http://schemas.microsoft.com/office/drawing/2014/main" id="{7B8F33FD-B2E8-2CFA-E42C-EB6BF0A8F164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3038;p47">
                <a:extLst>
                  <a:ext uri="{FF2B5EF4-FFF2-40B4-BE49-F238E27FC236}">
                    <a16:creationId xmlns:a16="http://schemas.microsoft.com/office/drawing/2014/main" id="{33633BA1-F97B-4010-1162-95B2539C107A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3039;p47">
                <a:extLst>
                  <a:ext uri="{FF2B5EF4-FFF2-40B4-BE49-F238E27FC236}">
                    <a16:creationId xmlns:a16="http://schemas.microsoft.com/office/drawing/2014/main" id="{6EE69757-03C6-4223-EEEF-37F1088DD50C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99" name="Google Shape;3040;p47">
              <a:extLst>
                <a:ext uri="{FF2B5EF4-FFF2-40B4-BE49-F238E27FC236}">
                  <a16:creationId xmlns:a16="http://schemas.microsoft.com/office/drawing/2014/main" id="{96597625-75CB-9639-579A-0A8A7F2BF58F}"/>
                </a:ext>
              </a:extLst>
            </p:cNvPr>
            <p:cNvSpPr/>
            <p:nvPr/>
          </p:nvSpPr>
          <p:spPr>
            <a:xfrm>
              <a:off x="5005135" y="663654"/>
              <a:ext cx="157949" cy="441664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3041;p47">
              <a:extLst>
                <a:ext uri="{FF2B5EF4-FFF2-40B4-BE49-F238E27FC236}">
                  <a16:creationId xmlns:a16="http://schemas.microsoft.com/office/drawing/2014/main" id="{7582262C-2FB6-CB8F-18CB-472431FE9D9B}"/>
                </a:ext>
              </a:extLst>
            </p:cNvPr>
            <p:cNvSpPr/>
            <p:nvPr/>
          </p:nvSpPr>
          <p:spPr>
            <a:xfrm>
              <a:off x="5078203" y="660182"/>
              <a:ext cx="90963" cy="123358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1" name="Google Shape;3042;p47">
              <a:extLst>
                <a:ext uri="{FF2B5EF4-FFF2-40B4-BE49-F238E27FC236}">
                  <a16:creationId xmlns:a16="http://schemas.microsoft.com/office/drawing/2014/main" id="{47EB2467-35A9-32D9-3EA7-66451777105C}"/>
                </a:ext>
              </a:extLst>
            </p:cNvPr>
            <p:cNvGrpSpPr/>
            <p:nvPr/>
          </p:nvGrpSpPr>
          <p:grpSpPr>
            <a:xfrm flipH="1">
              <a:off x="2446567" y="1414370"/>
              <a:ext cx="298963" cy="226660"/>
              <a:chOff x="6621095" y="1452181"/>
              <a:chExt cx="330894" cy="250785"/>
            </a:xfrm>
          </p:grpSpPr>
          <p:sp>
            <p:nvSpPr>
              <p:cNvPr id="904" name="Google Shape;3043;p47">
                <a:extLst>
                  <a:ext uri="{FF2B5EF4-FFF2-40B4-BE49-F238E27FC236}">
                    <a16:creationId xmlns:a16="http://schemas.microsoft.com/office/drawing/2014/main" id="{9CBB7C23-DA43-1428-2EA2-7A5D425084F7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3044;p47">
                <a:extLst>
                  <a:ext uri="{FF2B5EF4-FFF2-40B4-BE49-F238E27FC236}">
                    <a16:creationId xmlns:a16="http://schemas.microsoft.com/office/drawing/2014/main" id="{C642DB86-CCE0-0FED-5D04-67B922953E11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3045;p47">
                <a:extLst>
                  <a:ext uri="{FF2B5EF4-FFF2-40B4-BE49-F238E27FC236}">
                    <a16:creationId xmlns:a16="http://schemas.microsoft.com/office/drawing/2014/main" id="{A3EBCE96-529F-5683-18E6-806B5C7EB2FB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3046;p47">
                <a:extLst>
                  <a:ext uri="{FF2B5EF4-FFF2-40B4-BE49-F238E27FC236}">
                    <a16:creationId xmlns:a16="http://schemas.microsoft.com/office/drawing/2014/main" id="{3CACC9F7-8809-576D-3CD2-5EB95C994512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3047;p47">
                <a:extLst>
                  <a:ext uri="{FF2B5EF4-FFF2-40B4-BE49-F238E27FC236}">
                    <a16:creationId xmlns:a16="http://schemas.microsoft.com/office/drawing/2014/main" id="{04904F61-53D6-42BD-7E5D-A9D90BE05213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02" name="Google Shape;3048;p47">
              <a:extLst>
                <a:ext uri="{FF2B5EF4-FFF2-40B4-BE49-F238E27FC236}">
                  <a16:creationId xmlns:a16="http://schemas.microsoft.com/office/drawing/2014/main" id="{B5F38B0D-A531-C08A-4C13-589497965771}"/>
                </a:ext>
              </a:extLst>
            </p:cNvPr>
            <p:cNvSpPr/>
            <p:nvPr/>
          </p:nvSpPr>
          <p:spPr>
            <a:xfrm>
              <a:off x="2329846" y="1241863"/>
              <a:ext cx="143174" cy="402337"/>
            </a:xfrm>
            <a:custGeom>
              <a:avLst/>
              <a:gdLst/>
              <a:ahLst/>
              <a:cxnLst/>
              <a:rect l="l" t="t" r="r" b="b"/>
              <a:pathLst>
                <a:path w="143174" h="402337" extrusionOk="0">
                  <a:moveTo>
                    <a:pt x="132316" y="337406"/>
                  </a:moveTo>
                  <a:cubicBezTo>
                    <a:pt x="124650" y="332329"/>
                    <a:pt x="116664" y="327748"/>
                    <a:pt x="108408" y="323690"/>
                  </a:cubicBezTo>
                  <a:cubicBezTo>
                    <a:pt x="100708" y="321280"/>
                    <a:pt x="93712" y="317032"/>
                    <a:pt x="88025" y="311307"/>
                  </a:cubicBezTo>
                  <a:cubicBezTo>
                    <a:pt x="80500" y="303973"/>
                    <a:pt x="68308" y="276255"/>
                    <a:pt x="59450" y="249204"/>
                  </a:cubicBezTo>
                  <a:cubicBezTo>
                    <a:pt x="50616" y="218763"/>
                    <a:pt x="47136" y="187016"/>
                    <a:pt x="49163" y="155383"/>
                  </a:cubicBezTo>
                  <a:cubicBezTo>
                    <a:pt x="52877" y="117283"/>
                    <a:pt x="66498" y="64419"/>
                    <a:pt x="69927" y="42607"/>
                  </a:cubicBezTo>
                  <a:cubicBezTo>
                    <a:pt x="73356" y="20795"/>
                    <a:pt x="66403" y="12127"/>
                    <a:pt x="56211" y="4507"/>
                  </a:cubicBezTo>
                  <a:cubicBezTo>
                    <a:pt x="44305" y="-5018"/>
                    <a:pt x="27636" y="-732"/>
                    <a:pt x="19064" y="29844"/>
                  </a:cubicBezTo>
                  <a:cubicBezTo>
                    <a:pt x="7948" y="72154"/>
                    <a:pt x="1559" y="115569"/>
                    <a:pt x="14" y="159288"/>
                  </a:cubicBezTo>
                  <a:cubicBezTo>
                    <a:pt x="-297" y="191635"/>
                    <a:pt x="4690" y="223811"/>
                    <a:pt x="14777" y="254538"/>
                  </a:cubicBezTo>
                  <a:cubicBezTo>
                    <a:pt x="23864" y="280970"/>
                    <a:pt x="36113" y="306202"/>
                    <a:pt x="51258" y="329691"/>
                  </a:cubicBezTo>
                  <a:cubicBezTo>
                    <a:pt x="55449" y="336739"/>
                    <a:pt x="56783" y="342930"/>
                    <a:pt x="63164" y="357313"/>
                  </a:cubicBezTo>
                  <a:cubicBezTo>
                    <a:pt x="69329" y="371772"/>
                    <a:pt x="78905" y="384517"/>
                    <a:pt x="91073" y="394461"/>
                  </a:cubicBezTo>
                  <a:cubicBezTo>
                    <a:pt x="101836" y="402176"/>
                    <a:pt x="106884" y="403224"/>
                    <a:pt x="109361" y="401795"/>
                  </a:cubicBezTo>
                  <a:cubicBezTo>
                    <a:pt x="111837" y="400366"/>
                    <a:pt x="111837" y="396461"/>
                    <a:pt x="107360" y="392270"/>
                  </a:cubicBezTo>
                  <a:cubicBezTo>
                    <a:pt x="99783" y="386317"/>
                    <a:pt x="93331" y="379059"/>
                    <a:pt x="88310" y="370839"/>
                  </a:cubicBezTo>
                  <a:cubicBezTo>
                    <a:pt x="88310" y="370839"/>
                    <a:pt x="97835" y="380364"/>
                    <a:pt x="103836" y="385412"/>
                  </a:cubicBezTo>
                  <a:cubicBezTo>
                    <a:pt x="109247" y="389955"/>
                    <a:pt x="115237" y="393775"/>
                    <a:pt x="121648" y="396747"/>
                  </a:cubicBezTo>
                  <a:cubicBezTo>
                    <a:pt x="127934" y="399509"/>
                    <a:pt x="136602" y="394175"/>
                    <a:pt x="132125" y="389984"/>
                  </a:cubicBezTo>
                  <a:cubicBezTo>
                    <a:pt x="127649" y="385793"/>
                    <a:pt x="123172" y="383697"/>
                    <a:pt x="114314" y="375982"/>
                  </a:cubicBezTo>
                  <a:cubicBezTo>
                    <a:pt x="109302" y="372067"/>
                    <a:pt x="104818" y="367524"/>
                    <a:pt x="100979" y="362457"/>
                  </a:cubicBezTo>
                  <a:cubicBezTo>
                    <a:pt x="107247" y="367238"/>
                    <a:pt x="113870" y="371534"/>
                    <a:pt x="120791" y="375315"/>
                  </a:cubicBezTo>
                  <a:cubicBezTo>
                    <a:pt x="126215" y="378592"/>
                    <a:pt x="132455" y="380278"/>
                    <a:pt x="138793" y="380173"/>
                  </a:cubicBezTo>
                  <a:cubicBezTo>
                    <a:pt x="142127" y="380173"/>
                    <a:pt x="146127" y="375411"/>
                    <a:pt x="139936" y="370648"/>
                  </a:cubicBezTo>
                  <a:cubicBezTo>
                    <a:pt x="131572" y="366295"/>
                    <a:pt x="123741" y="360990"/>
                    <a:pt x="116600" y="354837"/>
                  </a:cubicBezTo>
                  <a:cubicBezTo>
                    <a:pt x="109742" y="347979"/>
                    <a:pt x="105932" y="342264"/>
                    <a:pt x="107837" y="342168"/>
                  </a:cubicBezTo>
                  <a:cubicBezTo>
                    <a:pt x="109742" y="342073"/>
                    <a:pt x="113456" y="346264"/>
                    <a:pt x="121457" y="348836"/>
                  </a:cubicBezTo>
                  <a:cubicBezTo>
                    <a:pt x="129458" y="351408"/>
                    <a:pt x="138031" y="348836"/>
                    <a:pt x="139079" y="344645"/>
                  </a:cubicBezTo>
                  <a:cubicBezTo>
                    <a:pt x="140126" y="340454"/>
                    <a:pt x="139841" y="341121"/>
                    <a:pt x="132316" y="33740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3049;p47">
              <a:extLst>
                <a:ext uri="{FF2B5EF4-FFF2-40B4-BE49-F238E27FC236}">
                  <a16:creationId xmlns:a16="http://schemas.microsoft.com/office/drawing/2014/main" id="{6B4B99AE-5EF3-8019-8A7A-2C70DEF496D2}"/>
                </a:ext>
              </a:extLst>
            </p:cNvPr>
            <p:cNvSpPr/>
            <p:nvPr/>
          </p:nvSpPr>
          <p:spPr>
            <a:xfrm>
              <a:off x="2323859" y="1237315"/>
              <a:ext cx="82772" cy="112806"/>
            </a:xfrm>
            <a:custGeom>
              <a:avLst/>
              <a:gdLst/>
              <a:ahLst/>
              <a:cxnLst/>
              <a:rect l="l" t="t" r="r" b="b"/>
              <a:pathLst>
                <a:path w="82772" h="112806" extrusionOk="0">
                  <a:moveTo>
                    <a:pt x="0" y="90018"/>
                  </a:moveTo>
                  <a:cubicBezTo>
                    <a:pt x="0" y="90018"/>
                    <a:pt x="30004" y="119831"/>
                    <a:pt x="65532" y="111258"/>
                  </a:cubicBezTo>
                  <a:cubicBezTo>
                    <a:pt x="70580" y="107829"/>
                    <a:pt x="82772" y="38106"/>
                    <a:pt x="82772" y="38106"/>
                  </a:cubicBezTo>
                  <a:cubicBezTo>
                    <a:pt x="82772" y="38106"/>
                    <a:pt x="82772" y="-565"/>
                    <a:pt x="53149" y="6"/>
                  </a:cubicBezTo>
                  <a:cubicBezTo>
                    <a:pt x="23527" y="578"/>
                    <a:pt x="0" y="90018"/>
                    <a:pt x="0" y="9001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82048" y="2056450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 TÉCNICA DEL TRABAJO</a:t>
            </a:r>
            <a:endParaRPr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988281" y="3274431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Creación de un sistema eficaz y seguro.</a:t>
            </a:r>
            <a:endParaRPr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92" name="Google Shape;744;p18">
            <a:extLst>
              <a:ext uri="{FF2B5EF4-FFF2-40B4-BE49-F238E27FC236}">
                <a16:creationId xmlns:a16="http://schemas.microsoft.com/office/drawing/2014/main" id="{66A6C613-C38E-2045-7C26-2D23EAEDEC68}"/>
              </a:ext>
            </a:extLst>
          </p:cNvPr>
          <p:cNvGrpSpPr/>
          <p:nvPr/>
        </p:nvGrpSpPr>
        <p:grpSpPr>
          <a:xfrm>
            <a:off x="5483437" y="670084"/>
            <a:ext cx="3428994" cy="3803332"/>
            <a:chOff x="2152750" y="190500"/>
            <a:chExt cx="4293756" cy="4762499"/>
          </a:xfrm>
        </p:grpSpPr>
        <p:sp>
          <p:nvSpPr>
            <p:cNvPr id="393" name="Google Shape;745;p18">
              <a:extLst>
                <a:ext uri="{FF2B5EF4-FFF2-40B4-BE49-F238E27FC236}">
                  <a16:creationId xmlns:a16="http://schemas.microsoft.com/office/drawing/2014/main" id="{F9E3A0C4-037D-CE50-5D1E-5ACB7B9850C9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746;p18">
              <a:extLst>
                <a:ext uri="{FF2B5EF4-FFF2-40B4-BE49-F238E27FC236}">
                  <a16:creationId xmlns:a16="http://schemas.microsoft.com/office/drawing/2014/main" id="{C2919CB2-9E25-F214-6C1F-FDBE9E8BC942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747;p18">
              <a:extLst>
                <a:ext uri="{FF2B5EF4-FFF2-40B4-BE49-F238E27FC236}">
                  <a16:creationId xmlns:a16="http://schemas.microsoft.com/office/drawing/2014/main" id="{718EB8E4-2B89-4155-F806-7D62D842A254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748;p18">
              <a:extLst>
                <a:ext uri="{FF2B5EF4-FFF2-40B4-BE49-F238E27FC236}">
                  <a16:creationId xmlns:a16="http://schemas.microsoft.com/office/drawing/2014/main" id="{BFADBBAD-4BAF-938A-F4B8-A4A332955C49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749;p18">
              <a:extLst>
                <a:ext uri="{FF2B5EF4-FFF2-40B4-BE49-F238E27FC236}">
                  <a16:creationId xmlns:a16="http://schemas.microsoft.com/office/drawing/2014/main" id="{1CE422C2-5D17-B284-8C84-2DB5D8B9D69E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750;p18">
              <a:extLst>
                <a:ext uri="{FF2B5EF4-FFF2-40B4-BE49-F238E27FC236}">
                  <a16:creationId xmlns:a16="http://schemas.microsoft.com/office/drawing/2014/main" id="{F764BAEC-3666-F3B6-B212-3E3F2EAF1FC1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751;p18">
              <a:extLst>
                <a:ext uri="{FF2B5EF4-FFF2-40B4-BE49-F238E27FC236}">
                  <a16:creationId xmlns:a16="http://schemas.microsoft.com/office/drawing/2014/main" id="{A145F737-3E5B-D982-4917-B3FB326C9B78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752;p18">
              <a:extLst>
                <a:ext uri="{FF2B5EF4-FFF2-40B4-BE49-F238E27FC236}">
                  <a16:creationId xmlns:a16="http://schemas.microsoft.com/office/drawing/2014/main" id="{BBCCA489-1ECF-7041-E024-D15B04F9025D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753;p18">
              <a:extLst>
                <a:ext uri="{FF2B5EF4-FFF2-40B4-BE49-F238E27FC236}">
                  <a16:creationId xmlns:a16="http://schemas.microsoft.com/office/drawing/2014/main" id="{EA4FA03A-B1F9-618C-A19A-298277DEB659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754;p18">
              <a:extLst>
                <a:ext uri="{FF2B5EF4-FFF2-40B4-BE49-F238E27FC236}">
                  <a16:creationId xmlns:a16="http://schemas.microsoft.com/office/drawing/2014/main" id="{BD569EC5-A3E8-E2E6-866F-96DB99FFCBCD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755;p18">
              <a:extLst>
                <a:ext uri="{FF2B5EF4-FFF2-40B4-BE49-F238E27FC236}">
                  <a16:creationId xmlns:a16="http://schemas.microsoft.com/office/drawing/2014/main" id="{3A51FFC1-D3DA-5E00-7E30-BDDCD3EB83D6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756;p18">
              <a:extLst>
                <a:ext uri="{FF2B5EF4-FFF2-40B4-BE49-F238E27FC236}">
                  <a16:creationId xmlns:a16="http://schemas.microsoft.com/office/drawing/2014/main" id="{F29D06DA-56C9-2AB2-D666-5E8E93D70E5F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757;p18">
              <a:extLst>
                <a:ext uri="{FF2B5EF4-FFF2-40B4-BE49-F238E27FC236}">
                  <a16:creationId xmlns:a16="http://schemas.microsoft.com/office/drawing/2014/main" id="{6EC9AB03-6C55-1E9A-53AF-B37DBCFE8D64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758;p18">
              <a:extLst>
                <a:ext uri="{FF2B5EF4-FFF2-40B4-BE49-F238E27FC236}">
                  <a16:creationId xmlns:a16="http://schemas.microsoft.com/office/drawing/2014/main" id="{0B1A9FF0-71FE-7D20-46AD-0B0378770C49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759;p18">
              <a:extLst>
                <a:ext uri="{FF2B5EF4-FFF2-40B4-BE49-F238E27FC236}">
                  <a16:creationId xmlns:a16="http://schemas.microsoft.com/office/drawing/2014/main" id="{2EAD9244-41B2-187D-650B-097FA0433EA4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760;p18">
              <a:extLst>
                <a:ext uri="{FF2B5EF4-FFF2-40B4-BE49-F238E27FC236}">
                  <a16:creationId xmlns:a16="http://schemas.microsoft.com/office/drawing/2014/main" id="{54BB8640-0980-4D08-8B70-3AA86EDDF142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761;p18">
              <a:extLst>
                <a:ext uri="{FF2B5EF4-FFF2-40B4-BE49-F238E27FC236}">
                  <a16:creationId xmlns:a16="http://schemas.microsoft.com/office/drawing/2014/main" id="{3A0B898B-F5F7-BE62-33F4-2891DF8D54A3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762;p18">
              <a:extLst>
                <a:ext uri="{FF2B5EF4-FFF2-40B4-BE49-F238E27FC236}">
                  <a16:creationId xmlns:a16="http://schemas.microsoft.com/office/drawing/2014/main" id="{480AFEDE-78E2-AEDA-2D01-ED75FB6D6349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763;p18">
              <a:extLst>
                <a:ext uri="{FF2B5EF4-FFF2-40B4-BE49-F238E27FC236}">
                  <a16:creationId xmlns:a16="http://schemas.microsoft.com/office/drawing/2014/main" id="{0B768C21-9E08-5063-1844-79F24AAAE079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764;p18">
              <a:extLst>
                <a:ext uri="{FF2B5EF4-FFF2-40B4-BE49-F238E27FC236}">
                  <a16:creationId xmlns:a16="http://schemas.microsoft.com/office/drawing/2014/main" id="{7DED6A96-4F03-999E-1519-F7B0EA75F05C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765;p18">
              <a:extLst>
                <a:ext uri="{FF2B5EF4-FFF2-40B4-BE49-F238E27FC236}">
                  <a16:creationId xmlns:a16="http://schemas.microsoft.com/office/drawing/2014/main" id="{59E21E41-90DE-F616-7759-FDC502EE41C7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766;p18">
              <a:extLst>
                <a:ext uri="{FF2B5EF4-FFF2-40B4-BE49-F238E27FC236}">
                  <a16:creationId xmlns:a16="http://schemas.microsoft.com/office/drawing/2014/main" id="{DF7B8A1B-2D17-D7B1-16BE-366BFC405A55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767;p18">
              <a:extLst>
                <a:ext uri="{FF2B5EF4-FFF2-40B4-BE49-F238E27FC236}">
                  <a16:creationId xmlns:a16="http://schemas.microsoft.com/office/drawing/2014/main" id="{75D4ECD4-1292-75FC-84BF-7401FF4377E5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768;p18">
              <a:extLst>
                <a:ext uri="{FF2B5EF4-FFF2-40B4-BE49-F238E27FC236}">
                  <a16:creationId xmlns:a16="http://schemas.microsoft.com/office/drawing/2014/main" id="{C906D28C-462E-9D87-262E-A49D6C962692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769;p18">
              <a:extLst>
                <a:ext uri="{FF2B5EF4-FFF2-40B4-BE49-F238E27FC236}">
                  <a16:creationId xmlns:a16="http://schemas.microsoft.com/office/drawing/2014/main" id="{528A0C03-52B0-C53D-F812-FCF0984AF444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770;p18">
              <a:extLst>
                <a:ext uri="{FF2B5EF4-FFF2-40B4-BE49-F238E27FC236}">
                  <a16:creationId xmlns:a16="http://schemas.microsoft.com/office/drawing/2014/main" id="{B4C1126C-B06B-0805-BA3B-6CC33812D3C2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771;p18">
              <a:extLst>
                <a:ext uri="{FF2B5EF4-FFF2-40B4-BE49-F238E27FC236}">
                  <a16:creationId xmlns:a16="http://schemas.microsoft.com/office/drawing/2014/main" id="{1E7CED83-7FCA-DBDC-7C0F-C0C46848F29D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772;p18">
              <a:extLst>
                <a:ext uri="{FF2B5EF4-FFF2-40B4-BE49-F238E27FC236}">
                  <a16:creationId xmlns:a16="http://schemas.microsoft.com/office/drawing/2014/main" id="{DBB936FA-749A-83BA-5723-B776692CE29E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773;p18">
              <a:extLst>
                <a:ext uri="{FF2B5EF4-FFF2-40B4-BE49-F238E27FC236}">
                  <a16:creationId xmlns:a16="http://schemas.microsoft.com/office/drawing/2014/main" id="{9C58E951-7265-74A8-9AE4-F31344F21E6F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774;p18">
              <a:extLst>
                <a:ext uri="{FF2B5EF4-FFF2-40B4-BE49-F238E27FC236}">
                  <a16:creationId xmlns:a16="http://schemas.microsoft.com/office/drawing/2014/main" id="{1C746A68-3D1D-6794-4FA9-E54C6F754B85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775;p18">
              <a:extLst>
                <a:ext uri="{FF2B5EF4-FFF2-40B4-BE49-F238E27FC236}">
                  <a16:creationId xmlns:a16="http://schemas.microsoft.com/office/drawing/2014/main" id="{6CFD9BE6-38CD-EFEC-E37B-0C896CDEE91C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776;p18">
              <a:extLst>
                <a:ext uri="{FF2B5EF4-FFF2-40B4-BE49-F238E27FC236}">
                  <a16:creationId xmlns:a16="http://schemas.microsoft.com/office/drawing/2014/main" id="{D0664CD3-5205-9F61-48AE-2222DF111070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777;p18">
              <a:extLst>
                <a:ext uri="{FF2B5EF4-FFF2-40B4-BE49-F238E27FC236}">
                  <a16:creationId xmlns:a16="http://schemas.microsoft.com/office/drawing/2014/main" id="{162441F1-A7FC-41BA-91A8-75A3FFE2384F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778;p18">
              <a:extLst>
                <a:ext uri="{FF2B5EF4-FFF2-40B4-BE49-F238E27FC236}">
                  <a16:creationId xmlns:a16="http://schemas.microsoft.com/office/drawing/2014/main" id="{924E5718-4DD0-86DB-94B4-ECE35C495583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779;p18">
              <a:extLst>
                <a:ext uri="{FF2B5EF4-FFF2-40B4-BE49-F238E27FC236}">
                  <a16:creationId xmlns:a16="http://schemas.microsoft.com/office/drawing/2014/main" id="{BF4359E6-D6BB-A1A2-7D61-1491DCCAD8AF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780;p18">
              <a:extLst>
                <a:ext uri="{FF2B5EF4-FFF2-40B4-BE49-F238E27FC236}">
                  <a16:creationId xmlns:a16="http://schemas.microsoft.com/office/drawing/2014/main" id="{DA885D9B-C33F-163D-DC58-7058BCD19B6F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781;p18">
              <a:extLst>
                <a:ext uri="{FF2B5EF4-FFF2-40B4-BE49-F238E27FC236}">
                  <a16:creationId xmlns:a16="http://schemas.microsoft.com/office/drawing/2014/main" id="{4FA4C55A-B46A-7D66-8E0B-7AC3D11D199B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782;p18">
              <a:extLst>
                <a:ext uri="{FF2B5EF4-FFF2-40B4-BE49-F238E27FC236}">
                  <a16:creationId xmlns:a16="http://schemas.microsoft.com/office/drawing/2014/main" id="{FD76C00B-B43B-A791-1E3B-0EA3CDC39449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783;p18">
              <a:extLst>
                <a:ext uri="{FF2B5EF4-FFF2-40B4-BE49-F238E27FC236}">
                  <a16:creationId xmlns:a16="http://schemas.microsoft.com/office/drawing/2014/main" id="{F512571C-C673-6CA8-C030-82A7DF6DBD92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784;p18">
              <a:extLst>
                <a:ext uri="{FF2B5EF4-FFF2-40B4-BE49-F238E27FC236}">
                  <a16:creationId xmlns:a16="http://schemas.microsoft.com/office/drawing/2014/main" id="{F809F335-BE41-BD5B-8267-EEAE0091C694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785;p18">
              <a:extLst>
                <a:ext uri="{FF2B5EF4-FFF2-40B4-BE49-F238E27FC236}">
                  <a16:creationId xmlns:a16="http://schemas.microsoft.com/office/drawing/2014/main" id="{66B7D3A9-65FC-3256-77B4-7D09347F3CE1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786;p18">
              <a:extLst>
                <a:ext uri="{FF2B5EF4-FFF2-40B4-BE49-F238E27FC236}">
                  <a16:creationId xmlns:a16="http://schemas.microsoft.com/office/drawing/2014/main" id="{6CF33C91-A716-5136-14D9-D06B21FE0100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787;p18">
              <a:extLst>
                <a:ext uri="{FF2B5EF4-FFF2-40B4-BE49-F238E27FC236}">
                  <a16:creationId xmlns:a16="http://schemas.microsoft.com/office/drawing/2014/main" id="{006686AF-131A-9DA0-D546-AAE778F8C6FF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788;p18">
              <a:extLst>
                <a:ext uri="{FF2B5EF4-FFF2-40B4-BE49-F238E27FC236}">
                  <a16:creationId xmlns:a16="http://schemas.microsoft.com/office/drawing/2014/main" id="{F9663A4F-FDA6-BD98-BF8E-D79AC5C263B1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789;p18">
              <a:extLst>
                <a:ext uri="{FF2B5EF4-FFF2-40B4-BE49-F238E27FC236}">
                  <a16:creationId xmlns:a16="http://schemas.microsoft.com/office/drawing/2014/main" id="{24DEF506-821B-F09C-09CA-D8CF76255568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790;p18">
              <a:extLst>
                <a:ext uri="{FF2B5EF4-FFF2-40B4-BE49-F238E27FC236}">
                  <a16:creationId xmlns:a16="http://schemas.microsoft.com/office/drawing/2014/main" id="{30007607-61EA-6BDD-50CB-99D35062441E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791;p18">
              <a:extLst>
                <a:ext uri="{FF2B5EF4-FFF2-40B4-BE49-F238E27FC236}">
                  <a16:creationId xmlns:a16="http://schemas.microsoft.com/office/drawing/2014/main" id="{8B85C2E6-211F-5D52-5AF5-8FCE7897009F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792;p18">
              <a:extLst>
                <a:ext uri="{FF2B5EF4-FFF2-40B4-BE49-F238E27FC236}">
                  <a16:creationId xmlns:a16="http://schemas.microsoft.com/office/drawing/2014/main" id="{422088B2-60E4-1BFA-0F59-2EF5C921560A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793;p18">
              <a:extLst>
                <a:ext uri="{FF2B5EF4-FFF2-40B4-BE49-F238E27FC236}">
                  <a16:creationId xmlns:a16="http://schemas.microsoft.com/office/drawing/2014/main" id="{76990144-E93D-F055-F54E-42048472A222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794;p18">
              <a:extLst>
                <a:ext uri="{FF2B5EF4-FFF2-40B4-BE49-F238E27FC236}">
                  <a16:creationId xmlns:a16="http://schemas.microsoft.com/office/drawing/2014/main" id="{4BC1C40D-A5BC-7C5E-8BCE-CF7A6F48290C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795;p18">
              <a:extLst>
                <a:ext uri="{FF2B5EF4-FFF2-40B4-BE49-F238E27FC236}">
                  <a16:creationId xmlns:a16="http://schemas.microsoft.com/office/drawing/2014/main" id="{DCBD30B8-A760-C71F-84DC-571A584D71EA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796;p18">
              <a:extLst>
                <a:ext uri="{FF2B5EF4-FFF2-40B4-BE49-F238E27FC236}">
                  <a16:creationId xmlns:a16="http://schemas.microsoft.com/office/drawing/2014/main" id="{D7567734-3024-622B-0A2D-DE1BC16E6540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797;p18">
              <a:extLst>
                <a:ext uri="{FF2B5EF4-FFF2-40B4-BE49-F238E27FC236}">
                  <a16:creationId xmlns:a16="http://schemas.microsoft.com/office/drawing/2014/main" id="{F0D30624-BFC1-0438-FD90-43149AE52B7A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798;p18">
              <a:extLst>
                <a:ext uri="{FF2B5EF4-FFF2-40B4-BE49-F238E27FC236}">
                  <a16:creationId xmlns:a16="http://schemas.microsoft.com/office/drawing/2014/main" id="{FE234437-5522-BC6A-70AB-096E97BD8658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799;p18">
              <a:extLst>
                <a:ext uri="{FF2B5EF4-FFF2-40B4-BE49-F238E27FC236}">
                  <a16:creationId xmlns:a16="http://schemas.microsoft.com/office/drawing/2014/main" id="{A96374C3-1DF9-B39A-97A6-62A20D3CD1D7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800;p18">
              <a:extLst>
                <a:ext uri="{FF2B5EF4-FFF2-40B4-BE49-F238E27FC236}">
                  <a16:creationId xmlns:a16="http://schemas.microsoft.com/office/drawing/2014/main" id="{046BE959-29D0-F811-F232-76DD96C75BBF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801;p18">
              <a:extLst>
                <a:ext uri="{FF2B5EF4-FFF2-40B4-BE49-F238E27FC236}">
                  <a16:creationId xmlns:a16="http://schemas.microsoft.com/office/drawing/2014/main" id="{EEB737FF-C3A5-157A-580C-198A408EDBDF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802;p18">
              <a:extLst>
                <a:ext uri="{FF2B5EF4-FFF2-40B4-BE49-F238E27FC236}">
                  <a16:creationId xmlns:a16="http://schemas.microsoft.com/office/drawing/2014/main" id="{43A3E044-742E-F723-203F-1190021605C1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803;p18">
              <a:extLst>
                <a:ext uri="{FF2B5EF4-FFF2-40B4-BE49-F238E27FC236}">
                  <a16:creationId xmlns:a16="http://schemas.microsoft.com/office/drawing/2014/main" id="{0668836F-3EBA-F437-CBBD-832F65C4AB6A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804;p18">
              <a:extLst>
                <a:ext uri="{FF2B5EF4-FFF2-40B4-BE49-F238E27FC236}">
                  <a16:creationId xmlns:a16="http://schemas.microsoft.com/office/drawing/2014/main" id="{C520BD99-8592-5717-9D02-EFAB368D2F47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805;p18">
              <a:extLst>
                <a:ext uri="{FF2B5EF4-FFF2-40B4-BE49-F238E27FC236}">
                  <a16:creationId xmlns:a16="http://schemas.microsoft.com/office/drawing/2014/main" id="{C35275C7-3983-809E-39D1-F105AA526162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806;p18">
              <a:extLst>
                <a:ext uri="{FF2B5EF4-FFF2-40B4-BE49-F238E27FC236}">
                  <a16:creationId xmlns:a16="http://schemas.microsoft.com/office/drawing/2014/main" id="{8931B433-A17F-AEBE-3316-E62A31FC579C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807;p18">
              <a:extLst>
                <a:ext uri="{FF2B5EF4-FFF2-40B4-BE49-F238E27FC236}">
                  <a16:creationId xmlns:a16="http://schemas.microsoft.com/office/drawing/2014/main" id="{0C84FAEF-12C2-0DE8-6F6C-04AFCFE28E76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808;p18">
              <a:extLst>
                <a:ext uri="{FF2B5EF4-FFF2-40B4-BE49-F238E27FC236}">
                  <a16:creationId xmlns:a16="http://schemas.microsoft.com/office/drawing/2014/main" id="{BA4FB0B8-F886-F6A3-A690-CAE0709EC33F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809;p18">
              <a:extLst>
                <a:ext uri="{FF2B5EF4-FFF2-40B4-BE49-F238E27FC236}">
                  <a16:creationId xmlns:a16="http://schemas.microsoft.com/office/drawing/2014/main" id="{F7DBB2BE-3602-1A4A-A874-B3B6E44EEBF0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810;p18">
              <a:extLst>
                <a:ext uri="{FF2B5EF4-FFF2-40B4-BE49-F238E27FC236}">
                  <a16:creationId xmlns:a16="http://schemas.microsoft.com/office/drawing/2014/main" id="{098C0763-E872-8C16-7260-9AB3FF4E1DF1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811;p18">
              <a:extLst>
                <a:ext uri="{FF2B5EF4-FFF2-40B4-BE49-F238E27FC236}">
                  <a16:creationId xmlns:a16="http://schemas.microsoft.com/office/drawing/2014/main" id="{F6F72DB3-186F-BFBF-C9BD-A523D0D24965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812;p18">
              <a:extLst>
                <a:ext uri="{FF2B5EF4-FFF2-40B4-BE49-F238E27FC236}">
                  <a16:creationId xmlns:a16="http://schemas.microsoft.com/office/drawing/2014/main" id="{99EE9022-5DD2-569E-9B1C-F5564026BAB9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813;p18">
              <a:extLst>
                <a:ext uri="{FF2B5EF4-FFF2-40B4-BE49-F238E27FC236}">
                  <a16:creationId xmlns:a16="http://schemas.microsoft.com/office/drawing/2014/main" id="{AFCC6912-92E5-1B3B-DD14-5899281CF641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814;p18">
              <a:extLst>
                <a:ext uri="{FF2B5EF4-FFF2-40B4-BE49-F238E27FC236}">
                  <a16:creationId xmlns:a16="http://schemas.microsoft.com/office/drawing/2014/main" id="{91CB2E24-58C5-847F-6BF1-49057D32E271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815;p18">
              <a:extLst>
                <a:ext uri="{FF2B5EF4-FFF2-40B4-BE49-F238E27FC236}">
                  <a16:creationId xmlns:a16="http://schemas.microsoft.com/office/drawing/2014/main" id="{94425D05-2973-E583-F713-E940612F12EC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816;p18">
              <a:extLst>
                <a:ext uri="{FF2B5EF4-FFF2-40B4-BE49-F238E27FC236}">
                  <a16:creationId xmlns:a16="http://schemas.microsoft.com/office/drawing/2014/main" id="{51AA3A8E-C66F-1C75-8677-B7C3CA741F85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817;p18">
              <a:extLst>
                <a:ext uri="{FF2B5EF4-FFF2-40B4-BE49-F238E27FC236}">
                  <a16:creationId xmlns:a16="http://schemas.microsoft.com/office/drawing/2014/main" id="{360F0B49-9268-EA97-B84E-DBFD3D3E03DC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818;p18">
              <a:extLst>
                <a:ext uri="{FF2B5EF4-FFF2-40B4-BE49-F238E27FC236}">
                  <a16:creationId xmlns:a16="http://schemas.microsoft.com/office/drawing/2014/main" id="{31D2FEDE-95FE-2525-2A61-D3CCAEF5C861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8" name="Google Shape;819;p18">
              <a:extLst>
                <a:ext uri="{FF2B5EF4-FFF2-40B4-BE49-F238E27FC236}">
                  <a16:creationId xmlns:a16="http://schemas.microsoft.com/office/drawing/2014/main" id="{6418485A-EF2A-FE16-EB6B-A5E8D87402A8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663" name="Google Shape;820;p18">
                <a:extLst>
                  <a:ext uri="{FF2B5EF4-FFF2-40B4-BE49-F238E27FC236}">
                    <a16:creationId xmlns:a16="http://schemas.microsoft.com/office/drawing/2014/main" id="{39C224E8-5F80-C417-7C8D-9E8ACDE1A41A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821;p18">
                <a:extLst>
                  <a:ext uri="{FF2B5EF4-FFF2-40B4-BE49-F238E27FC236}">
                    <a16:creationId xmlns:a16="http://schemas.microsoft.com/office/drawing/2014/main" id="{96B76193-0434-6EE0-6ACA-53F77882FF43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822;p18">
                <a:extLst>
                  <a:ext uri="{FF2B5EF4-FFF2-40B4-BE49-F238E27FC236}">
                    <a16:creationId xmlns:a16="http://schemas.microsoft.com/office/drawing/2014/main" id="{7E404C8C-69E5-021E-D260-00DD02E08D51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823;p18">
                <a:extLst>
                  <a:ext uri="{FF2B5EF4-FFF2-40B4-BE49-F238E27FC236}">
                    <a16:creationId xmlns:a16="http://schemas.microsoft.com/office/drawing/2014/main" id="{F577C774-D25B-D734-9288-785452EE207D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824;p18">
                <a:extLst>
                  <a:ext uri="{FF2B5EF4-FFF2-40B4-BE49-F238E27FC236}">
                    <a16:creationId xmlns:a16="http://schemas.microsoft.com/office/drawing/2014/main" id="{736ACDB6-D17B-FB40-C0FB-173BAA557084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825;p18">
                <a:extLst>
                  <a:ext uri="{FF2B5EF4-FFF2-40B4-BE49-F238E27FC236}">
                    <a16:creationId xmlns:a16="http://schemas.microsoft.com/office/drawing/2014/main" id="{BEA58FE4-F3C9-A525-D8C4-8AC15E55BC52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826;p18">
                <a:extLst>
                  <a:ext uri="{FF2B5EF4-FFF2-40B4-BE49-F238E27FC236}">
                    <a16:creationId xmlns:a16="http://schemas.microsoft.com/office/drawing/2014/main" id="{D2494836-81C5-1F38-4755-85AAD0E0623A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827;p18">
                <a:extLst>
                  <a:ext uri="{FF2B5EF4-FFF2-40B4-BE49-F238E27FC236}">
                    <a16:creationId xmlns:a16="http://schemas.microsoft.com/office/drawing/2014/main" id="{20FB3D9A-C8A2-2450-0B2D-591F680AFEEA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828;p18">
                <a:extLst>
                  <a:ext uri="{FF2B5EF4-FFF2-40B4-BE49-F238E27FC236}">
                    <a16:creationId xmlns:a16="http://schemas.microsoft.com/office/drawing/2014/main" id="{8ADEB3DA-4384-1A68-3446-743F1388D107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9" name="Google Shape;829;p18">
              <a:extLst>
                <a:ext uri="{FF2B5EF4-FFF2-40B4-BE49-F238E27FC236}">
                  <a16:creationId xmlns:a16="http://schemas.microsoft.com/office/drawing/2014/main" id="{F1D7FCFF-42C8-9763-2E5A-0E09180C7330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658" name="Google Shape;830;p18">
                <a:extLst>
                  <a:ext uri="{FF2B5EF4-FFF2-40B4-BE49-F238E27FC236}">
                    <a16:creationId xmlns:a16="http://schemas.microsoft.com/office/drawing/2014/main" id="{C335B9A4-F2A8-7D55-9712-BBA9ABD59AB9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831;p18">
                <a:extLst>
                  <a:ext uri="{FF2B5EF4-FFF2-40B4-BE49-F238E27FC236}">
                    <a16:creationId xmlns:a16="http://schemas.microsoft.com/office/drawing/2014/main" id="{091D28CA-BEBC-8CA1-161C-34C9DBD12EE2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832;p18">
                <a:extLst>
                  <a:ext uri="{FF2B5EF4-FFF2-40B4-BE49-F238E27FC236}">
                    <a16:creationId xmlns:a16="http://schemas.microsoft.com/office/drawing/2014/main" id="{7930D07D-65F8-B75D-EA7D-B651CCAB8EE4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833;p18">
                <a:extLst>
                  <a:ext uri="{FF2B5EF4-FFF2-40B4-BE49-F238E27FC236}">
                    <a16:creationId xmlns:a16="http://schemas.microsoft.com/office/drawing/2014/main" id="{BC665C2B-D440-0636-C096-4E3E3F7FB7AE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834;p18">
                <a:extLst>
                  <a:ext uri="{FF2B5EF4-FFF2-40B4-BE49-F238E27FC236}">
                    <a16:creationId xmlns:a16="http://schemas.microsoft.com/office/drawing/2014/main" id="{D948E313-E6BF-0401-1375-3E4B4ED46100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40" name="Google Shape;835;p18">
              <a:extLst>
                <a:ext uri="{FF2B5EF4-FFF2-40B4-BE49-F238E27FC236}">
                  <a16:creationId xmlns:a16="http://schemas.microsoft.com/office/drawing/2014/main" id="{AF16AC89-9A85-F3A2-ED18-E697236C50C0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836;p18">
              <a:extLst>
                <a:ext uri="{FF2B5EF4-FFF2-40B4-BE49-F238E27FC236}">
                  <a16:creationId xmlns:a16="http://schemas.microsoft.com/office/drawing/2014/main" id="{4D04D743-FD7E-A511-6083-8D3D5E69CACB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837;p18">
              <a:extLst>
                <a:ext uri="{FF2B5EF4-FFF2-40B4-BE49-F238E27FC236}">
                  <a16:creationId xmlns:a16="http://schemas.microsoft.com/office/drawing/2014/main" id="{9F4C1581-6CDA-97E5-3427-D6D5EC58E8EB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838;p18">
              <a:extLst>
                <a:ext uri="{FF2B5EF4-FFF2-40B4-BE49-F238E27FC236}">
                  <a16:creationId xmlns:a16="http://schemas.microsoft.com/office/drawing/2014/main" id="{809491C5-A28F-98EA-BA18-0EE0882CDBAE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839;p18">
              <a:extLst>
                <a:ext uri="{FF2B5EF4-FFF2-40B4-BE49-F238E27FC236}">
                  <a16:creationId xmlns:a16="http://schemas.microsoft.com/office/drawing/2014/main" id="{478D1511-B102-87D5-7B0A-1908C6C216EC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840;p18">
              <a:extLst>
                <a:ext uri="{FF2B5EF4-FFF2-40B4-BE49-F238E27FC236}">
                  <a16:creationId xmlns:a16="http://schemas.microsoft.com/office/drawing/2014/main" id="{06396013-2FC6-FB86-1940-22DEA775048F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841;p18">
              <a:extLst>
                <a:ext uri="{FF2B5EF4-FFF2-40B4-BE49-F238E27FC236}">
                  <a16:creationId xmlns:a16="http://schemas.microsoft.com/office/drawing/2014/main" id="{69A7E07E-6857-FE1C-46F5-17D9F8CD2AC8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842;p18">
              <a:extLst>
                <a:ext uri="{FF2B5EF4-FFF2-40B4-BE49-F238E27FC236}">
                  <a16:creationId xmlns:a16="http://schemas.microsoft.com/office/drawing/2014/main" id="{F6C629AC-ADAE-A514-8A88-C80411C888C0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843;p18">
              <a:extLst>
                <a:ext uri="{FF2B5EF4-FFF2-40B4-BE49-F238E27FC236}">
                  <a16:creationId xmlns:a16="http://schemas.microsoft.com/office/drawing/2014/main" id="{A3503872-9CA1-4FDC-22C9-904CFAE4C5EC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844;p18">
              <a:extLst>
                <a:ext uri="{FF2B5EF4-FFF2-40B4-BE49-F238E27FC236}">
                  <a16:creationId xmlns:a16="http://schemas.microsoft.com/office/drawing/2014/main" id="{EF2184F9-1FC5-CA26-37AC-1FF83AED07C2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845;p18">
              <a:extLst>
                <a:ext uri="{FF2B5EF4-FFF2-40B4-BE49-F238E27FC236}">
                  <a16:creationId xmlns:a16="http://schemas.microsoft.com/office/drawing/2014/main" id="{6A30DF76-0D3B-5C44-D1B5-196A9C52C55A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846;p18">
              <a:extLst>
                <a:ext uri="{FF2B5EF4-FFF2-40B4-BE49-F238E27FC236}">
                  <a16:creationId xmlns:a16="http://schemas.microsoft.com/office/drawing/2014/main" id="{12F69497-B767-5A9F-F0D1-B9EADA822B1D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847;p18">
              <a:extLst>
                <a:ext uri="{FF2B5EF4-FFF2-40B4-BE49-F238E27FC236}">
                  <a16:creationId xmlns:a16="http://schemas.microsoft.com/office/drawing/2014/main" id="{50D67187-78FA-1130-EE41-37A960203043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848;p18">
              <a:extLst>
                <a:ext uri="{FF2B5EF4-FFF2-40B4-BE49-F238E27FC236}">
                  <a16:creationId xmlns:a16="http://schemas.microsoft.com/office/drawing/2014/main" id="{07C24ACE-27ED-B470-97F7-BC21D069CFEC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849;p18">
              <a:extLst>
                <a:ext uri="{FF2B5EF4-FFF2-40B4-BE49-F238E27FC236}">
                  <a16:creationId xmlns:a16="http://schemas.microsoft.com/office/drawing/2014/main" id="{96DD5E50-EA9F-D73B-201B-AE9686BF1FA5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850;p18">
              <a:extLst>
                <a:ext uri="{FF2B5EF4-FFF2-40B4-BE49-F238E27FC236}">
                  <a16:creationId xmlns:a16="http://schemas.microsoft.com/office/drawing/2014/main" id="{822A2A6B-EC32-AEB7-94AB-C7A2FEEC8FBB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851;p18">
              <a:extLst>
                <a:ext uri="{FF2B5EF4-FFF2-40B4-BE49-F238E27FC236}">
                  <a16:creationId xmlns:a16="http://schemas.microsoft.com/office/drawing/2014/main" id="{700A6DA6-BFBD-1C78-D9B9-021CC4AD7CC4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852;p18">
              <a:extLst>
                <a:ext uri="{FF2B5EF4-FFF2-40B4-BE49-F238E27FC236}">
                  <a16:creationId xmlns:a16="http://schemas.microsoft.com/office/drawing/2014/main" id="{591C4156-04BD-FD68-6FF0-006F739FBF32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133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83547" y="1771211"/>
            <a:ext cx="5763101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/>
              <a:t>Se recopilan datos de las condiciones del entorno de la universidad.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/>
              <a:t>Oferta de grados.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/>
              <a:t>Cierre parcial o total de facultades.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/>
              <a:t>Distancia entre centros docentes.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/>
              <a:t>Profesores disponibles.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/>
              <a:t>Estos datos son procesados para el entrenamiento de un modelo capaz de fabricar horarios adecuados.</a:t>
            </a:r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155083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Entrenamiento del modelo de IA</a:t>
            </a:r>
            <a:endParaRPr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/>
              <a:t>7</a:t>
            </a:fld>
            <a:endParaRPr sz="1400" b="1"/>
          </a:p>
        </p:txBody>
      </p:sp>
      <p:grpSp>
        <p:nvGrpSpPr>
          <p:cNvPr id="4" name="Google Shape;4349;p48">
            <a:extLst>
              <a:ext uri="{FF2B5EF4-FFF2-40B4-BE49-F238E27FC236}">
                <a16:creationId xmlns:a16="http://schemas.microsoft.com/office/drawing/2014/main" id="{D88F0E36-7CDC-2474-57CD-E1F861348DCF}"/>
              </a:ext>
            </a:extLst>
          </p:cNvPr>
          <p:cNvGrpSpPr/>
          <p:nvPr/>
        </p:nvGrpSpPr>
        <p:grpSpPr>
          <a:xfrm>
            <a:off x="6064295" y="904379"/>
            <a:ext cx="2813180" cy="3334742"/>
            <a:chOff x="2181300" y="231400"/>
            <a:chExt cx="4262637" cy="4762499"/>
          </a:xfrm>
        </p:grpSpPr>
        <p:sp>
          <p:nvSpPr>
            <p:cNvPr id="5" name="Google Shape;4350;p48">
              <a:extLst>
                <a:ext uri="{FF2B5EF4-FFF2-40B4-BE49-F238E27FC236}">
                  <a16:creationId xmlns:a16="http://schemas.microsoft.com/office/drawing/2014/main" id="{58827512-98C3-2A23-56A0-83FDA651F673}"/>
                </a:ext>
              </a:extLst>
            </p:cNvPr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351;p48">
              <a:extLst>
                <a:ext uri="{FF2B5EF4-FFF2-40B4-BE49-F238E27FC236}">
                  <a16:creationId xmlns:a16="http://schemas.microsoft.com/office/drawing/2014/main" id="{341D2753-6332-277B-AA99-9AE07401255D}"/>
                </a:ext>
              </a:extLst>
            </p:cNvPr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352;p48">
              <a:extLst>
                <a:ext uri="{FF2B5EF4-FFF2-40B4-BE49-F238E27FC236}">
                  <a16:creationId xmlns:a16="http://schemas.microsoft.com/office/drawing/2014/main" id="{3D57CC8C-FB03-7F25-E94E-19002295AFBE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353;p48">
              <a:extLst>
                <a:ext uri="{FF2B5EF4-FFF2-40B4-BE49-F238E27FC236}">
                  <a16:creationId xmlns:a16="http://schemas.microsoft.com/office/drawing/2014/main" id="{C81C7582-A468-A6C1-9821-1E46D58E3544}"/>
                </a:ext>
              </a:extLst>
            </p:cNvPr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354;p48">
              <a:extLst>
                <a:ext uri="{FF2B5EF4-FFF2-40B4-BE49-F238E27FC236}">
                  <a16:creationId xmlns:a16="http://schemas.microsoft.com/office/drawing/2014/main" id="{003BB2A3-94F6-103C-9A0E-94D9696FDB23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355;p48">
              <a:extLst>
                <a:ext uri="{FF2B5EF4-FFF2-40B4-BE49-F238E27FC236}">
                  <a16:creationId xmlns:a16="http://schemas.microsoft.com/office/drawing/2014/main" id="{7C1B104B-3E84-DB11-791D-8D0C8B35CA4F}"/>
                </a:ext>
              </a:extLst>
            </p:cNvPr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356;p48">
              <a:extLst>
                <a:ext uri="{FF2B5EF4-FFF2-40B4-BE49-F238E27FC236}">
                  <a16:creationId xmlns:a16="http://schemas.microsoft.com/office/drawing/2014/main" id="{48D53FFC-716A-2AF9-32CD-3B7111E79F7A}"/>
                </a:ext>
              </a:extLst>
            </p:cNvPr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357;p48">
              <a:extLst>
                <a:ext uri="{FF2B5EF4-FFF2-40B4-BE49-F238E27FC236}">
                  <a16:creationId xmlns:a16="http://schemas.microsoft.com/office/drawing/2014/main" id="{5CFFADF9-203D-43E0-9766-B50699B34EE9}"/>
                </a:ext>
              </a:extLst>
            </p:cNvPr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358;p48">
              <a:extLst>
                <a:ext uri="{FF2B5EF4-FFF2-40B4-BE49-F238E27FC236}">
                  <a16:creationId xmlns:a16="http://schemas.microsoft.com/office/drawing/2014/main" id="{3A318303-1913-025A-72D5-A4F114A345B5}"/>
                </a:ext>
              </a:extLst>
            </p:cNvPr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359;p48">
              <a:extLst>
                <a:ext uri="{FF2B5EF4-FFF2-40B4-BE49-F238E27FC236}">
                  <a16:creationId xmlns:a16="http://schemas.microsoft.com/office/drawing/2014/main" id="{DC743AEE-86B8-FD96-804C-A817D122CC18}"/>
                </a:ext>
              </a:extLst>
            </p:cNvPr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360;p48">
              <a:extLst>
                <a:ext uri="{FF2B5EF4-FFF2-40B4-BE49-F238E27FC236}">
                  <a16:creationId xmlns:a16="http://schemas.microsoft.com/office/drawing/2014/main" id="{56EAA7F7-8137-5795-5092-43CC059366FE}"/>
                </a:ext>
              </a:extLst>
            </p:cNvPr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361;p48">
              <a:extLst>
                <a:ext uri="{FF2B5EF4-FFF2-40B4-BE49-F238E27FC236}">
                  <a16:creationId xmlns:a16="http://schemas.microsoft.com/office/drawing/2014/main" id="{1662E56A-8751-95BA-72F1-DD2C7E2EA27E}"/>
                </a:ext>
              </a:extLst>
            </p:cNvPr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362;p48">
              <a:extLst>
                <a:ext uri="{FF2B5EF4-FFF2-40B4-BE49-F238E27FC236}">
                  <a16:creationId xmlns:a16="http://schemas.microsoft.com/office/drawing/2014/main" id="{82F522E5-D131-B44E-4ADB-0FB49CCC795F}"/>
                </a:ext>
              </a:extLst>
            </p:cNvPr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363;p48">
              <a:extLst>
                <a:ext uri="{FF2B5EF4-FFF2-40B4-BE49-F238E27FC236}">
                  <a16:creationId xmlns:a16="http://schemas.microsoft.com/office/drawing/2014/main" id="{2B4F3506-A00B-F62B-4DC1-1AC0483CCE09}"/>
                </a:ext>
              </a:extLst>
            </p:cNvPr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364;p48">
              <a:extLst>
                <a:ext uri="{FF2B5EF4-FFF2-40B4-BE49-F238E27FC236}">
                  <a16:creationId xmlns:a16="http://schemas.microsoft.com/office/drawing/2014/main" id="{C6932749-0048-0E80-A6EB-5BC12D808729}"/>
                </a:ext>
              </a:extLst>
            </p:cNvPr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365;p48">
              <a:extLst>
                <a:ext uri="{FF2B5EF4-FFF2-40B4-BE49-F238E27FC236}">
                  <a16:creationId xmlns:a16="http://schemas.microsoft.com/office/drawing/2014/main" id="{0CA7812E-2FFC-3A25-378E-B6FC3D13EDA2}"/>
                </a:ext>
              </a:extLst>
            </p:cNvPr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366;p48">
              <a:extLst>
                <a:ext uri="{FF2B5EF4-FFF2-40B4-BE49-F238E27FC236}">
                  <a16:creationId xmlns:a16="http://schemas.microsoft.com/office/drawing/2014/main" id="{98E84E43-3F58-E062-37F8-2A0F42F07D84}"/>
                </a:ext>
              </a:extLst>
            </p:cNvPr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367;p48">
              <a:extLst>
                <a:ext uri="{FF2B5EF4-FFF2-40B4-BE49-F238E27FC236}">
                  <a16:creationId xmlns:a16="http://schemas.microsoft.com/office/drawing/2014/main" id="{A563226B-37C8-C4BF-2D91-DDAB8A4A8494}"/>
                </a:ext>
              </a:extLst>
            </p:cNvPr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368;p48">
              <a:extLst>
                <a:ext uri="{FF2B5EF4-FFF2-40B4-BE49-F238E27FC236}">
                  <a16:creationId xmlns:a16="http://schemas.microsoft.com/office/drawing/2014/main" id="{17BADFA7-DAB2-CDC1-F2DC-92A5E0CD4EC5}"/>
                </a:ext>
              </a:extLst>
            </p:cNvPr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369;p48">
              <a:extLst>
                <a:ext uri="{FF2B5EF4-FFF2-40B4-BE49-F238E27FC236}">
                  <a16:creationId xmlns:a16="http://schemas.microsoft.com/office/drawing/2014/main" id="{2CE51177-45B0-3C87-DE7C-5AEC0C7D7893}"/>
                </a:ext>
              </a:extLst>
            </p:cNvPr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370;p48">
              <a:extLst>
                <a:ext uri="{FF2B5EF4-FFF2-40B4-BE49-F238E27FC236}">
                  <a16:creationId xmlns:a16="http://schemas.microsoft.com/office/drawing/2014/main" id="{C291F225-BBCF-B7A3-DAB7-BD83545AB677}"/>
                </a:ext>
              </a:extLst>
            </p:cNvPr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371;p48">
              <a:extLst>
                <a:ext uri="{FF2B5EF4-FFF2-40B4-BE49-F238E27FC236}">
                  <a16:creationId xmlns:a16="http://schemas.microsoft.com/office/drawing/2014/main" id="{31238082-724D-974A-E304-7959F9764129}"/>
                </a:ext>
              </a:extLst>
            </p:cNvPr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372;p48">
              <a:extLst>
                <a:ext uri="{FF2B5EF4-FFF2-40B4-BE49-F238E27FC236}">
                  <a16:creationId xmlns:a16="http://schemas.microsoft.com/office/drawing/2014/main" id="{899FFF4E-7295-42AD-A668-B765AFC23ED9}"/>
                </a:ext>
              </a:extLst>
            </p:cNvPr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373;p48">
              <a:extLst>
                <a:ext uri="{FF2B5EF4-FFF2-40B4-BE49-F238E27FC236}">
                  <a16:creationId xmlns:a16="http://schemas.microsoft.com/office/drawing/2014/main" id="{34E3DB4D-C935-B77B-1394-D80929789B67}"/>
                </a:ext>
              </a:extLst>
            </p:cNvPr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374;p48">
              <a:extLst>
                <a:ext uri="{FF2B5EF4-FFF2-40B4-BE49-F238E27FC236}">
                  <a16:creationId xmlns:a16="http://schemas.microsoft.com/office/drawing/2014/main" id="{07156EA9-D7E9-3247-4CC7-66E9C99B21CD}"/>
                </a:ext>
              </a:extLst>
            </p:cNvPr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375;p48">
              <a:extLst>
                <a:ext uri="{FF2B5EF4-FFF2-40B4-BE49-F238E27FC236}">
                  <a16:creationId xmlns:a16="http://schemas.microsoft.com/office/drawing/2014/main" id="{4783381A-4B9B-D2C8-9CF4-13ECBDADCCE3}"/>
                </a:ext>
              </a:extLst>
            </p:cNvPr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376;p48">
              <a:extLst>
                <a:ext uri="{FF2B5EF4-FFF2-40B4-BE49-F238E27FC236}">
                  <a16:creationId xmlns:a16="http://schemas.microsoft.com/office/drawing/2014/main" id="{429C4F42-54FA-3C73-9CB2-C0FEB10E568E}"/>
                </a:ext>
              </a:extLst>
            </p:cNvPr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377;p48">
              <a:extLst>
                <a:ext uri="{FF2B5EF4-FFF2-40B4-BE49-F238E27FC236}">
                  <a16:creationId xmlns:a16="http://schemas.microsoft.com/office/drawing/2014/main" id="{44CF350C-9337-1FDA-C9EF-FF24EBE661C6}"/>
                </a:ext>
              </a:extLst>
            </p:cNvPr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378;p48">
              <a:extLst>
                <a:ext uri="{FF2B5EF4-FFF2-40B4-BE49-F238E27FC236}">
                  <a16:creationId xmlns:a16="http://schemas.microsoft.com/office/drawing/2014/main" id="{6B6271C8-8C3C-A7F2-6439-E97F1F22945B}"/>
                </a:ext>
              </a:extLst>
            </p:cNvPr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379;p48">
              <a:extLst>
                <a:ext uri="{FF2B5EF4-FFF2-40B4-BE49-F238E27FC236}">
                  <a16:creationId xmlns:a16="http://schemas.microsoft.com/office/drawing/2014/main" id="{519D501F-8340-30EA-733B-F48467C93236}"/>
                </a:ext>
              </a:extLst>
            </p:cNvPr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380;p48">
              <a:extLst>
                <a:ext uri="{FF2B5EF4-FFF2-40B4-BE49-F238E27FC236}">
                  <a16:creationId xmlns:a16="http://schemas.microsoft.com/office/drawing/2014/main" id="{B5DE1799-10D5-E38E-B3EA-C5F26548F56A}"/>
                </a:ext>
              </a:extLst>
            </p:cNvPr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381;p48">
              <a:extLst>
                <a:ext uri="{FF2B5EF4-FFF2-40B4-BE49-F238E27FC236}">
                  <a16:creationId xmlns:a16="http://schemas.microsoft.com/office/drawing/2014/main" id="{E32F1058-1ED1-C02B-3CAD-D6162EE96171}"/>
                </a:ext>
              </a:extLst>
            </p:cNvPr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382;p48">
              <a:extLst>
                <a:ext uri="{FF2B5EF4-FFF2-40B4-BE49-F238E27FC236}">
                  <a16:creationId xmlns:a16="http://schemas.microsoft.com/office/drawing/2014/main" id="{94D8E94A-EE53-B806-D8FB-B7FEB789E7BB}"/>
                </a:ext>
              </a:extLst>
            </p:cNvPr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383;p48">
              <a:extLst>
                <a:ext uri="{FF2B5EF4-FFF2-40B4-BE49-F238E27FC236}">
                  <a16:creationId xmlns:a16="http://schemas.microsoft.com/office/drawing/2014/main" id="{95A776C1-47BC-401A-2CD2-1AD2112C9810}"/>
                </a:ext>
              </a:extLst>
            </p:cNvPr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384;p48">
              <a:extLst>
                <a:ext uri="{FF2B5EF4-FFF2-40B4-BE49-F238E27FC236}">
                  <a16:creationId xmlns:a16="http://schemas.microsoft.com/office/drawing/2014/main" id="{184058EC-9C86-E04D-007D-5A8A7FA75C2B}"/>
                </a:ext>
              </a:extLst>
            </p:cNvPr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385;p48">
              <a:extLst>
                <a:ext uri="{FF2B5EF4-FFF2-40B4-BE49-F238E27FC236}">
                  <a16:creationId xmlns:a16="http://schemas.microsoft.com/office/drawing/2014/main" id="{721F9D2C-5033-DCB7-CC27-D6F30D1EF3F5}"/>
                </a:ext>
              </a:extLst>
            </p:cNvPr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386;p48">
              <a:extLst>
                <a:ext uri="{FF2B5EF4-FFF2-40B4-BE49-F238E27FC236}">
                  <a16:creationId xmlns:a16="http://schemas.microsoft.com/office/drawing/2014/main" id="{E21CC61E-5239-7246-D602-A8D11A943772}"/>
                </a:ext>
              </a:extLst>
            </p:cNvPr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387;p48">
              <a:extLst>
                <a:ext uri="{FF2B5EF4-FFF2-40B4-BE49-F238E27FC236}">
                  <a16:creationId xmlns:a16="http://schemas.microsoft.com/office/drawing/2014/main" id="{651C51D0-BC22-E8AF-2822-63266D9AF90E}"/>
                </a:ext>
              </a:extLst>
            </p:cNvPr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" name="Google Shape;4388;p48">
              <a:extLst>
                <a:ext uri="{FF2B5EF4-FFF2-40B4-BE49-F238E27FC236}">
                  <a16:creationId xmlns:a16="http://schemas.microsoft.com/office/drawing/2014/main" id="{3DCFE11A-F888-7ABF-4B59-5239DBD195EA}"/>
                </a:ext>
              </a:extLst>
            </p:cNvPr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1099" name="Google Shape;4389;p48">
                <a:extLst>
                  <a:ext uri="{FF2B5EF4-FFF2-40B4-BE49-F238E27FC236}">
                    <a16:creationId xmlns:a16="http://schemas.microsoft.com/office/drawing/2014/main" id="{84169AA7-C799-DF04-B930-61B7DEA152BA}"/>
                  </a:ext>
                </a:extLst>
              </p:cNvPr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4390;p48">
                <a:extLst>
                  <a:ext uri="{FF2B5EF4-FFF2-40B4-BE49-F238E27FC236}">
                    <a16:creationId xmlns:a16="http://schemas.microsoft.com/office/drawing/2014/main" id="{DF4C9A99-1D5E-C334-847C-0CB476692641}"/>
                  </a:ext>
                </a:extLst>
              </p:cNvPr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4391;p48">
                <a:extLst>
                  <a:ext uri="{FF2B5EF4-FFF2-40B4-BE49-F238E27FC236}">
                    <a16:creationId xmlns:a16="http://schemas.microsoft.com/office/drawing/2014/main" id="{D4290178-EE0F-A736-7DB4-81987DBA0308}"/>
                  </a:ext>
                </a:extLst>
              </p:cNvPr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4392;p48">
                <a:extLst>
                  <a:ext uri="{FF2B5EF4-FFF2-40B4-BE49-F238E27FC236}">
                    <a16:creationId xmlns:a16="http://schemas.microsoft.com/office/drawing/2014/main" id="{7D4ACB24-4B9B-A884-5810-8703A121F28B}"/>
                  </a:ext>
                </a:extLst>
              </p:cNvPr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4393;p48">
                <a:extLst>
                  <a:ext uri="{FF2B5EF4-FFF2-40B4-BE49-F238E27FC236}">
                    <a16:creationId xmlns:a16="http://schemas.microsoft.com/office/drawing/2014/main" id="{B13D6884-E7D5-E933-F39F-13D19D86145F}"/>
                  </a:ext>
                </a:extLst>
              </p:cNvPr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4394;p48">
                <a:extLst>
                  <a:ext uri="{FF2B5EF4-FFF2-40B4-BE49-F238E27FC236}">
                    <a16:creationId xmlns:a16="http://schemas.microsoft.com/office/drawing/2014/main" id="{40FBF1DF-966D-ECF8-F48F-5A242C56CF8A}"/>
                  </a:ext>
                </a:extLst>
              </p:cNvPr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4395;p48">
                <a:extLst>
                  <a:ext uri="{FF2B5EF4-FFF2-40B4-BE49-F238E27FC236}">
                    <a16:creationId xmlns:a16="http://schemas.microsoft.com/office/drawing/2014/main" id="{E4FE7A8D-4EF2-477F-A62A-2256157DE78D}"/>
                  </a:ext>
                </a:extLst>
              </p:cNvPr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4396;p48">
                <a:extLst>
                  <a:ext uri="{FF2B5EF4-FFF2-40B4-BE49-F238E27FC236}">
                    <a16:creationId xmlns:a16="http://schemas.microsoft.com/office/drawing/2014/main" id="{BD0DE491-0FC2-B219-4D24-F01B9F6D11E3}"/>
                  </a:ext>
                </a:extLst>
              </p:cNvPr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4397;p48">
                <a:extLst>
                  <a:ext uri="{FF2B5EF4-FFF2-40B4-BE49-F238E27FC236}">
                    <a16:creationId xmlns:a16="http://schemas.microsoft.com/office/drawing/2014/main" id="{0A0EC6F0-4E4F-91AC-1493-D924592A075B}"/>
                  </a:ext>
                </a:extLst>
              </p:cNvPr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4398;p48">
                <a:extLst>
                  <a:ext uri="{FF2B5EF4-FFF2-40B4-BE49-F238E27FC236}">
                    <a16:creationId xmlns:a16="http://schemas.microsoft.com/office/drawing/2014/main" id="{52BE0531-297D-F873-DB41-A49CA8B00ADE}"/>
                  </a:ext>
                </a:extLst>
              </p:cNvPr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4399;p48">
                <a:extLst>
                  <a:ext uri="{FF2B5EF4-FFF2-40B4-BE49-F238E27FC236}">
                    <a16:creationId xmlns:a16="http://schemas.microsoft.com/office/drawing/2014/main" id="{731C49E2-6A00-FED1-F42C-23017A579803}"/>
                  </a:ext>
                </a:extLst>
              </p:cNvPr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4400;p48">
                <a:extLst>
                  <a:ext uri="{FF2B5EF4-FFF2-40B4-BE49-F238E27FC236}">
                    <a16:creationId xmlns:a16="http://schemas.microsoft.com/office/drawing/2014/main" id="{BB13B8CB-E250-561C-6438-ECB1B1FC8666}"/>
                  </a:ext>
                </a:extLst>
              </p:cNvPr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4401;p48">
                <a:extLst>
                  <a:ext uri="{FF2B5EF4-FFF2-40B4-BE49-F238E27FC236}">
                    <a16:creationId xmlns:a16="http://schemas.microsoft.com/office/drawing/2014/main" id="{BE6176F1-575C-2575-D1F1-09A01CCE2FD5}"/>
                  </a:ext>
                </a:extLst>
              </p:cNvPr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4402;p48">
                <a:extLst>
                  <a:ext uri="{FF2B5EF4-FFF2-40B4-BE49-F238E27FC236}">
                    <a16:creationId xmlns:a16="http://schemas.microsoft.com/office/drawing/2014/main" id="{2ACBCBA3-8C27-56E0-6F4F-0C7CE3C06ABC}"/>
                  </a:ext>
                </a:extLst>
              </p:cNvPr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4403;p48">
                <a:extLst>
                  <a:ext uri="{FF2B5EF4-FFF2-40B4-BE49-F238E27FC236}">
                    <a16:creationId xmlns:a16="http://schemas.microsoft.com/office/drawing/2014/main" id="{79EFFCDA-89F9-C41A-B240-2AADB00F10AB}"/>
                  </a:ext>
                </a:extLst>
              </p:cNvPr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4404;p48">
                <a:extLst>
                  <a:ext uri="{FF2B5EF4-FFF2-40B4-BE49-F238E27FC236}">
                    <a16:creationId xmlns:a16="http://schemas.microsoft.com/office/drawing/2014/main" id="{902CF8D6-E2C0-3210-9E33-2F54A6C6E241}"/>
                  </a:ext>
                </a:extLst>
              </p:cNvPr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4405;p48">
                <a:extLst>
                  <a:ext uri="{FF2B5EF4-FFF2-40B4-BE49-F238E27FC236}">
                    <a16:creationId xmlns:a16="http://schemas.microsoft.com/office/drawing/2014/main" id="{8595FDC9-7360-1D07-9EF3-91D43221F32A}"/>
                  </a:ext>
                </a:extLst>
              </p:cNvPr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06;p48">
              <a:extLst>
                <a:ext uri="{FF2B5EF4-FFF2-40B4-BE49-F238E27FC236}">
                  <a16:creationId xmlns:a16="http://schemas.microsoft.com/office/drawing/2014/main" id="{C05F9449-6412-5FF2-2B54-37A7E15F3604}"/>
                </a:ext>
              </a:extLst>
            </p:cNvPr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1083" name="Google Shape;4407;p48">
                <a:extLst>
                  <a:ext uri="{FF2B5EF4-FFF2-40B4-BE49-F238E27FC236}">
                    <a16:creationId xmlns:a16="http://schemas.microsoft.com/office/drawing/2014/main" id="{21F0F138-A59D-4D02-DB35-2A61CB2D2629}"/>
                  </a:ext>
                </a:extLst>
              </p:cNvPr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4408;p48">
                <a:extLst>
                  <a:ext uri="{FF2B5EF4-FFF2-40B4-BE49-F238E27FC236}">
                    <a16:creationId xmlns:a16="http://schemas.microsoft.com/office/drawing/2014/main" id="{9968F7F8-5865-3FC2-2DE0-C4541FC7123C}"/>
                  </a:ext>
                </a:extLst>
              </p:cNvPr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4409;p48">
                <a:extLst>
                  <a:ext uri="{FF2B5EF4-FFF2-40B4-BE49-F238E27FC236}">
                    <a16:creationId xmlns:a16="http://schemas.microsoft.com/office/drawing/2014/main" id="{FE8D0210-A84F-FE0F-C998-62F29FCCBB87}"/>
                  </a:ext>
                </a:extLst>
              </p:cNvPr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4410;p48">
                <a:extLst>
                  <a:ext uri="{FF2B5EF4-FFF2-40B4-BE49-F238E27FC236}">
                    <a16:creationId xmlns:a16="http://schemas.microsoft.com/office/drawing/2014/main" id="{6E5BACDC-39F7-43AE-9A7C-DE612C55C56F}"/>
                  </a:ext>
                </a:extLst>
              </p:cNvPr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4411;p48">
                <a:extLst>
                  <a:ext uri="{FF2B5EF4-FFF2-40B4-BE49-F238E27FC236}">
                    <a16:creationId xmlns:a16="http://schemas.microsoft.com/office/drawing/2014/main" id="{D0F44ED9-4855-ADB4-392F-EE8BE420B53E}"/>
                  </a:ext>
                </a:extLst>
              </p:cNvPr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4412;p48">
                <a:extLst>
                  <a:ext uri="{FF2B5EF4-FFF2-40B4-BE49-F238E27FC236}">
                    <a16:creationId xmlns:a16="http://schemas.microsoft.com/office/drawing/2014/main" id="{B06187D2-5D97-0025-A042-DCE76B358422}"/>
                  </a:ext>
                </a:extLst>
              </p:cNvPr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4413;p48">
                <a:extLst>
                  <a:ext uri="{FF2B5EF4-FFF2-40B4-BE49-F238E27FC236}">
                    <a16:creationId xmlns:a16="http://schemas.microsoft.com/office/drawing/2014/main" id="{CA964D6F-EC18-3CEA-B10D-C17969B80438}"/>
                  </a:ext>
                </a:extLst>
              </p:cNvPr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4414;p48">
                <a:extLst>
                  <a:ext uri="{FF2B5EF4-FFF2-40B4-BE49-F238E27FC236}">
                    <a16:creationId xmlns:a16="http://schemas.microsoft.com/office/drawing/2014/main" id="{215832D5-EAE7-E989-1401-9A7941ABF875}"/>
                  </a:ext>
                </a:extLst>
              </p:cNvPr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4415;p48">
                <a:extLst>
                  <a:ext uri="{FF2B5EF4-FFF2-40B4-BE49-F238E27FC236}">
                    <a16:creationId xmlns:a16="http://schemas.microsoft.com/office/drawing/2014/main" id="{07FBB8BC-D258-3900-208F-E5B22020F507}"/>
                  </a:ext>
                </a:extLst>
              </p:cNvPr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4416;p48">
                <a:extLst>
                  <a:ext uri="{FF2B5EF4-FFF2-40B4-BE49-F238E27FC236}">
                    <a16:creationId xmlns:a16="http://schemas.microsoft.com/office/drawing/2014/main" id="{4FC14E1E-B44D-0339-1071-B73C811F2856}"/>
                  </a:ext>
                </a:extLst>
              </p:cNvPr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4417;p48">
                <a:extLst>
                  <a:ext uri="{FF2B5EF4-FFF2-40B4-BE49-F238E27FC236}">
                    <a16:creationId xmlns:a16="http://schemas.microsoft.com/office/drawing/2014/main" id="{5C71C6C2-6DC9-7474-C05E-279C4848EB4B}"/>
                  </a:ext>
                </a:extLst>
              </p:cNvPr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4418;p48">
                <a:extLst>
                  <a:ext uri="{FF2B5EF4-FFF2-40B4-BE49-F238E27FC236}">
                    <a16:creationId xmlns:a16="http://schemas.microsoft.com/office/drawing/2014/main" id="{A4DFD153-64FB-2AB8-18EB-8035CAA544CA}"/>
                  </a:ext>
                </a:extLst>
              </p:cNvPr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4419;p48">
                <a:extLst>
                  <a:ext uri="{FF2B5EF4-FFF2-40B4-BE49-F238E27FC236}">
                    <a16:creationId xmlns:a16="http://schemas.microsoft.com/office/drawing/2014/main" id="{C5D8BB66-104C-AEB0-2ADD-0FDAEDDDFCB9}"/>
                  </a:ext>
                </a:extLst>
              </p:cNvPr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4420;p48">
                <a:extLst>
                  <a:ext uri="{FF2B5EF4-FFF2-40B4-BE49-F238E27FC236}">
                    <a16:creationId xmlns:a16="http://schemas.microsoft.com/office/drawing/2014/main" id="{8A1EFCA7-C97B-1115-4628-F2934F1EC955}"/>
                  </a:ext>
                </a:extLst>
              </p:cNvPr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4421;p48">
                <a:extLst>
                  <a:ext uri="{FF2B5EF4-FFF2-40B4-BE49-F238E27FC236}">
                    <a16:creationId xmlns:a16="http://schemas.microsoft.com/office/drawing/2014/main" id="{B8731C02-2116-CAE8-24F1-A886D1E1A7FC}"/>
                  </a:ext>
                </a:extLst>
              </p:cNvPr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4422;p48">
                <a:extLst>
                  <a:ext uri="{FF2B5EF4-FFF2-40B4-BE49-F238E27FC236}">
                    <a16:creationId xmlns:a16="http://schemas.microsoft.com/office/drawing/2014/main" id="{12750FF5-B9D5-3ABC-37D4-2CD23A542030}"/>
                  </a:ext>
                </a:extLst>
              </p:cNvPr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423;p48">
              <a:extLst>
                <a:ext uri="{FF2B5EF4-FFF2-40B4-BE49-F238E27FC236}">
                  <a16:creationId xmlns:a16="http://schemas.microsoft.com/office/drawing/2014/main" id="{9DE5F0E0-413F-292C-62A6-678B623BE91A}"/>
                </a:ext>
              </a:extLst>
            </p:cNvPr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1067" name="Google Shape;4424;p48">
                <a:extLst>
                  <a:ext uri="{FF2B5EF4-FFF2-40B4-BE49-F238E27FC236}">
                    <a16:creationId xmlns:a16="http://schemas.microsoft.com/office/drawing/2014/main" id="{D4E715AC-ACCC-800A-1FB1-45357184D4CF}"/>
                  </a:ext>
                </a:extLst>
              </p:cNvPr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4425;p48">
                <a:extLst>
                  <a:ext uri="{FF2B5EF4-FFF2-40B4-BE49-F238E27FC236}">
                    <a16:creationId xmlns:a16="http://schemas.microsoft.com/office/drawing/2014/main" id="{AB202931-666D-5CB9-B5CD-66F9B41C3FC7}"/>
                  </a:ext>
                </a:extLst>
              </p:cNvPr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4426;p48">
                <a:extLst>
                  <a:ext uri="{FF2B5EF4-FFF2-40B4-BE49-F238E27FC236}">
                    <a16:creationId xmlns:a16="http://schemas.microsoft.com/office/drawing/2014/main" id="{F507AF19-BCA0-B00A-221F-174E4B539967}"/>
                  </a:ext>
                </a:extLst>
              </p:cNvPr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4427;p48">
                <a:extLst>
                  <a:ext uri="{FF2B5EF4-FFF2-40B4-BE49-F238E27FC236}">
                    <a16:creationId xmlns:a16="http://schemas.microsoft.com/office/drawing/2014/main" id="{DAB762F1-4DB6-6EC1-C414-9C396B26E04B}"/>
                  </a:ext>
                </a:extLst>
              </p:cNvPr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4428;p48">
                <a:extLst>
                  <a:ext uri="{FF2B5EF4-FFF2-40B4-BE49-F238E27FC236}">
                    <a16:creationId xmlns:a16="http://schemas.microsoft.com/office/drawing/2014/main" id="{979F8266-61F1-66CC-E0B8-60EB84746E54}"/>
                  </a:ext>
                </a:extLst>
              </p:cNvPr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4429;p48">
                <a:extLst>
                  <a:ext uri="{FF2B5EF4-FFF2-40B4-BE49-F238E27FC236}">
                    <a16:creationId xmlns:a16="http://schemas.microsoft.com/office/drawing/2014/main" id="{FFD288C6-6EA8-303B-8B9B-5E66D0C013AB}"/>
                  </a:ext>
                </a:extLst>
              </p:cNvPr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4430;p48">
                <a:extLst>
                  <a:ext uri="{FF2B5EF4-FFF2-40B4-BE49-F238E27FC236}">
                    <a16:creationId xmlns:a16="http://schemas.microsoft.com/office/drawing/2014/main" id="{7B25DC15-BC57-61BD-274F-D01654748BCF}"/>
                  </a:ext>
                </a:extLst>
              </p:cNvPr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4431;p48">
                <a:extLst>
                  <a:ext uri="{FF2B5EF4-FFF2-40B4-BE49-F238E27FC236}">
                    <a16:creationId xmlns:a16="http://schemas.microsoft.com/office/drawing/2014/main" id="{914483FB-E059-7EF0-C845-B684439F1CCA}"/>
                  </a:ext>
                </a:extLst>
              </p:cNvPr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4432;p48">
                <a:extLst>
                  <a:ext uri="{FF2B5EF4-FFF2-40B4-BE49-F238E27FC236}">
                    <a16:creationId xmlns:a16="http://schemas.microsoft.com/office/drawing/2014/main" id="{F16EEC2A-AE5B-6473-0C66-323D420D51FC}"/>
                  </a:ext>
                </a:extLst>
              </p:cNvPr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4433;p48">
                <a:extLst>
                  <a:ext uri="{FF2B5EF4-FFF2-40B4-BE49-F238E27FC236}">
                    <a16:creationId xmlns:a16="http://schemas.microsoft.com/office/drawing/2014/main" id="{103CC5BF-8FA6-B82A-638D-ABBED246993B}"/>
                  </a:ext>
                </a:extLst>
              </p:cNvPr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4434;p48">
                <a:extLst>
                  <a:ext uri="{FF2B5EF4-FFF2-40B4-BE49-F238E27FC236}">
                    <a16:creationId xmlns:a16="http://schemas.microsoft.com/office/drawing/2014/main" id="{3BC8D547-1DC0-62B6-75AD-395DC7C7880C}"/>
                  </a:ext>
                </a:extLst>
              </p:cNvPr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4435;p48">
                <a:extLst>
                  <a:ext uri="{FF2B5EF4-FFF2-40B4-BE49-F238E27FC236}">
                    <a16:creationId xmlns:a16="http://schemas.microsoft.com/office/drawing/2014/main" id="{2CDE1B1D-F384-A906-026A-5207D3E325DD}"/>
                  </a:ext>
                </a:extLst>
              </p:cNvPr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4436;p48">
                <a:extLst>
                  <a:ext uri="{FF2B5EF4-FFF2-40B4-BE49-F238E27FC236}">
                    <a16:creationId xmlns:a16="http://schemas.microsoft.com/office/drawing/2014/main" id="{2D07B032-5A7D-B317-AF86-E1492D306F3E}"/>
                  </a:ext>
                </a:extLst>
              </p:cNvPr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4437;p48">
                <a:extLst>
                  <a:ext uri="{FF2B5EF4-FFF2-40B4-BE49-F238E27FC236}">
                    <a16:creationId xmlns:a16="http://schemas.microsoft.com/office/drawing/2014/main" id="{37B842FA-F3ED-3B4C-BC7B-701F07AFB910}"/>
                  </a:ext>
                </a:extLst>
              </p:cNvPr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4438;p48">
                <a:extLst>
                  <a:ext uri="{FF2B5EF4-FFF2-40B4-BE49-F238E27FC236}">
                    <a16:creationId xmlns:a16="http://schemas.microsoft.com/office/drawing/2014/main" id="{70D95311-7063-1412-CB4F-D8F73991D535}"/>
                  </a:ext>
                </a:extLst>
              </p:cNvPr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4439;p48">
                <a:extLst>
                  <a:ext uri="{FF2B5EF4-FFF2-40B4-BE49-F238E27FC236}">
                    <a16:creationId xmlns:a16="http://schemas.microsoft.com/office/drawing/2014/main" id="{8A416004-D648-DA9E-E8EF-4F8329C78E9A}"/>
                  </a:ext>
                </a:extLst>
              </p:cNvPr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440;p48">
              <a:extLst>
                <a:ext uri="{FF2B5EF4-FFF2-40B4-BE49-F238E27FC236}">
                  <a16:creationId xmlns:a16="http://schemas.microsoft.com/office/drawing/2014/main" id="{081B81DD-C1B1-0CF9-7243-B1AF767412BD}"/>
                </a:ext>
              </a:extLst>
            </p:cNvPr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1051" name="Google Shape;4441;p48">
                <a:extLst>
                  <a:ext uri="{FF2B5EF4-FFF2-40B4-BE49-F238E27FC236}">
                    <a16:creationId xmlns:a16="http://schemas.microsoft.com/office/drawing/2014/main" id="{22615762-8A37-0BE0-F39A-29FF46A63352}"/>
                  </a:ext>
                </a:extLst>
              </p:cNvPr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4442;p48">
                <a:extLst>
                  <a:ext uri="{FF2B5EF4-FFF2-40B4-BE49-F238E27FC236}">
                    <a16:creationId xmlns:a16="http://schemas.microsoft.com/office/drawing/2014/main" id="{8D01EFE0-9B4A-C1DC-937E-05F142875EDF}"/>
                  </a:ext>
                </a:extLst>
              </p:cNvPr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4443;p48">
                <a:extLst>
                  <a:ext uri="{FF2B5EF4-FFF2-40B4-BE49-F238E27FC236}">
                    <a16:creationId xmlns:a16="http://schemas.microsoft.com/office/drawing/2014/main" id="{BE2941DE-EEB9-229C-A392-AAA348BA805A}"/>
                  </a:ext>
                </a:extLst>
              </p:cNvPr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4444;p48">
                <a:extLst>
                  <a:ext uri="{FF2B5EF4-FFF2-40B4-BE49-F238E27FC236}">
                    <a16:creationId xmlns:a16="http://schemas.microsoft.com/office/drawing/2014/main" id="{CD9C34DD-239A-ECE5-1230-CD0BD66F5052}"/>
                  </a:ext>
                </a:extLst>
              </p:cNvPr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4445;p48">
                <a:extLst>
                  <a:ext uri="{FF2B5EF4-FFF2-40B4-BE49-F238E27FC236}">
                    <a16:creationId xmlns:a16="http://schemas.microsoft.com/office/drawing/2014/main" id="{E44E07FD-F86A-A250-DD15-BC05D32C4493}"/>
                  </a:ext>
                </a:extLst>
              </p:cNvPr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4446;p48">
                <a:extLst>
                  <a:ext uri="{FF2B5EF4-FFF2-40B4-BE49-F238E27FC236}">
                    <a16:creationId xmlns:a16="http://schemas.microsoft.com/office/drawing/2014/main" id="{B386E9F7-3ECB-6F6D-4C01-70D31D0CDD6E}"/>
                  </a:ext>
                </a:extLst>
              </p:cNvPr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4447;p48">
                <a:extLst>
                  <a:ext uri="{FF2B5EF4-FFF2-40B4-BE49-F238E27FC236}">
                    <a16:creationId xmlns:a16="http://schemas.microsoft.com/office/drawing/2014/main" id="{C8F5C093-8609-E6DE-A251-12F10AE63849}"/>
                  </a:ext>
                </a:extLst>
              </p:cNvPr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4448;p48">
                <a:extLst>
                  <a:ext uri="{FF2B5EF4-FFF2-40B4-BE49-F238E27FC236}">
                    <a16:creationId xmlns:a16="http://schemas.microsoft.com/office/drawing/2014/main" id="{5762509A-F0CC-A532-85FA-7EDE75C3B074}"/>
                  </a:ext>
                </a:extLst>
              </p:cNvPr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4449;p48">
                <a:extLst>
                  <a:ext uri="{FF2B5EF4-FFF2-40B4-BE49-F238E27FC236}">
                    <a16:creationId xmlns:a16="http://schemas.microsoft.com/office/drawing/2014/main" id="{BFA8E3C0-50C8-02E6-17D6-AF465CF05E14}"/>
                  </a:ext>
                </a:extLst>
              </p:cNvPr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4450;p48">
                <a:extLst>
                  <a:ext uri="{FF2B5EF4-FFF2-40B4-BE49-F238E27FC236}">
                    <a16:creationId xmlns:a16="http://schemas.microsoft.com/office/drawing/2014/main" id="{F5F68C0E-37BB-5062-94DB-D5656F5709BC}"/>
                  </a:ext>
                </a:extLst>
              </p:cNvPr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4451;p48">
                <a:extLst>
                  <a:ext uri="{FF2B5EF4-FFF2-40B4-BE49-F238E27FC236}">
                    <a16:creationId xmlns:a16="http://schemas.microsoft.com/office/drawing/2014/main" id="{5798A80B-74AE-0178-0BD2-EE6A366DEF1E}"/>
                  </a:ext>
                </a:extLst>
              </p:cNvPr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4452;p48">
                <a:extLst>
                  <a:ext uri="{FF2B5EF4-FFF2-40B4-BE49-F238E27FC236}">
                    <a16:creationId xmlns:a16="http://schemas.microsoft.com/office/drawing/2014/main" id="{0921E490-B2CD-B1F1-486B-F66DD2F4AF92}"/>
                  </a:ext>
                </a:extLst>
              </p:cNvPr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4453;p48">
                <a:extLst>
                  <a:ext uri="{FF2B5EF4-FFF2-40B4-BE49-F238E27FC236}">
                    <a16:creationId xmlns:a16="http://schemas.microsoft.com/office/drawing/2014/main" id="{7F0A23E1-AF99-60D4-DA02-4622DE8D153C}"/>
                  </a:ext>
                </a:extLst>
              </p:cNvPr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4454;p48">
                <a:extLst>
                  <a:ext uri="{FF2B5EF4-FFF2-40B4-BE49-F238E27FC236}">
                    <a16:creationId xmlns:a16="http://schemas.microsoft.com/office/drawing/2014/main" id="{D09AB8BE-82F3-F1E4-F8F4-64D75291A4A7}"/>
                  </a:ext>
                </a:extLst>
              </p:cNvPr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4455;p48">
                <a:extLst>
                  <a:ext uri="{FF2B5EF4-FFF2-40B4-BE49-F238E27FC236}">
                    <a16:creationId xmlns:a16="http://schemas.microsoft.com/office/drawing/2014/main" id="{563D26BC-8D50-23C4-2617-D199FF979B03}"/>
                  </a:ext>
                </a:extLst>
              </p:cNvPr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4456;p48">
                <a:extLst>
                  <a:ext uri="{FF2B5EF4-FFF2-40B4-BE49-F238E27FC236}">
                    <a16:creationId xmlns:a16="http://schemas.microsoft.com/office/drawing/2014/main" id="{DFB26C14-D98A-AB8D-2147-33C5F6A47ADD}"/>
                  </a:ext>
                </a:extLst>
              </p:cNvPr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457;p48">
              <a:extLst>
                <a:ext uri="{FF2B5EF4-FFF2-40B4-BE49-F238E27FC236}">
                  <a16:creationId xmlns:a16="http://schemas.microsoft.com/office/drawing/2014/main" id="{1695A245-06B1-56E4-E3A0-81830AFCAC83}"/>
                </a:ext>
              </a:extLst>
            </p:cNvPr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1035" name="Google Shape;4458;p48">
                <a:extLst>
                  <a:ext uri="{FF2B5EF4-FFF2-40B4-BE49-F238E27FC236}">
                    <a16:creationId xmlns:a16="http://schemas.microsoft.com/office/drawing/2014/main" id="{E0BF47D5-A86F-5A9C-5614-9A6EFA4BC5B6}"/>
                  </a:ext>
                </a:extLst>
              </p:cNvPr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4459;p48">
                <a:extLst>
                  <a:ext uri="{FF2B5EF4-FFF2-40B4-BE49-F238E27FC236}">
                    <a16:creationId xmlns:a16="http://schemas.microsoft.com/office/drawing/2014/main" id="{FDBB01FC-14CD-1922-2832-90F566CB878D}"/>
                  </a:ext>
                </a:extLst>
              </p:cNvPr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4460;p48">
                <a:extLst>
                  <a:ext uri="{FF2B5EF4-FFF2-40B4-BE49-F238E27FC236}">
                    <a16:creationId xmlns:a16="http://schemas.microsoft.com/office/drawing/2014/main" id="{8CD8F243-22B8-A1E8-C247-A3B62B4C08F6}"/>
                  </a:ext>
                </a:extLst>
              </p:cNvPr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4461;p48">
                <a:extLst>
                  <a:ext uri="{FF2B5EF4-FFF2-40B4-BE49-F238E27FC236}">
                    <a16:creationId xmlns:a16="http://schemas.microsoft.com/office/drawing/2014/main" id="{894B0135-4FE7-803F-3053-1E0E483DE64E}"/>
                  </a:ext>
                </a:extLst>
              </p:cNvPr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4462;p48">
                <a:extLst>
                  <a:ext uri="{FF2B5EF4-FFF2-40B4-BE49-F238E27FC236}">
                    <a16:creationId xmlns:a16="http://schemas.microsoft.com/office/drawing/2014/main" id="{E0DF3A9C-63B7-F1FD-7CDE-73DFCDF42BBF}"/>
                  </a:ext>
                </a:extLst>
              </p:cNvPr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4463;p48">
                <a:extLst>
                  <a:ext uri="{FF2B5EF4-FFF2-40B4-BE49-F238E27FC236}">
                    <a16:creationId xmlns:a16="http://schemas.microsoft.com/office/drawing/2014/main" id="{7AA1CCF3-2828-E9C0-DAE5-DDD9DAECD8E6}"/>
                  </a:ext>
                </a:extLst>
              </p:cNvPr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4464;p48">
                <a:extLst>
                  <a:ext uri="{FF2B5EF4-FFF2-40B4-BE49-F238E27FC236}">
                    <a16:creationId xmlns:a16="http://schemas.microsoft.com/office/drawing/2014/main" id="{606598D1-1484-3C93-CB01-B5FEB2BF59FF}"/>
                  </a:ext>
                </a:extLst>
              </p:cNvPr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4465;p48">
                <a:extLst>
                  <a:ext uri="{FF2B5EF4-FFF2-40B4-BE49-F238E27FC236}">
                    <a16:creationId xmlns:a16="http://schemas.microsoft.com/office/drawing/2014/main" id="{3122C9B4-726C-F49D-8AEE-50B72D533802}"/>
                  </a:ext>
                </a:extLst>
              </p:cNvPr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4466;p48">
                <a:extLst>
                  <a:ext uri="{FF2B5EF4-FFF2-40B4-BE49-F238E27FC236}">
                    <a16:creationId xmlns:a16="http://schemas.microsoft.com/office/drawing/2014/main" id="{C1F0B201-46AA-AE3D-329A-F6435E705470}"/>
                  </a:ext>
                </a:extLst>
              </p:cNvPr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4467;p48">
                <a:extLst>
                  <a:ext uri="{FF2B5EF4-FFF2-40B4-BE49-F238E27FC236}">
                    <a16:creationId xmlns:a16="http://schemas.microsoft.com/office/drawing/2014/main" id="{2849B091-53AC-7133-063B-AC5ACF28824D}"/>
                  </a:ext>
                </a:extLst>
              </p:cNvPr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4468;p48">
                <a:extLst>
                  <a:ext uri="{FF2B5EF4-FFF2-40B4-BE49-F238E27FC236}">
                    <a16:creationId xmlns:a16="http://schemas.microsoft.com/office/drawing/2014/main" id="{C0F11035-214D-F3E0-94FC-D4AC27D8D115}"/>
                  </a:ext>
                </a:extLst>
              </p:cNvPr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4469;p48">
                <a:extLst>
                  <a:ext uri="{FF2B5EF4-FFF2-40B4-BE49-F238E27FC236}">
                    <a16:creationId xmlns:a16="http://schemas.microsoft.com/office/drawing/2014/main" id="{041E9E57-0FF2-7284-9FAE-CF034E230C15}"/>
                  </a:ext>
                </a:extLst>
              </p:cNvPr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4470;p48">
                <a:extLst>
                  <a:ext uri="{FF2B5EF4-FFF2-40B4-BE49-F238E27FC236}">
                    <a16:creationId xmlns:a16="http://schemas.microsoft.com/office/drawing/2014/main" id="{300AAC7F-44A4-52E0-8265-040EF6748A9F}"/>
                  </a:ext>
                </a:extLst>
              </p:cNvPr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4471;p48">
                <a:extLst>
                  <a:ext uri="{FF2B5EF4-FFF2-40B4-BE49-F238E27FC236}">
                    <a16:creationId xmlns:a16="http://schemas.microsoft.com/office/drawing/2014/main" id="{2540025C-E2B8-A6DC-3909-B23D75953435}"/>
                  </a:ext>
                </a:extLst>
              </p:cNvPr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4472;p48">
                <a:extLst>
                  <a:ext uri="{FF2B5EF4-FFF2-40B4-BE49-F238E27FC236}">
                    <a16:creationId xmlns:a16="http://schemas.microsoft.com/office/drawing/2014/main" id="{D11FBDD0-4502-F3BD-0AEE-BAC879B843EA}"/>
                  </a:ext>
                </a:extLst>
              </p:cNvPr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4473;p48">
                <a:extLst>
                  <a:ext uri="{FF2B5EF4-FFF2-40B4-BE49-F238E27FC236}">
                    <a16:creationId xmlns:a16="http://schemas.microsoft.com/office/drawing/2014/main" id="{91FBEC98-F0E2-5EBB-30DA-B7134FF678BA}"/>
                  </a:ext>
                </a:extLst>
              </p:cNvPr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474;p48">
              <a:extLst>
                <a:ext uri="{FF2B5EF4-FFF2-40B4-BE49-F238E27FC236}">
                  <a16:creationId xmlns:a16="http://schemas.microsoft.com/office/drawing/2014/main" id="{4B7852F7-5EF9-99A3-D7D0-6B397B0FC80F}"/>
                </a:ext>
              </a:extLst>
            </p:cNvPr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851" name="Google Shape;4475;p48">
                <a:extLst>
                  <a:ext uri="{FF2B5EF4-FFF2-40B4-BE49-F238E27FC236}">
                    <a16:creationId xmlns:a16="http://schemas.microsoft.com/office/drawing/2014/main" id="{403CEE26-6054-17B0-561C-F29F2D2B8902}"/>
                  </a:ext>
                </a:extLst>
              </p:cNvPr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4476;p48">
                <a:extLst>
                  <a:ext uri="{FF2B5EF4-FFF2-40B4-BE49-F238E27FC236}">
                    <a16:creationId xmlns:a16="http://schemas.microsoft.com/office/drawing/2014/main" id="{734BBEDC-2FC7-3B6A-F4C2-351E44F8AB78}"/>
                  </a:ext>
                </a:extLst>
              </p:cNvPr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4477;p48">
                <a:extLst>
                  <a:ext uri="{FF2B5EF4-FFF2-40B4-BE49-F238E27FC236}">
                    <a16:creationId xmlns:a16="http://schemas.microsoft.com/office/drawing/2014/main" id="{447836F2-463A-6553-6A70-93A325109CBC}"/>
                  </a:ext>
                </a:extLst>
              </p:cNvPr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4478;p48">
                <a:extLst>
                  <a:ext uri="{FF2B5EF4-FFF2-40B4-BE49-F238E27FC236}">
                    <a16:creationId xmlns:a16="http://schemas.microsoft.com/office/drawing/2014/main" id="{67337525-0A82-8DE7-ED6C-816ECE64CB5A}"/>
                  </a:ext>
                </a:extLst>
              </p:cNvPr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4479;p48">
                <a:extLst>
                  <a:ext uri="{FF2B5EF4-FFF2-40B4-BE49-F238E27FC236}">
                    <a16:creationId xmlns:a16="http://schemas.microsoft.com/office/drawing/2014/main" id="{A4AE8C25-FACA-D5C1-50ED-8B2D9DC123F3}"/>
                  </a:ext>
                </a:extLst>
              </p:cNvPr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4480;p48">
                <a:extLst>
                  <a:ext uri="{FF2B5EF4-FFF2-40B4-BE49-F238E27FC236}">
                    <a16:creationId xmlns:a16="http://schemas.microsoft.com/office/drawing/2014/main" id="{AF4583AD-364D-0989-28ED-1DFBB4A72FF8}"/>
                  </a:ext>
                </a:extLst>
              </p:cNvPr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4481;p48">
                <a:extLst>
                  <a:ext uri="{FF2B5EF4-FFF2-40B4-BE49-F238E27FC236}">
                    <a16:creationId xmlns:a16="http://schemas.microsoft.com/office/drawing/2014/main" id="{0E565FBF-9136-6064-35FE-FAE2FF2A8C89}"/>
                  </a:ext>
                </a:extLst>
              </p:cNvPr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4482;p48">
                <a:extLst>
                  <a:ext uri="{FF2B5EF4-FFF2-40B4-BE49-F238E27FC236}">
                    <a16:creationId xmlns:a16="http://schemas.microsoft.com/office/drawing/2014/main" id="{19DAD070-A31D-CB5B-DB06-8C9EC88A30E2}"/>
                  </a:ext>
                </a:extLst>
              </p:cNvPr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4483;p48">
                <a:extLst>
                  <a:ext uri="{FF2B5EF4-FFF2-40B4-BE49-F238E27FC236}">
                    <a16:creationId xmlns:a16="http://schemas.microsoft.com/office/drawing/2014/main" id="{C4DF4CC0-AD84-3D7A-CC85-079CCD9518C3}"/>
                  </a:ext>
                </a:extLst>
              </p:cNvPr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4484;p48">
                <a:extLst>
                  <a:ext uri="{FF2B5EF4-FFF2-40B4-BE49-F238E27FC236}">
                    <a16:creationId xmlns:a16="http://schemas.microsoft.com/office/drawing/2014/main" id="{146B08C9-F044-EA79-5C77-08F9376CBD17}"/>
                  </a:ext>
                </a:extLst>
              </p:cNvPr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4485;p48">
                <a:extLst>
                  <a:ext uri="{FF2B5EF4-FFF2-40B4-BE49-F238E27FC236}">
                    <a16:creationId xmlns:a16="http://schemas.microsoft.com/office/drawing/2014/main" id="{C47627B7-7A62-149C-8F99-C4CBA4E16C42}"/>
                  </a:ext>
                </a:extLst>
              </p:cNvPr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4486;p48">
                <a:extLst>
                  <a:ext uri="{FF2B5EF4-FFF2-40B4-BE49-F238E27FC236}">
                    <a16:creationId xmlns:a16="http://schemas.microsoft.com/office/drawing/2014/main" id="{3AE60A65-761A-A6EF-246C-617E86CA8250}"/>
                  </a:ext>
                </a:extLst>
              </p:cNvPr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4487;p48">
                <a:extLst>
                  <a:ext uri="{FF2B5EF4-FFF2-40B4-BE49-F238E27FC236}">
                    <a16:creationId xmlns:a16="http://schemas.microsoft.com/office/drawing/2014/main" id="{61CF15F5-1960-91CD-E81B-8768C82035BD}"/>
                  </a:ext>
                </a:extLst>
              </p:cNvPr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4488;p48">
                <a:extLst>
                  <a:ext uri="{FF2B5EF4-FFF2-40B4-BE49-F238E27FC236}">
                    <a16:creationId xmlns:a16="http://schemas.microsoft.com/office/drawing/2014/main" id="{52CFB4EA-35B2-9D8F-9789-7BC3AA481A05}"/>
                  </a:ext>
                </a:extLst>
              </p:cNvPr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4489;p48">
                <a:extLst>
                  <a:ext uri="{FF2B5EF4-FFF2-40B4-BE49-F238E27FC236}">
                    <a16:creationId xmlns:a16="http://schemas.microsoft.com/office/drawing/2014/main" id="{E3DDAA04-47AE-0C00-B8F2-AE18C2A90611}"/>
                  </a:ext>
                </a:extLst>
              </p:cNvPr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4490;p48">
                <a:extLst>
                  <a:ext uri="{FF2B5EF4-FFF2-40B4-BE49-F238E27FC236}">
                    <a16:creationId xmlns:a16="http://schemas.microsoft.com/office/drawing/2014/main" id="{60FDAA22-A26D-7E4E-7A37-8EB3BCBA323C}"/>
                  </a:ext>
                </a:extLst>
              </p:cNvPr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4491;p48">
                <a:extLst>
                  <a:ext uri="{FF2B5EF4-FFF2-40B4-BE49-F238E27FC236}">
                    <a16:creationId xmlns:a16="http://schemas.microsoft.com/office/drawing/2014/main" id="{E0C6AC96-0C81-05E7-555C-207B0C2067A2}"/>
                  </a:ext>
                </a:extLst>
              </p:cNvPr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4492;p48">
              <a:extLst>
                <a:ext uri="{FF2B5EF4-FFF2-40B4-BE49-F238E27FC236}">
                  <a16:creationId xmlns:a16="http://schemas.microsoft.com/office/drawing/2014/main" id="{B652F746-A519-54AD-7844-A46B1131C74A}"/>
                </a:ext>
              </a:extLst>
            </p:cNvPr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835" name="Google Shape;4493;p48">
                <a:extLst>
                  <a:ext uri="{FF2B5EF4-FFF2-40B4-BE49-F238E27FC236}">
                    <a16:creationId xmlns:a16="http://schemas.microsoft.com/office/drawing/2014/main" id="{232835FD-36CD-98CB-0F37-7B4954F4F08C}"/>
                  </a:ext>
                </a:extLst>
              </p:cNvPr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4494;p48">
                <a:extLst>
                  <a:ext uri="{FF2B5EF4-FFF2-40B4-BE49-F238E27FC236}">
                    <a16:creationId xmlns:a16="http://schemas.microsoft.com/office/drawing/2014/main" id="{609A61A1-F156-7524-E9A0-B477352B5BEA}"/>
                  </a:ext>
                </a:extLst>
              </p:cNvPr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4495;p48">
                <a:extLst>
                  <a:ext uri="{FF2B5EF4-FFF2-40B4-BE49-F238E27FC236}">
                    <a16:creationId xmlns:a16="http://schemas.microsoft.com/office/drawing/2014/main" id="{AEAA5A25-737A-ACAF-0FB0-50221FD42F6C}"/>
                  </a:ext>
                </a:extLst>
              </p:cNvPr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4496;p48">
                <a:extLst>
                  <a:ext uri="{FF2B5EF4-FFF2-40B4-BE49-F238E27FC236}">
                    <a16:creationId xmlns:a16="http://schemas.microsoft.com/office/drawing/2014/main" id="{3C80D87E-D3D9-4230-844D-C24BC9643B12}"/>
                  </a:ext>
                </a:extLst>
              </p:cNvPr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4497;p48">
                <a:extLst>
                  <a:ext uri="{FF2B5EF4-FFF2-40B4-BE49-F238E27FC236}">
                    <a16:creationId xmlns:a16="http://schemas.microsoft.com/office/drawing/2014/main" id="{1E9E825A-8550-F5A1-C346-0EE1A1608BE8}"/>
                  </a:ext>
                </a:extLst>
              </p:cNvPr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4498;p48">
                <a:extLst>
                  <a:ext uri="{FF2B5EF4-FFF2-40B4-BE49-F238E27FC236}">
                    <a16:creationId xmlns:a16="http://schemas.microsoft.com/office/drawing/2014/main" id="{6E4E00DF-3B84-74F2-FDDD-93C8AD4470F6}"/>
                  </a:ext>
                </a:extLst>
              </p:cNvPr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4499;p48">
                <a:extLst>
                  <a:ext uri="{FF2B5EF4-FFF2-40B4-BE49-F238E27FC236}">
                    <a16:creationId xmlns:a16="http://schemas.microsoft.com/office/drawing/2014/main" id="{C768088D-5884-E4EE-0CF8-F652F6770230}"/>
                  </a:ext>
                </a:extLst>
              </p:cNvPr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4500;p48">
                <a:extLst>
                  <a:ext uri="{FF2B5EF4-FFF2-40B4-BE49-F238E27FC236}">
                    <a16:creationId xmlns:a16="http://schemas.microsoft.com/office/drawing/2014/main" id="{FD24C291-AE7E-6B0A-4FBD-6B7A88B349FF}"/>
                  </a:ext>
                </a:extLst>
              </p:cNvPr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4501;p48">
                <a:extLst>
                  <a:ext uri="{FF2B5EF4-FFF2-40B4-BE49-F238E27FC236}">
                    <a16:creationId xmlns:a16="http://schemas.microsoft.com/office/drawing/2014/main" id="{320CFE36-A2EB-6706-A931-808AEA555314}"/>
                  </a:ext>
                </a:extLst>
              </p:cNvPr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4502;p48">
                <a:extLst>
                  <a:ext uri="{FF2B5EF4-FFF2-40B4-BE49-F238E27FC236}">
                    <a16:creationId xmlns:a16="http://schemas.microsoft.com/office/drawing/2014/main" id="{D4B05808-5D0E-3C5C-21CB-0181F07C012C}"/>
                  </a:ext>
                </a:extLst>
              </p:cNvPr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4503;p48">
                <a:extLst>
                  <a:ext uri="{FF2B5EF4-FFF2-40B4-BE49-F238E27FC236}">
                    <a16:creationId xmlns:a16="http://schemas.microsoft.com/office/drawing/2014/main" id="{4B2C134C-CCF9-5ABF-2EB8-871B989B20B5}"/>
                  </a:ext>
                </a:extLst>
              </p:cNvPr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4504;p48">
                <a:extLst>
                  <a:ext uri="{FF2B5EF4-FFF2-40B4-BE49-F238E27FC236}">
                    <a16:creationId xmlns:a16="http://schemas.microsoft.com/office/drawing/2014/main" id="{E928DCA2-FF4A-C0FA-7B44-98A270BB2A5C}"/>
                  </a:ext>
                </a:extLst>
              </p:cNvPr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4505;p48">
                <a:extLst>
                  <a:ext uri="{FF2B5EF4-FFF2-40B4-BE49-F238E27FC236}">
                    <a16:creationId xmlns:a16="http://schemas.microsoft.com/office/drawing/2014/main" id="{0C12449A-5112-A057-E6C0-FCACBAE977CE}"/>
                  </a:ext>
                </a:extLst>
              </p:cNvPr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4506;p48">
                <a:extLst>
                  <a:ext uri="{FF2B5EF4-FFF2-40B4-BE49-F238E27FC236}">
                    <a16:creationId xmlns:a16="http://schemas.microsoft.com/office/drawing/2014/main" id="{993D80F3-3C1C-3874-FDB6-2C1601352CBB}"/>
                  </a:ext>
                </a:extLst>
              </p:cNvPr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4507;p48">
                <a:extLst>
                  <a:ext uri="{FF2B5EF4-FFF2-40B4-BE49-F238E27FC236}">
                    <a16:creationId xmlns:a16="http://schemas.microsoft.com/office/drawing/2014/main" id="{B291AB00-FF9C-233F-0257-F92B3C26F36E}"/>
                  </a:ext>
                </a:extLst>
              </p:cNvPr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4508;p48">
                <a:extLst>
                  <a:ext uri="{FF2B5EF4-FFF2-40B4-BE49-F238E27FC236}">
                    <a16:creationId xmlns:a16="http://schemas.microsoft.com/office/drawing/2014/main" id="{B5BC50DB-EFA6-13C4-BB9E-B77BC5A277CC}"/>
                  </a:ext>
                </a:extLst>
              </p:cNvPr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4509;p48">
              <a:extLst>
                <a:ext uri="{FF2B5EF4-FFF2-40B4-BE49-F238E27FC236}">
                  <a16:creationId xmlns:a16="http://schemas.microsoft.com/office/drawing/2014/main" id="{0A23F7C7-FBAF-2AFE-BDEB-AD959574CCFA}"/>
                </a:ext>
              </a:extLst>
            </p:cNvPr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1010" name="Google Shape;4510;p48">
                <a:extLst>
                  <a:ext uri="{FF2B5EF4-FFF2-40B4-BE49-F238E27FC236}">
                    <a16:creationId xmlns:a16="http://schemas.microsoft.com/office/drawing/2014/main" id="{2819E42B-92DA-32D6-94C0-66CCA006FCF2}"/>
                  </a:ext>
                </a:extLst>
              </p:cNvPr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4511;p48">
                <a:extLst>
                  <a:ext uri="{FF2B5EF4-FFF2-40B4-BE49-F238E27FC236}">
                    <a16:creationId xmlns:a16="http://schemas.microsoft.com/office/drawing/2014/main" id="{EF7FFD52-3080-32FD-2138-6E4A38E399D7}"/>
                  </a:ext>
                </a:extLst>
              </p:cNvPr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4512;p48">
                <a:extLst>
                  <a:ext uri="{FF2B5EF4-FFF2-40B4-BE49-F238E27FC236}">
                    <a16:creationId xmlns:a16="http://schemas.microsoft.com/office/drawing/2014/main" id="{5A2BD464-A221-174D-5F43-4067CF14AF7A}"/>
                  </a:ext>
                </a:extLst>
              </p:cNvPr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4513;p48">
                <a:extLst>
                  <a:ext uri="{FF2B5EF4-FFF2-40B4-BE49-F238E27FC236}">
                    <a16:creationId xmlns:a16="http://schemas.microsoft.com/office/drawing/2014/main" id="{C942BF51-DACE-38B4-7BC5-8AE4EF5DB5C3}"/>
                  </a:ext>
                </a:extLst>
              </p:cNvPr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4514;p48">
                <a:extLst>
                  <a:ext uri="{FF2B5EF4-FFF2-40B4-BE49-F238E27FC236}">
                    <a16:creationId xmlns:a16="http://schemas.microsoft.com/office/drawing/2014/main" id="{FFB20033-B840-DEEF-0985-73D145474CDF}"/>
                  </a:ext>
                </a:extLst>
              </p:cNvPr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4515;p48">
                <a:extLst>
                  <a:ext uri="{FF2B5EF4-FFF2-40B4-BE49-F238E27FC236}">
                    <a16:creationId xmlns:a16="http://schemas.microsoft.com/office/drawing/2014/main" id="{D03630EF-3ED7-92D0-4788-644635F14692}"/>
                  </a:ext>
                </a:extLst>
              </p:cNvPr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4516;p48">
                <a:extLst>
                  <a:ext uri="{FF2B5EF4-FFF2-40B4-BE49-F238E27FC236}">
                    <a16:creationId xmlns:a16="http://schemas.microsoft.com/office/drawing/2014/main" id="{28479A5C-0F87-D116-47BF-CDFE7CE32917}"/>
                  </a:ext>
                </a:extLst>
              </p:cNvPr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4517;p48">
                <a:extLst>
                  <a:ext uri="{FF2B5EF4-FFF2-40B4-BE49-F238E27FC236}">
                    <a16:creationId xmlns:a16="http://schemas.microsoft.com/office/drawing/2014/main" id="{889D6696-87D8-B1E7-EE6A-C48EDFB9933A}"/>
                  </a:ext>
                </a:extLst>
              </p:cNvPr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4518;p48">
                <a:extLst>
                  <a:ext uri="{FF2B5EF4-FFF2-40B4-BE49-F238E27FC236}">
                    <a16:creationId xmlns:a16="http://schemas.microsoft.com/office/drawing/2014/main" id="{74EFAA52-089F-8A6A-FF54-87656C1A1DDA}"/>
                  </a:ext>
                </a:extLst>
              </p:cNvPr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4519;p48">
                <a:extLst>
                  <a:ext uri="{FF2B5EF4-FFF2-40B4-BE49-F238E27FC236}">
                    <a16:creationId xmlns:a16="http://schemas.microsoft.com/office/drawing/2014/main" id="{CD733C4B-7588-AB05-FC40-87F7C3756C81}"/>
                  </a:ext>
                </a:extLst>
              </p:cNvPr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4520;p48">
                <a:extLst>
                  <a:ext uri="{FF2B5EF4-FFF2-40B4-BE49-F238E27FC236}">
                    <a16:creationId xmlns:a16="http://schemas.microsoft.com/office/drawing/2014/main" id="{A66C22DA-F680-EF84-72C8-B25D8FBA9D55}"/>
                  </a:ext>
                </a:extLst>
              </p:cNvPr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4521;p48">
                <a:extLst>
                  <a:ext uri="{FF2B5EF4-FFF2-40B4-BE49-F238E27FC236}">
                    <a16:creationId xmlns:a16="http://schemas.microsoft.com/office/drawing/2014/main" id="{5D15417C-23EA-EC1E-3A69-F716DFF977CE}"/>
                  </a:ext>
                </a:extLst>
              </p:cNvPr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4522;p48">
                <a:extLst>
                  <a:ext uri="{FF2B5EF4-FFF2-40B4-BE49-F238E27FC236}">
                    <a16:creationId xmlns:a16="http://schemas.microsoft.com/office/drawing/2014/main" id="{645D5F01-CB84-5D2B-6CD0-511B6400F502}"/>
                  </a:ext>
                </a:extLst>
              </p:cNvPr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4523;p48">
                <a:extLst>
                  <a:ext uri="{FF2B5EF4-FFF2-40B4-BE49-F238E27FC236}">
                    <a16:creationId xmlns:a16="http://schemas.microsoft.com/office/drawing/2014/main" id="{F940C05D-87DA-6B41-CE24-FDEB9DEA9D33}"/>
                  </a:ext>
                </a:extLst>
              </p:cNvPr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4524;p48">
                <a:extLst>
                  <a:ext uri="{FF2B5EF4-FFF2-40B4-BE49-F238E27FC236}">
                    <a16:creationId xmlns:a16="http://schemas.microsoft.com/office/drawing/2014/main" id="{4EB543D2-4450-9B4A-7875-E814530CCB2D}"/>
                  </a:ext>
                </a:extLst>
              </p:cNvPr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4525;p48">
                <a:extLst>
                  <a:ext uri="{FF2B5EF4-FFF2-40B4-BE49-F238E27FC236}">
                    <a16:creationId xmlns:a16="http://schemas.microsoft.com/office/drawing/2014/main" id="{1671B3C9-2B6C-BB84-24C7-5B4BB02D574C}"/>
                  </a:ext>
                </a:extLst>
              </p:cNvPr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4526;p48">
                <a:extLst>
                  <a:ext uri="{FF2B5EF4-FFF2-40B4-BE49-F238E27FC236}">
                    <a16:creationId xmlns:a16="http://schemas.microsoft.com/office/drawing/2014/main" id="{CDF8EFCC-EC2F-C654-23C2-0EEB5EF2F3FA}"/>
                  </a:ext>
                </a:extLst>
              </p:cNvPr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" name="Google Shape;4527;p48">
              <a:extLst>
                <a:ext uri="{FF2B5EF4-FFF2-40B4-BE49-F238E27FC236}">
                  <a16:creationId xmlns:a16="http://schemas.microsoft.com/office/drawing/2014/main" id="{2F9A1A31-A7AD-5AC9-5A28-AAA5617AFAC2}"/>
                </a:ext>
              </a:extLst>
            </p:cNvPr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528;p48">
              <a:extLst>
                <a:ext uri="{FF2B5EF4-FFF2-40B4-BE49-F238E27FC236}">
                  <a16:creationId xmlns:a16="http://schemas.microsoft.com/office/drawing/2014/main" id="{C29C449A-19FB-4E1D-B9D7-58239B3A5264}"/>
                </a:ext>
              </a:extLst>
            </p:cNvPr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529;p48">
              <a:extLst>
                <a:ext uri="{FF2B5EF4-FFF2-40B4-BE49-F238E27FC236}">
                  <a16:creationId xmlns:a16="http://schemas.microsoft.com/office/drawing/2014/main" id="{3DD12B2F-F513-B9DC-1FF0-AB41D95CEFA4}"/>
                </a:ext>
              </a:extLst>
            </p:cNvPr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530;p48">
              <a:extLst>
                <a:ext uri="{FF2B5EF4-FFF2-40B4-BE49-F238E27FC236}">
                  <a16:creationId xmlns:a16="http://schemas.microsoft.com/office/drawing/2014/main" id="{C1CD0509-CC12-A89B-7A2A-014E1F1A2B05}"/>
                </a:ext>
              </a:extLst>
            </p:cNvPr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531;p48">
              <a:extLst>
                <a:ext uri="{FF2B5EF4-FFF2-40B4-BE49-F238E27FC236}">
                  <a16:creationId xmlns:a16="http://schemas.microsoft.com/office/drawing/2014/main" id="{08B83317-E3EB-046A-FCC2-F061722E0FD3}"/>
                </a:ext>
              </a:extLst>
            </p:cNvPr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532;p48">
              <a:extLst>
                <a:ext uri="{FF2B5EF4-FFF2-40B4-BE49-F238E27FC236}">
                  <a16:creationId xmlns:a16="http://schemas.microsoft.com/office/drawing/2014/main" id="{C51B6F56-5D52-D179-51FE-C647939C1622}"/>
                </a:ext>
              </a:extLst>
            </p:cNvPr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533;p48">
              <a:extLst>
                <a:ext uri="{FF2B5EF4-FFF2-40B4-BE49-F238E27FC236}">
                  <a16:creationId xmlns:a16="http://schemas.microsoft.com/office/drawing/2014/main" id="{F4C0CBA7-4BC9-B1BF-349F-3B4150A1FF63}"/>
                </a:ext>
              </a:extLst>
            </p:cNvPr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534;p48">
              <a:extLst>
                <a:ext uri="{FF2B5EF4-FFF2-40B4-BE49-F238E27FC236}">
                  <a16:creationId xmlns:a16="http://schemas.microsoft.com/office/drawing/2014/main" id="{2B84E2E5-5C54-11BF-EEB4-EFAF9A5385EC}"/>
                </a:ext>
              </a:extLst>
            </p:cNvPr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535;p48">
              <a:extLst>
                <a:ext uri="{FF2B5EF4-FFF2-40B4-BE49-F238E27FC236}">
                  <a16:creationId xmlns:a16="http://schemas.microsoft.com/office/drawing/2014/main" id="{E1C1893E-CE88-62F2-C7F8-E60C622251EA}"/>
                </a:ext>
              </a:extLst>
            </p:cNvPr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4536;p48">
              <a:extLst>
                <a:ext uri="{FF2B5EF4-FFF2-40B4-BE49-F238E27FC236}">
                  <a16:creationId xmlns:a16="http://schemas.microsoft.com/office/drawing/2014/main" id="{AEDA7F6E-7E5C-21EB-352D-9A9F95CF8624}"/>
                </a:ext>
              </a:extLst>
            </p:cNvPr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4537;p48">
              <a:extLst>
                <a:ext uri="{FF2B5EF4-FFF2-40B4-BE49-F238E27FC236}">
                  <a16:creationId xmlns:a16="http://schemas.microsoft.com/office/drawing/2014/main" id="{767A4759-6FA4-AE1C-E3F0-755E5FB0C87F}"/>
                </a:ext>
              </a:extLst>
            </p:cNvPr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538;p48">
              <a:extLst>
                <a:ext uri="{FF2B5EF4-FFF2-40B4-BE49-F238E27FC236}">
                  <a16:creationId xmlns:a16="http://schemas.microsoft.com/office/drawing/2014/main" id="{040807CF-BD05-757C-23C3-5C8EB75970CA}"/>
                </a:ext>
              </a:extLst>
            </p:cNvPr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539;p48">
              <a:extLst>
                <a:ext uri="{FF2B5EF4-FFF2-40B4-BE49-F238E27FC236}">
                  <a16:creationId xmlns:a16="http://schemas.microsoft.com/office/drawing/2014/main" id="{B5E59688-D86D-A530-7CD8-3FD0BBF1F731}"/>
                </a:ext>
              </a:extLst>
            </p:cNvPr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4540;p48">
              <a:extLst>
                <a:ext uri="{FF2B5EF4-FFF2-40B4-BE49-F238E27FC236}">
                  <a16:creationId xmlns:a16="http://schemas.microsoft.com/office/drawing/2014/main" id="{6E4DA681-609E-E71E-C5EC-6E71F6D30804}"/>
                </a:ext>
              </a:extLst>
            </p:cNvPr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4541;p48">
              <a:extLst>
                <a:ext uri="{FF2B5EF4-FFF2-40B4-BE49-F238E27FC236}">
                  <a16:creationId xmlns:a16="http://schemas.microsoft.com/office/drawing/2014/main" id="{C61E9733-8710-284C-08F1-ED56B44432D6}"/>
                </a:ext>
              </a:extLst>
            </p:cNvPr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4542;p48">
              <a:extLst>
                <a:ext uri="{FF2B5EF4-FFF2-40B4-BE49-F238E27FC236}">
                  <a16:creationId xmlns:a16="http://schemas.microsoft.com/office/drawing/2014/main" id="{8B201F4F-5AD5-DB0C-8771-5135E32A8C34}"/>
                </a:ext>
              </a:extLst>
            </p:cNvPr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4543;p48">
              <a:extLst>
                <a:ext uri="{FF2B5EF4-FFF2-40B4-BE49-F238E27FC236}">
                  <a16:creationId xmlns:a16="http://schemas.microsoft.com/office/drawing/2014/main" id="{0F665AA6-CE84-999B-DBDE-7D6E3AA0ED6D}"/>
                </a:ext>
              </a:extLst>
            </p:cNvPr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4544;p48">
              <a:extLst>
                <a:ext uri="{FF2B5EF4-FFF2-40B4-BE49-F238E27FC236}">
                  <a16:creationId xmlns:a16="http://schemas.microsoft.com/office/drawing/2014/main" id="{B008135B-D168-3975-A007-80837147F296}"/>
                </a:ext>
              </a:extLst>
            </p:cNvPr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4545;p48">
              <a:extLst>
                <a:ext uri="{FF2B5EF4-FFF2-40B4-BE49-F238E27FC236}">
                  <a16:creationId xmlns:a16="http://schemas.microsoft.com/office/drawing/2014/main" id="{92570438-07E8-AE7A-F6EA-8395481935BA}"/>
                </a:ext>
              </a:extLst>
            </p:cNvPr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4546;p48">
              <a:extLst>
                <a:ext uri="{FF2B5EF4-FFF2-40B4-BE49-F238E27FC236}">
                  <a16:creationId xmlns:a16="http://schemas.microsoft.com/office/drawing/2014/main" id="{C8C5AE41-3BFE-D55B-5DD1-73B9661FC458}"/>
                </a:ext>
              </a:extLst>
            </p:cNvPr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4547;p48">
              <a:extLst>
                <a:ext uri="{FF2B5EF4-FFF2-40B4-BE49-F238E27FC236}">
                  <a16:creationId xmlns:a16="http://schemas.microsoft.com/office/drawing/2014/main" id="{FC811852-BDDA-23F6-EE72-DD351BDF86B0}"/>
                </a:ext>
              </a:extLst>
            </p:cNvPr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4548;p48">
              <a:extLst>
                <a:ext uri="{FF2B5EF4-FFF2-40B4-BE49-F238E27FC236}">
                  <a16:creationId xmlns:a16="http://schemas.microsoft.com/office/drawing/2014/main" id="{0FC63709-3A55-AAC9-913B-C8F645ABC1A0}"/>
                </a:ext>
              </a:extLst>
            </p:cNvPr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4549;p48">
              <a:extLst>
                <a:ext uri="{FF2B5EF4-FFF2-40B4-BE49-F238E27FC236}">
                  <a16:creationId xmlns:a16="http://schemas.microsoft.com/office/drawing/2014/main" id="{BB19B9BF-4437-E97F-7DD0-20C8D393CAE6}"/>
                </a:ext>
              </a:extLst>
            </p:cNvPr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4550;p48">
              <a:extLst>
                <a:ext uri="{FF2B5EF4-FFF2-40B4-BE49-F238E27FC236}">
                  <a16:creationId xmlns:a16="http://schemas.microsoft.com/office/drawing/2014/main" id="{FE05CAAA-F18F-F3C6-E685-B2644B9E3B30}"/>
                </a:ext>
              </a:extLst>
            </p:cNvPr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4551;p48">
              <a:extLst>
                <a:ext uri="{FF2B5EF4-FFF2-40B4-BE49-F238E27FC236}">
                  <a16:creationId xmlns:a16="http://schemas.microsoft.com/office/drawing/2014/main" id="{2ACF0840-8AB9-CA9D-7AC2-3FF36B5AD0AA}"/>
                </a:ext>
              </a:extLst>
            </p:cNvPr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4552;p48">
              <a:extLst>
                <a:ext uri="{FF2B5EF4-FFF2-40B4-BE49-F238E27FC236}">
                  <a16:creationId xmlns:a16="http://schemas.microsoft.com/office/drawing/2014/main" id="{0D57CAFA-1BEC-0560-246B-63020CFFDDB5}"/>
                </a:ext>
              </a:extLst>
            </p:cNvPr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4553;p48">
              <a:extLst>
                <a:ext uri="{FF2B5EF4-FFF2-40B4-BE49-F238E27FC236}">
                  <a16:creationId xmlns:a16="http://schemas.microsoft.com/office/drawing/2014/main" id="{2882F510-E963-5F9A-FADC-C82D5C4B00BB}"/>
                </a:ext>
              </a:extLst>
            </p:cNvPr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4554;p48">
              <a:extLst>
                <a:ext uri="{FF2B5EF4-FFF2-40B4-BE49-F238E27FC236}">
                  <a16:creationId xmlns:a16="http://schemas.microsoft.com/office/drawing/2014/main" id="{CA96EA89-26B7-D966-BCC7-CB2297A424A0}"/>
                </a:ext>
              </a:extLst>
            </p:cNvPr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4555;p48">
              <a:extLst>
                <a:ext uri="{FF2B5EF4-FFF2-40B4-BE49-F238E27FC236}">
                  <a16:creationId xmlns:a16="http://schemas.microsoft.com/office/drawing/2014/main" id="{AA500A94-93D3-600E-41D0-F66FFAC9DAD1}"/>
                </a:ext>
              </a:extLst>
            </p:cNvPr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4556;p48">
              <a:extLst>
                <a:ext uri="{FF2B5EF4-FFF2-40B4-BE49-F238E27FC236}">
                  <a16:creationId xmlns:a16="http://schemas.microsoft.com/office/drawing/2014/main" id="{B8E7203B-106A-0338-D556-1DC801FAFA2A}"/>
                </a:ext>
              </a:extLst>
            </p:cNvPr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7873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/>
              <a:t>Características técnicas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Intel Xeon Gold 16-core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128 Gb de RAM</a:t>
            </a:r>
          </a:p>
          <a:p>
            <a:pPr marL="0" indent="0">
              <a:buNone/>
            </a:pPr>
            <a:r>
              <a:rPr lang="es-ES"/>
              <a:t>Sistemas de alimentación redundantes</a:t>
            </a:r>
          </a:p>
          <a:p>
            <a:pPr marL="0" indent="0">
              <a:buNone/>
            </a:pPr>
            <a:r>
              <a:rPr lang="es-ES"/>
              <a:t>TPM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Windows Server 2022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Servidor principal</a:t>
            </a:r>
            <a:endParaRPr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/>
              <a:t>Servicios alojados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Aplicación web.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Generación de horarios.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Software de seguridad.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Sistema de respuesta a incidentes.</a:t>
            </a:r>
            <a:endParaRPr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/>
              <a:t>8</a:t>
            </a:fld>
            <a:endParaRPr sz="1400" b="1"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511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300037" y="1781437"/>
            <a:ext cx="4561343" cy="2909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/>
              <a:t>Sistema Híbrido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/>
              <a:t>Escalabilidad y prestaciones de la nube (10TB de almacenamiento)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/>
              <a:t>Mantenimiento y atención de un sistema local.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/>
              <a:t>Facilidad de traspaso.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/>
              <a:t>Una solución eficaz y económica.</a:t>
            </a:r>
            <a:endParaRPr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6599814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Back-Up y redundancia</a:t>
            </a:r>
            <a:endParaRPr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/>
              <a:t>9</a:t>
            </a:fld>
            <a:endParaRPr sz="1400" b="1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B098632-5DC9-526E-E287-4899906C8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380" y="1300163"/>
            <a:ext cx="3825420" cy="35486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7308538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C5B0FA3DBF6F84CA3A145BB5525ACAE" ma:contentTypeVersion="11" ma:contentTypeDescription="Crear nuevo documento." ma:contentTypeScope="" ma:versionID="5237cfff8e276edfaaba02f0b7b6d2b6">
  <xsd:schema xmlns:xsd="http://www.w3.org/2001/XMLSchema" xmlns:xs="http://www.w3.org/2001/XMLSchema" xmlns:p="http://schemas.microsoft.com/office/2006/metadata/properties" xmlns:ns3="cdbd67f0-7484-4348-9a50-252de124dd31" xmlns:ns4="eca74fc3-a090-43a9-bace-79dbc0ac0d4d" targetNamespace="http://schemas.microsoft.com/office/2006/metadata/properties" ma:root="true" ma:fieldsID="fe6fd0ccbef4fd0040a6f0d56c774a9c" ns3:_="" ns4:_="">
    <xsd:import namespace="cdbd67f0-7484-4348-9a50-252de124dd31"/>
    <xsd:import namespace="eca74fc3-a090-43a9-bace-79dbc0ac0d4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bd67f0-7484-4348-9a50-252de124dd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a74fc3-a090-43a9-bace-79dbc0ac0d4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dbd67f0-7484-4348-9a50-252de124dd3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28F469-5C3A-4566-A92C-DD44D3C2E24E}">
  <ds:schemaRefs>
    <ds:schemaRef ds:uri="cdbd67f0-7484-4348-9a50-252de124dd31"/>
    <ds:schemaRef ds:uri="eca74fc3-a090-43a9-bace-79dbc0ac0d4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3354BA4-EBCC-49CE-A122-68B57164C5EC}">
  <ds:schemaRefs>
    <ds:schemaRef ds:uri="cdbd67f0-7484-4348-9a50-252de124dd31"/>
    <ds:schemaRef ds:uri="eca74fc3-a090-43a9-bace-79dbc0ac0d4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467C69E-88B9-404A-9A58-2ED9B7F68C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738</Words>
  <Application>Microsoft Office PowerPoint</Application>
  <PresentationFormat>Presentación en pantalla (16:9)</PresentationFormat>
  <Paragraphs>150</Paragraphs>
  <Slides>17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Gaoler template</vt:lpstr>
      <vt:lpstr>NUEVO SISTEMA DE HORARIOS CON IA por NovaSoftware</vt:lpstr>
      <vt:lpstr>NOVASOFTWARE</vt:lpstr>
      <vt:lpstr>SISTEMA DE HORARIOS POR IA</vt:lpstr>
      <vt:lpstr>HorarIA</vt:lpstr>
      <vt:lpstr>¿POR QUÉ IA?</vt:lpstr>
      <vt:lpstr>DESCRIPCIÓN TÉCNICA DEL TRABAJO</vt:lpstr>
      <vt:lpstr>Entrenamiento del modelo de IA</vt:lpstr>
      <vt:lpstr>Servidor principal</vt:lpstr>
      <vt:lpstr>Back-Up y redundancia</vt:lpstr>
      <vt:lpstr>PLANIFICACIÓN TEMPORAL</vt:lpstr>
      <vt:lpstr>Hitos del proyecto</vt:lpstr>
      <vt:lpstr>Planificación de tareas</vt:lpstr>
      <vt:lpstr>Justificación económica</vt:lpstr>
      <vt:lpstr>Desglose por servicios</vt:lpstr>
      <vt:lpstr>Fraccionamiento de pagos</vt:lpstr>
      <vt:lpstr>Resumen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NUEVO SISTEMA DE HORARIOS CON IA</dc:title>
  <dc:creator>Pepe</dc:creator>
  <cp:lastModifiedBy>Oliet Villalba José María</cp:lastModifiedBy>
  <cp:revision>10</cp:revision>
  <dcterms:modified xsi:type="dcterms:W3CDTF">2024-01-17T13:22:33Z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0x010100DC5B0FA3DBF6F84CA3A145BB5525ACAE</vt:lpwstr>
  </property>
</Properties>
</file>