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7" r:id="rId5"/>
    <p:sldId id="389" r:id="rId6"/>
    <p:sldId id="317" r:id="rId7"/>
    <p:sldId id="270" r:id="rId8"/>
    <p:sldId id="392" r:id="rId9"/>
    <p:sldId id="393" r:id="rId10"/>
    <p:sldId id="395" r:id="rId11"/>
    <p:sldId id="398" r:id="rId12"/>
    <p:sldId id="399" r:id="rId13"/>
    <p:sldId id="400" r:id="rId14"/>
    <p:sldId id="402" r:id="rId15"/>
    <p:sldId id="401" r:id="rId16"/>
    <p:sldId id="403" r:id="rId17"/>
    <p:sldId id="404" r:id="rId18"/>
    <p:sldId id="405" r:id="rId19"/>
    <p:sldId id="406" r:id="rId20"/>
    <p:sldId id="3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D3F2E-6C8C-4200-B062-1AD0B83BBD6C}" v="34" dt="2024-01-05T01:48:04.966"/>
    <p1510:client id="{53120107-8C2F-497D-BA23-F64FA537D5B2}" v="119" vWet="121" dt="2024-01-04T21:02:17.500"/>
    <p1510:client id="{739980B5-C138-118D-F511-FC24D2B34610}" v="22" dt="2024-01-09T19:38:47.743"/>
    <p1510:client id="{F261052E-B57C-958A-BD64-CBDBEF5C5819}" v="6" dt="2024-01-10T01:53:59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tre Arrojo Sergio" userId="S::sergio.sastre@edu.uah.es::8291a5bd-27b5-4462-bdb8-a792691ce4ed" providerId="AD" clId="Web-{F261052E-B57C-958A-BD64-CBDBEF5C5819}"/>
    <pc:docChg chg="modSld">
      <pc:chgData name="Sastre Arrojo Sergio" userId="S::sergio.sastre@edu.uah.es::8291a5bd-27b5-4462-bdb8-a792691ce4ed" providerId="AD" clId="Web-{F261052E-B57C-958A-BD64-CBDBEF5C5819}" dt="2024-01-10T01:53:59.760" v="5" actId="14100"/>
      <pc:docMkLst>
        <pc:docMk/>
      </pc:docMkLst>
      <pc:sldChg chg="modSp">
        <pc:chgData name="Sastre Arrojo Sergio" userId="S::sergio.sastre@edu.uah.es::8291a5bd-27b5-4462-bdb8-a792691ce4ed" providerId="AD" clId="Web-{F261052E-B57C-958A-BD64-CBDBEF5C5819}" dt="2024-01-10T01:53:59.760" v="5" actId="14100"/>
        <pc:sldMkLst>
          <pc:docMk/>
          <pc:sldMk cId="3685971328" sldId="398"/>
        </pc:sldMkLst>
        <pc:picChg chg="mod">
          <ac:chgData name="Sastre Arrojo Sergio" userId="S::sergio.sastre@edu.uah.es::8291a5bd-27b5-4462-bdb8-a792691ce4ed" providerId="AD" clId="Web-{F261052E-B57C-958A-BD64-CBDBEF5C5819}" dt="2024-01-10T01:53:49.432" v="3" actId="14100"/>
          <ac:picMkLst>
            <pc:docMk/>
            <pc:sldMk cId="3685971328" sldId="398"/>
            <ac:picMk id="3" creationId="{F0A491E6-E1AA-FB5A-F260-E049A7D7156D}"/>
          </ac:picMkLst>
        </pc:picChg>
        <pc:picChg chg="mod">
          <ac:chgData name="Sastre Arrojo Sergio" userId="S::sergio.sastre@edu.uah.es::8291a5bd-27b5-4462-bdb8-a792691ce4ed" providerId="AD" clId="Web-{F261052E-B57C-958A-BD64-CBDBEF5C5819}" dt="2024-01-10T01:53:59.760" v="5" actId="14100"/>
          <ac:picMkLst>
            <pc:docMk/>
            <pc:sldMk cId="3685971328" sldId="398"/>
            <ac:picMk id="11" creationId="{A3A8A755-D014-D515-118B-24956F7EEEA4}"/>
          </ac:picMkLst>
        </pc:picChg>
      </pc:sldChg>
    </pc:docChg>
  </pc:docChgLst>
  <pc:docChgLst>
    <pc:chgData name="Oliet Villalba José María" userId="51dfde9c-6af1-44b8-8ee1-7e24e45fc5f7" providerId="ADAL" clId="{0CDD3F2E-6C8C-4200-B062-1AD0B83BBD6C}"/>
    <pc:docChg chg="undo custSel addSld modSld">
      <pc:chgData name="Oliet Villalba José María" userId="51dfde9c-6af1-44b8-8ee1-7e24e45fc5f7" providerId="ADAL" clId="{0CDD3F2E-6C8C-4200-B062-1AD0B83BBD6C}" dt="2024-01-05T02:00:18.303" v="1532" actId="1076"/>
      <pc:docMkLst>
        <pc:docMk/>
      </pc:docMkLst>
      <pc:sldChg chg="modSp mod">
        <pc:chgData name="Oliet Villalba José María" userId="51dfde9c-6af1-44b8-8ee1-7e24e45fc5f7" providerId="ADAL" clId="{0CDD3F2E-6C8C-4200-B062-1AD0B83BBD6C}" dt="2024-01-04T20:56:57.819" v="13" actId="1076"/>
        <pc:sldMkLst>
          <pc:docMk/>
          <pc:sldMk cId="2178789729" sldId="392"/>
        </pc:sldMkLst>
        <pc:picChg chg="mod">
          <ac:chgData name="Oliet Villalba José María" userId="51dfde9c-6af1-44b8-8ee1-7e24e45fc5f7" providerId="ADAL" clId="{0CDD3F2E-6C8C-4200-B062-1AD0B83BBD6C}" dt="2024-01-04T20:56:57.819" v="13" actId="1076"/>
          <ac:picMkLst>
            <pc:docMk/>
            <pc:sldMk cId="2178789729" sldId="392"/>
            <ac:picMk id="9" creationId="{FA4AB361-66ED-EEA5-DC55-C864950FAA29}"/>
          </ac:picMkLst>
        </pc:picChg>
      </pc:sldChg>
      <pc:sldChg chg="modSp mod">
        <pc:chgData name="Oliet Villalba José María" userId="51dfde9c-6af1-44b8-8ee1-7e24e45fc5f7" providerId="ADAL" clId="{0CDD3F2E-6C8C-4200-B062-1AD0B83BBD6C}" dt="2024-01-04T20:57:39.705" v="16" actId="1582"/>
        <pc:sldMkLst>
          <pc:docMk/>
          <pc:sldMk cId="69628482" sldId="393"/>
        </pc:sldMkLst>
        <pc:picChg chg="mod">
          <ac:chgData name="Oliet Villalba José María" userId="51dfde9c-6af1-44b8-8ee1-7e24e45fc5f7" providerId="ADAL" clId="{0CDD3F2E-6C8C-4200-B062-1AD0B83BBD6C}" dt="2024-01-04T20:57:39.705" v="16" actId="1582"/>
          <ac:picMkLst>
            <pc:docMk/>
            <pc:sldMk cId="69628482" sldId="393"/>
            <ac:picMk id="8" creationId="{BFD2607D-8893-1DE5-C6C7-E59F8F1E71FA}"/>
          </ac:picMkLst>
        </pc:picChg>
      </pc:sldChg>
      <pc:sldChg chg="modSp mod">
        <pc:chgData name="Oliet Villalba José María" userId="51dfde9c-6af1-44b8-8ee1-7e24e45fc5f7" providerId="ADAL" clId="{0CDD3F2E-6C8C-4200-B062-1AD0B83BBD6C}" dt="2024-01-05T01:59:39.332" v="1529" actId="14100"/>
        <pc:sldMkLst>
          <pc:docMk/>
          <pc:sldMk cId="3685971328" sldId="398"/>
        </pc:sldMkLst>
        <pc:spChg chg="mod">
          <ac:chgData name="Oliet Villalba José María" userId="51dfde9c-6af1-44b8-8ee1-7e24e45fc5f7" providerId="ADAL" clId="{0CDD3F2E-6C8C-4200-B062-1AD0B83BBD6C}" dt="2024-01-05T01:59:39.332" v="1529" actId="14100"/>
          <ac:spMkLst>
            <pc:docMk/>
            <pc:sldMk cId="3685971328" sldId="398"/>
            <ac:spMk id="9" creationId="{196BED89-E825-68A8-301A-55C8D71F26E7}"/>
          </ac:spMkLst>
        </pc:spChg>
        <pc:picChg chg="mod">
          <ac:chgData name="Oliet Villalba José María" userId="51dfde9c-6af1-44b8-8ee1-7e24e45fc5f7" providerId="ADAL" clId="{0CDD3F2E-6C8C-4200-B062-1AD0B83BBD6C}" dt="2024-01-04T20:52:46.624" v="4" actId="1582"/>
          <ac:picMkLst>
            <pc:docMk/>
            <pc:sldMk cId="3685971328" sldId="398"/>
            <ac:picMk id="3" creationId="{F0A491E6-E1AA-FB5A-F260-E049A7D7156D}"/>
          </ac:picMkLst>
        </pc:picChg>
        <pc:picChg chg="mod">
          <ac:chgData name="Oliet Villalba José María" userId="51dfde9c-6af1-44b8-8ee1-7e24e45fc5f7" providerId="ADAL" clId="{0CDD3F2E-6C8C-4200-B062-1AD0B83BBD6C}" dt="2024-01-04T20:53:43.494" v="11" actId="1582"/>
          <ac:picMkLst>
            <pc:docMk/>
            <pc:sldMk cId="3685971328" sldId="398"/>
            <ac:picMk id="11" creationId="{A3A8A755-D014-D515-118B-24956F7EEEA4}"/>
          </ac:picMkLst>
        </pc:picChg>
      </pc:sldChg>
      <pc:sldChg chg="modSp mod">
        <pc:chgData name="Oliet Villalba José María" userId="51dfde9c-6af1-44b8-8ee1-7e24e45fc5f7" providerId="ADAL" clId="{0CDD3F2E-6C8C-4200-B062-1AD0B83BBD6C}" dt="2024-01-05T01:59:15.522" v="1525" actId="403"/>
        <pc:sldMkLst>
          <pc:docMk/>
          <pc:sldMk cId="3483302519" sldId="399"/>
        </pc:sldMkLst>
        <pc:spChg chg="mod">
          <ac:chgData name="Oliet Villalba José María" userId="51dfde9c-6af1-44b8-8ee1-7e24e45fc5f7" providerId="ADAL" clId="{0CDD3F2E-6C8C-4200-B062-1AD0B83BBD6C}" dt="2024-01-05T01:59:15.522" v="1525" actId="403"/>
          <ac:spMkLst>
            <pc:docMk/>
            <pc:sldMk cId="3483302519" sldId="399"/>
            <ac:spMk id="9" creationId="{56CF55D0-5E37-5329-3472-104902EB49B4}"/>
          </ac:spMkLst>
        </pc:spChg>
      </pc:sldChg>
      <pc:sldChg chg="modSp mod">
        <pc:chgData name="Oliet Villalba José María" userId="51dfde9c-6af1-44b8-8ee1-7e24e45fc5f7" providerId="ADAL" clId="{0CDD3F2E-6C8C-4200-B062-1AD0B83BBD6C}" dt="2024-01-05T01:59:07.874" v="1524" actId="404"/>
        <pc:sldMkLst>
          <pc:docMk/>
          <pc:sldMk cId="906938936" sldId="400"/>
        </pc:sldMkLst>
        <pc:spChg chg="mod">
          <ac:chgData name="Oliet Villalba José María" userId="51dfde9c-6af1-44b8-8ee1-7e24e45fc5f7" providerId="ADAL" clId="{0CDD3F2E-6C8C-4200-B062-1AD0B83BBD6C}" dt="2024-01-05T01:59:07.874" v="1524" actId="404"/>
          <ac:spMkLst>
            <pc:docMk/>
            <pc:sldMk cId="906938936" sldId="400"/>
            <ac:spMk id="9" creationId="{ECEAA2D5-85A1-8415-7E2B-FC553FCE2D6F}"/>
          </ac:spMkLst>
        </pc:spChg>
        <pc:picChg chg="mod">
          <ac:chgData name="Oliet Villalba José María" userId="51dfde9c-6af1-44b8-8ee1-7e24e45fc5f7" providerId="ADAL" clId="{0CDD3F2E-6C8C-4200-B062-1AD0B83BBD6C}" dt="2024-01-04T21:02:34.843" v="18" actId="14100"/>
          <ac:picMkLst>
            <pc:docMk/>
            <pc:sldMk cId="906938936" sldId="400"/>
            <ac:picMk id="14" creationId="{691E4344-FBCF-5259-20F9-2C593F711DA1}"/>
          </ac:picMkLst>
        </pc:picChg>
      </pc:sldChg>
      <pc:sldChg chg="addSp delSp modSp add mod">
        <pc:chgData name="Oliet Villalba José María" userId="51dfde9c-6af1-44b8-8ee1-7e24e45fc5f7" providerId="ADAL" clId="{0CDD3F2E-6C8C-4200-B062-1AD0B83BBD6C}" dt="2024-01-05T01:54:23.879" v="1520" actId="403"/>
        <pc:sldMkLst>
          <pc:docMk/>
          <pc:sldMk cId="882732997" sldId="404"/>
        </pc:sldMkLst>
        <pc:spChg chg="add del mod">
          <ac:chgData name="Oliet Villalba José María" userId="51dfde9c-6af1-44b8-8ee1-7e24e45fc5f7" providerId="ADAL" clId="{0CDD3F2E-6C8C-4200-B062-1AD0B83BBD6C}" dt="2024-01-04T23:31:28.775" v="47" actId="478"/>
          <ac:spMkLst>
            <pc:docMk/>
            <pc:sldMk cId="882732997" sldId="404"/>
            <ac:spMk id="4" creationId="{E92E541F-4D96-4555-4CD4-EF4254E97CF0}"/>
          </ac:spMkLst>
        </pc:spChg>
        <pc:spChg chg="mod">
          <ac:chgData name="Oliet Villalba José María" userId="51dfde9c-6af1-44b8-8ee1-7e24e45fc5f7" providerId="ADAL" clId="{0CDD3F2E-6C8C-4200-B062-1AD0B83BBD6C}" dt="2024-01-04T23:33:15.807" v="75" actId="20577"/>
          <ac:spMkLst>
            <pc:docMk/>
            <pc:sldMk cId="882732997" sldId="404"/>
            <ac:spMk id="7" creationId="{215AA39B-BB0D-ADB8-F8CD-96CB41036A8D}"/>
          </ac:spMkLst>
        </pc:spChg>
        <pc:spChg chg="mod">
          <ac:chgData name="Oliet Villalba José María" userId="51dfde9c-6af1-44b8-8ee1-7e24e45fc5f7" providerId="ADAL" clId="{0CDD3F2E-6C8C-4200-B062-1AD0B83BBD6C}" dt="2024-01-05T01:54:23.879" v="1520" actId="403"/>
          <ac:spMkLst>
            <pc:docMk/>
            <pc:sldMk cId="882732997" sldId="404"/>
            <ac:spMk id="9" creationId="{196BED89-E825-68A8-301A-55C8D71F26E7}"/>
          </ac:spMkLst>
        </pc:spChg>
        <pc:spChg chg="del">
          <ac:chgData name="Oliet Villalba José María" userId="51dfde9c-6af1-44b8-8ee1-7e24e45fc5f7" providerId="ADAL" clId="{0CDD3F2E-6C8C-4200-B062-1AD0B83BBD6C}" dt="2024-01-04T23:31:25.514" v="46" actId="478"/>
          <ac:spMkLst>
            <pc:docMk/>
            <pc:sldMk cId="882732997" sldId="404"/>
            <ac:spMk id="10" creationId="{DB8D0757-1B7A-E7F2-ACCF-C1EBD41E3F6D}"/>
          </ac:spMkLst>
        </pc:spChg>
        <pc:picChg chg="del">
          <ac:chgData name="Oliet Villalba José María" userId="51dfde9c-6af1-44b8-8ee1-7e24e45fc5f7" providerId="ADAL" clId="{0CDD3F2E-6C8C-4200-B062-1AD0B83BBD6C}" dt="2024-01-04T23:31:15.758" v="44" actId="478"/>
          <ac:picMkLst>
            <pc:docMk/>
            <pc:sldMk cId="882732997" sldId="404"/>
            <ac:picMk id="3" creationId="{F0A491E6-E1AA-FB5A-F260-E049A7D7156D}"/>
          </ac:picMkLst>
        </pc:picChg>
        <pc:picChg chg="del">
          <ac:chgData name="Oliet Villalba José María" userId="51dfde9c-6af1-44b8-8ee1-7e24e45fc5f7" providerId="ADAL" clId="{0CDD3F2E-6C8C-4200-B062-1AD0B83BBD6C}" dt="2024-01-04T23:31:17.915" v="45" actId="478"/>
          <ac:picMkLst>
            <pc:docMk/>
            <pc:sldMk cId="882732997" sldId="404"/>
            <ac:picMk id="11" creationId="{A3A8A755-D014-D515-118B-24956F7EEEA4}"/>
          </ac:picMkLst>
        </pc:picChg>
        <pc:picChg chg="add mod">
          <ac:chgData name="Oliet Villalba José María" userId="51dfde9c-6af1-44b8-8ee1-7e24e45fc5f7" providerId="ADAL" clId="{0CDD3F2E-6C8C-4200-B062-1AD0B83BBD6C}" dt="2024-01-04T23:33:05.466" v="56" actId="1076"/>
          <ac:picMkLst>
            <pc:docMk/>
            <pc:sldMk cId="882732997" sldId="404"/>
            <ac:picMk id="13" creationId="{EFF368C7-13C7-0CEF-6BA7-C0EFEE474946}"/>
          </ac:picMkLst>
        </pc:picChg>
      </pc:sldChg>
      <pc:sldChg chg="addSp delSp modSp add mod">
        <pc:chgData name="Oliet Villalba José María" userId="51dfde9c-6af1-44b8-8ee1-7e24e45fc5f7" providerId="ADAL" clId="{0CDD3F2E-6C8C-4200-B062-1AD0B83BBD6C}" dt="2024-01-05T01:54:29.822" v="1521" actId="403"/>
        <pc:sldMkLst>
          <pc:docMk/>
          <pc:sldMk cId="933288637" sldId="405"/>
        </pc:sldMkLst>
        <pc:spChg chg="mod">
          <ac:chgData name="Oliet Villalba José María" userId="51dfde9c-6af1-44b8-8ee1-7e24e45fc5f7" providerId="ADAL" clId="{0CDD3F2E-6C8C-4200-B062-1AD0B83BBD6C}" dt="2024-01-04T23:54:39.753" v="454" actId="20577"/>
          <ac:spMkLst>
            <pc:docMk/>
            <pc:sldMk cId="933288637" sldId="405"/>
            <ac:spMk id="7" creationId="{215AA39B-BB0D-ADB8-F8CD-96CB41036A8D}"/>
          </ac:spMkLst>
        </pc:spChg>
        <pc:spChg chg="mod">
          <ac:chgData name="Oliet Villalba José María" userId="51dfde9c-6af1-44b8-8ee1-7e24e45fc5f7" providerId="ADAL" clId="{0CDD3F2E-6C8C-4200-B062-1AD0B83BBD6C}" dt="2024-01-05T01:54:29.822" v="1521" actId="403"/>
          <ac:spMkLst>
            <pc:docMk/>
            <pc:sldMk cId="933288637" sldId="405"/>
            <ac:spMk id="9" creationId="{196BED89-E825-68A8-301A-55C8D71F26E7}"/>
          </ac:spMkLst>
        </pc:spChg>
        <pc:picChg chg="add mod modCrop">
          <ac:chgData name="Oliet Villalba José María" userId="51dfde9c-6af1-44b8-8ee1-7e24e45fc5f7" providerId="ADAL" clId="{0CDD3F2E-6C8C-4200-B062-1AD0B83BBD6C}" dt="2024-01-05T01:49:26.096" v="1445" actId="732"/>
          <ac:picMkLst>
            <pc:docMk/>
            <pc:sldMk cId="933288637" sldId="405"/>
            <ac:picMk id="3" creationId="{7EF3B27B-07A1-9F59-E8C4-F73A07A7B5EC}"/>
          </ac:picMkLst>
        </pc:picChg>
        <pc:picChg chg="del">
          <ac:chgData name="Oliet Villalba José María" userId="51dfde9c-6af1-44b8-8ee1-7e24e45fc5f7" providerId="ADAL" clId="{0CDD3F2E-6C8C-4200-B062-1AD0B83BBD6C}" dt="2024-01-04T23:59:57.975" v="773" actId="478"/>
          <ac:picMkLst>
            <pc:docMk/>
            <pc:sldMk cId="933288637" sldId="405"/>
            <ac:picMk id="13" creationId="{EFF368C7-13C7-0CEF-6BA7-C0EFEE474946}"/>
          </ac:picMkLst>
        </pc:picChg>
      </pc:sldChg>
      <pc:sldChg chg="addSp delSp modSp add mod">
        <pc:chgData name="Oliet Villalba José María" userId="51dfde9c-6af1-44b8-8ee1-7e24e45fc5f7" providerId="ADAL" clId="{0CDD3F2E-6C8C-4200-B062-1AD0B83BBD6C}" dt="2024-01-05T02:00:18.303" v="1532" actId="1076"/>
        <pc:sldMkLst>
          <pc:docMk/>
          <pc:sldMk cId="81390226" sldId="406"/>
        </pc:sldMkLst>
        <pc:spChg chg="mod">
          <ac:chgData name="Oliet Villalba José María" userId="51dfde9c-6af1-44b8-8ee1-7e24e45fc5f7" providerId="ADAL" clId="{0CDD3F2E-6C8C-4200-B062-1AD0B83BBD6C}" dt="2024-01-05T00:38:06.897" v="925" actId="20577"/>
          <ac:spMkLst>
            <pc:docMk/>
            <pc:sldMk cId="81390226" sldId="406"/>
            <ac:spMk id="7" creationId="{215AA39B-BB0D-ADB8-F8CD-96CB41036A8D}"/>
          </ac:spMkLst>
        </pc:spChg>
        <pc:spChg chg="mod">
          <ac:chgData name="Oliet Villalba José María" userId="51dfde9c-6af1-44b8-8ee1-7e24e45fc5f7" providerId="ADAL" clId="{0CDD3F2E-6C8C-4200-B062-1AD0B83BBD6C}" dt="2024-01-05T02:00:18.303" v="1532" actId="1076"/>
          <ac:spMkLst>
            <pc:docMk/>
            <pc:sldMk cId="81390226" sldId="406"/>
            <ac:spMk id="9" creationId="{196BED89-E825-68A8-301A-55C8D71F26E7}"/>
          </ac:spMkLst>
        </pc:spChg>
        <pc:spChg chg="del mod">
          <ac:chgData name="Oliet Villalba José María" userId="51dfde9c-6af1-44b8-8ee1-7e24e45fc5f7" providerId="ADAL" clId="{0CDD3F2E-6C8C-4200-B062-1AD0B83BBD6C}" dt="2024-01-05T00:46:20.338" v="1308" actId="478"/>
          <ac:spMkLst>
            <pc:docMk/>
            <pc:sldMk cId="81390226" sldId="406"/>
            <ac:spMk id="12" creationId="{A8CA1325-A7B8-3602-3CE2-5DDD8EEF67BE}"/>
          </ac:spMkLst>
        </pc:spChg>
        <pc:picChg chg="add mod">
          <ac:chgData name="Oliet Villalba José María" userId="51dfde9c-6af1-44b8-8ee1-7e24e45fc5f7" providerId="ADAL" clId="{0CDD3F2E-6C8C-4200-B062-1AD0B83BBD6C}" dt="2024-01-05T01:44:09.940" v="1363" actId="1076"/>
          <ac:picMkLst>
            <pc:docMk/>
            <pc:sldMk cId="81390226" sldId="406"/>
            <ac:picMk id="3" creationId="{DB5EF33C-BD57-D582-403A-548F90B6F4D1}"/>
          </ac:picMkLst>
        </pc:picChg>
        <pc:picChg chg="add del mod">
          <ac:chgData name="Oliet Villalba José María" userId="51dfde9c-6af1-44b8-8ee1-7e24e45fc5f7" providerId="ADAL" clId="{0CDD3F2E-6C8C-4200-B062-1AD0B83BBD6C}" dt="2024-01-05T01:39:28.096" v="1335" actId="478"/>
          <ac:picMkLst>
            <pc:docMk/>
            <pc:sldMk cId="81390226" sldId="406"/>
            <ac:picMk id="8" creationId="{754A267A-DB37-0916-FA4F-DA822896C2A6}"/>
          </ac:picMkLst>
        </pc:picChg>
        <pc:picChg chg="add mod">
          <ac:chgData name="Oliet Villalba José María" userId="51dfde9c-6af1-44b8-8ee1-7e24e45fc5f7" providerId="ADAL" clId="{0CDD3F2E-6C8C-4200-B062-1AD0B83BBD6C}" dt="2024-01-05T01:44:08.074" v="1362" actId="1076"/>
          <ac:picMkLst>
            <pc:docMk/>
            <pc:sldMk cId="81390226" sldId="406"/>
            <ac:picMk id="11" creationId="{73E56769-3A12-D422-8123-905C414F44C4}"/>
          </ac:picMkLst>
        </pc:picChg>
      </pc:sldChg>
    </pc:docChg>
  </pc:docChgLst>
  <pc:docChgLst>
    <pc:chgData name="Sastre Arrojo Sergio" userId="S::sergio.sastre@edu.uah.es::8291a5bd-27b5-4462-bdb8-a792691ce4ed" providerId="AD" clId="Web-{9128DABC-43C5-DBD4-BD61-1B6DC09F1254}"/>
    <pc:docChg chg="modSld">
      <pc:chgData name="Sastre Arrojo Sergio" userId="S::sergio.sastre@edu.uah.es::8291a5bd-27b5-4462-bdb8-a792691ce4ed" providerId="AD" clId="Web-{9128DABC-43C5-DBD4-BD61-1B6DC09F1254}" dt="2024-01-03T23:42:46.137" v="65" actId="1076"/>
      <pc:docMkLst>
        <pc:docMk/>
      </pc:docMkLst>
      <pc:sldChg chg="addSp modSp mod setBg">
        <pc:chgData name="Sastre Arrojo Sergio" userId="S::sergio.sastre@edu.uah.es::8291a5bd-27b5-4462-bdb8-a792691ce4ed" providerId="AD" clId="Web-{9128DABC-43C5-DBD4-BD61-1B6DC09F1254}" dt="2024-01-03T23:42:46.137" v="65" actId="1076"/>
        <pc:sldMkLst>
          <pc:docMk/>
          <pc:sldMk cId="752814286" sldId="257"/>
        </pc:sldMkLst>
        <pc:spChg chg="mod ord">
          <ac:chgData name="Sastre Arrojo Sergio" userId="S::sergio.sastre@edu.uah.es::8291a5bd-27b5-4462-bdb8-a792691ce4ed" providerId="AD" clId="Web-{9128DABC-43C5-DBD4-BD61-1B6DC09F1254}" dt="2024-01-03T23:40:58.134" v="16" actId="14100"/>
          <ac:spMkLst>
            <pc:docMk/>
            <pc:sldMk cId="752814286" sldId="257"/>
            <ac:spMk id="2" creationId="{286E938C-9D94-4B05-979A-D39FFC457291}"/>
          </ac:spMkLst>
        </pc:spChg>
        <pc:spChg chg="mod">
          <ac:chgData name="Sastre Arrojo Sergio" userId="S::sergio.sastre@edu.uah.es::8291a5bd-27b5-4462-bdb8-a792691ce4ed" providerId="AD" clId="Web-{9128DABC-43C5-DBD4-BD61-1B6DC09F1254}" dt="2024-01-03T23:42:19.073" v="62" actId="20577"/>
          <ac:spMkLst>
            <pc:docMk/>
            <pc:sldMk cId="752814286" sldId="257"/>
            <ac:spMk id="3" creationId="{D9A11267-FC52-4990-8D98-010AFABA5544}"/>
          </ac:spMkLst>
        </pc:spChg>
        <pc:spChg chg="add">
          <ac:chgData name="Sastre Arrojo Sergio" userId="S::sergio.sastre@edu.uah.es::8291a5bd-27b5-4462-bdb8-a792691ce4ed" providerId="AD" clId="Web-{9128DABC-43C5-DBD4-BD61-1B6DC09F1254}" dt="2024-01-03T23:40:41.008" v="0"/>
          <ac:spMkLst>
            <pc:docMk/>
            <pc:sldMk cId="752814286" sldId="257"/>
            <ac:spMk id="19" creationId="{82184FF4-7029-4ED7-813A-192E60608764}"/>
          </ac:spMkLst>
        </pc:spChg>
        <pc:spChg chg="add">
          <ac:chgData name="Sastre Arrojo Sergio" userId="S::sergio.sastre@edu.uah.es::8291a5bd-27b5-4462-bdb8-a792691ce4ed" providerId="AD" clId="Web-{9128DABC-43C5-DBD4-BD61-1B6DC09F1254}" dt="2024-01-03T23:40:41.008" v="0"/>
          <ac:spMkLst>
            <pc:docMk/>
            <pc:sldMk cId="752814286" sldId="257"/>
            <ac:spMk id="21" creationId="{AAA7AB09-557C-41AD-9113-FF9F68FA1035}"/>
          </ac:spMkLst>
        </pc:spChg>
        <pc:spChg chg="add">
          <ac:chgData name="Sastre Arrojo Sergio" userId="S::sergio.sastre@edu.uah.es::8291a5bd-27b5-4462-bdb8-a792691ce4ed" providerId="AD" clId="Web-{9128DABC-43C5-DBD4-BD61-1B6DC09F1254}" dt="2024-01-03T23:40:41.008" v="0"/>
          <ac:spMkLst>
            <pc:docMk/>
            <pc:sldMk cId="752814286" sldId="257"/>
            <ac:spMk id="23" creationId="{EF99ECAA-1F11-4937-BBA6-51935AB44C9D}"/>
          </ac:spMkLst>
        </pc:spChg>
        <pc:spChg chg="add">
          <ac:chgData name="Sastre Arrojo Sergio" userId="S::sergio.sastre@edu.uah.es::8291a5bd-27b5-4462-bdb8-a792691ce4ed" providerId="AD" clId="Web-{9128DABC-43C5-DBD4-BD61-1B6DC09F1254}" dt="2024-01-03T23:40:41.008" v="0"/>
          <ac:spMkLst>
            <pc:docMk/>
            <pc:sldMk cId="752814286" sldId="257"/>
            <ac:spMk id="31" creationId="{1DB043B4-68C6-45B9-82AC-A5800EADB8DB}"/>
          </ac:spMkLst>
        </pc:spChg>
        <pc:spChg chg="add">
          <ac:chgData name="Sastre Arrojo Sergio" userId="S::sergio.sastre@edu.uah.es::8291a5bd-27b5-4462-bdb8-a792691ce4ed" providerId="AD" clId="Web-{9128DABC-43C5-DBD4-BD61-1B6DC09F1254}" dt="2024-01-03T23:40:41.008" v="0"/>
          <ac:spMkLst>
            <pc:docMk/>
            <pc:sldMk cId="752814286" sldId="257"/>
            <ac:spMk id="33" creationId="{AD4EA4DF-0E7C-4098-86F6-7D0ACAEFC0BF}"/>
          </ac:spMkLst>
        </pc:spChg>
        <pc:spChg chg="add">
          <ac:chgData name="Sastre Arrojo Sergio" userId="S::sergio.sastre@edu.uah.es::8291a5bd-27b5-4462-bdb8-a792691ce4ed" providerId="AD" clId="Web-{9128DABC-43C5-DBD4-BD61-1B6DC09F1254}" dt="2024-01-03T23:40:41.008" v="0"/>
          <ac:spMkLst>
            <pc:docMk/>
            <pc:sldMk cId="752814286" sldId="257"/>
            <ac:spMk id="35" creationId="{FE05BC49-0F00-4C85-9AF5-A0CC5B39C8D2}"/>
          </ac:spMkLst>
        </pc:spChg>
        <pc:grpChg chg="add">
          <ac:chgData name="Sastre Arrojo Sergio" userId="S::sergio.sastre@edu.uah.es::8291a5bd-27b5-4462-bdb8-a792691ce4ed" providerId="AD" clId="Web-{9128DABC-43C5-DBD4-BD61-1B6DC09F1254}" dt="2024-01-03T23:40:41.008" v="0"/>
          <ac:grpSpMkLst>
            <pc:docMk/>
            <pc:sldMk cId="752814286" sldId="257"/>
            <ac:grpSpMk id="25" creationId="{79DE9FAB-6BBA-4CFE-B67D-77B47F01ECA4}"/>
          </ac:grpSpMkLst>
        </pc:grpChg>
        <pc:picChg chg="add mod">
          <ac:chgData name="Sastre Arrojo Sergio" userId="S::sergio.sastre@edu.uah.es::8291a5bd-27b5-4462-bdb8-a792691ce4ed" providerId="AD" clId="Web-{9128DABC-43C5-DBD4-BD61-1B6DC09F1254}" dt="2024-01-03T23:42:46.137" v="65" actId="1076"/>
          <ac:picMkLst>
            <pc:docMk/>
            <pc:sldMk cId="752814286" sldId="257"/>
            <ac:picMk id="4" creationId="{95379C34-1B09-FD1B-EE54-A249F3A1C5A3}"/>
          </ac:picMkLst>
        </pc:picChg>
        <pc:picChg chg="mod">
          <ac:chgData name="Sastre Arrojo Sergio" userId="S::sergio.sastre@edu.uah.es::8291a5bd-27b5-4462-bdb8-a792691ce4ed" providerId="AD" clId="Web-{9128DABC-43C5-DBD4-BD61-1B6DC09F1254}" dt="2024-01-03T23:40:41.008" v="0"/>
          <ac:picMkLst>
            <pc:docMk/>
            <pc:sldMk cId="752814286" sldId="257"/>
            <ac:picMk id="14" creationId="{9A8AD548-922D-4E1D-B19C-5F6E808B8160}"/>
          </ac:picMkLst>
        </pc:picChg>
      </pc:sldChg>
    </pc:docChg>
  </pc:docChgLst>
  <pc:docChgLst>
    <pc:chgData name="Sastre Arrojo Sergio" userId="S::sergio.sastre@edu.uah.es::8291a5bd-27b5-4462-bdb8-a792691ce4ed" providerId="AD" clId="Web-{5C426E4D-1C44-7A00-FDCC-76FF55C21AFF}"/>
    <pc:docChg chg="addSld delSld modSld sldOrd">
      <pc:chgData name="Sastre Arrojo Sergio" userId="S::sergio.sastre@edu.uah.es::8291a5bd-27b5-4462-bdb8-a792691ce4ed" providerId="AD" clId="Web-{5C426E4D-1C44-7A00-FDCC-76FF55C21AFF}" dt="2024-01-04T00:50:01.079" v="838" actId="20577"/>
      <pc:docMkLst>
        <pc:docMk/>
      </pc:docMkLst>
      <pc:sldChg chg="modSp">
        <pc:chgData name="Sastre Arrojo Sergio" userId="S::sergio.sastre@edu.uah.es::8291a5bd-27b5-4462-bdb8-a792691ce4ed" providerId="AD" clId="Web-{5C426E4D-1C44-7A00-FDCC-76FF55C21AFF}" dt="2024-01-04T00:05:24.937" v="241" actId="20577"/>
        <pc:sldMkLst>
          <pc:docMk/>
          <pc:sldMk cId="752814286" sldId="257"/>
        </pc:sldMkLst>
        <pc:spChg chg="mod">
          <ac:chgData name="Sastre Arrojo Sergio" userId="S::sergio.sastre@edu.uah.es::8291a5bd-27b5-4462-bdb8-a792691ce4ed" providerId="AD" clId="Web-{5C426E4D-1C44-7A00-FDCC-76FF55C21AFF}" dt="2024-01-04T00:05:24.937" v="241" actId="20577"/>
          <ac:spMkLst>
            <pc:docMk/>
            <pc:sldMk cId="752814286" sldId="257"/>
            <ac:spMk id="3" creationId="{D9A11267-FC52-4990-8D98-010AFABA5544}"/>
          </ac:spMkLst>
        </pc:spChg>
      </pc:sldChg>
      <pc:sldChg chg="del">
        <pc:chgData name="Sastre Arrojo Sergio" userId="S::sergio.sastre@edu.uah.es::8291a5bd-27b5-4462-bdb8-a792691ce4ed" providerId="AD" clId="Web-{5C426E4D-1C44-7A00-FDCC-76FF55C21AFF}" dt="2024-01-03T23:54:03.874" v="67"/>
        <pc:sldMkLst>
          <pc:docMk/>
          <pc:sldMk cId="2979876663" sldId="268"/>
        </pc:sldMkLst>
      </pc:sldChg>
      <pc:sldChg chg="addSp delSp modSp ord">
        <pc:chgData name="Sastre Arrojo Sergio" userId="S::sergio.sastre@edu.uah.es::8291a5bd-27b5-4462-bdb8-a792691ce4ed" providerId="AD" clId="Web-{5C426E4D-1C44-7A00-FDCC-76FF55C21AFF}" dt="2024-01-04T00:10:05.819" v="271"/>
        <pc:sldMkLst>
          <pc:docMk/>
          <pc:sldMk cId="3891345585" sldId="270"/>
        </pc:sldMkLst>
        <pc:spChg chg="add del mod">
          <ac:chgData name="Sastre Arrojo Sergio" userId="S::sergio.sastre@edu.uah.es::8291a5bd-27b5-4462-bdb8-a792691ce4ed" providerId="AD" clId="Web-{5C426E4D-1C44-7A00-FDCC-76FF55C21AFF}" dt="2024-01-04T00:04:01.998" v="232"/>
          <ac:spMkLst>
            <pc:docMk/>
            <pc:sldMk cId="3891345585" sldId="270"/>
            <ac:spMk id="3" creationId="{0C4B6C73-43D5-0A63-06D3-CBC8C960F691}"/>
          </ac:spMkLst>
        </pc:spChg>
        <pc:spChg chg="mod">
          <ac:chgData name="Sastre Arrojo Sergio" userId="S::sergio.sastre@edu.uah.es::8291a5bd-27b5-4462-bdb8-a792691ce4ed" providerId="AD" clId="Web-{5C426E4D-1C44-7A00-FDCC-76FF55C21AFF}" dt="2024-01-04T00:03:33.278" v="231" actId="20577"/>
          <ac:spMkLst>
            <pc:docMk/>
            <pc:sldMk cId="3891345585" sldId="270"/>
            <ac:spMk id="5" creationId="{06A3302E-502D-4151-81C9-5FD6AF9596D6}"/>
          </ac:spMkLst>
        </pc:spChg>
        <pc:spChg chg="mod">
          <ac:chgData name="Sastre Arrojo Sergio" userId="S::sergio.sastre@edu.uah.es::8291a5bd-27b5-4462-bdb8-a792691ce4ed" providerId="AD" clId="Web-{5C426E4D-1C44-7A00-FDCC-76FF55C21AFF}" dt="2024-01-03T23:55:30.485" v="72" actId="20577"/>
          <ac:spMkLst>
            <pc:docMk/>
            <pc:sldMk cId="3891345585" sldId="270"/>
            <ac:spMk id="7" creationId="{4B18D636-CC10-4B1E-AA38-419DCCF2D9C9}"/>
          </ac:spMkLst>
        </pc:spChg>
        <pc:spChg chg="add del mod">
          <ac:chgData name="Sastre Arrojo Sergio" userId="S::sergio.sastre@edu.uah.es::8291a5bd-27b5-4462-bdb8-a792691ce4ed" providerId="AD" clId="Web-{5C426E4D-1C44-7A00-FDCC-76FF55C21AFF}" dt="2024-01-04T00:01:37.775" v="215"/>
          <ac:spMkLst>
            <pc:docMk/>
            <pc:sldMk cId="3891345585" sldId="270"/>
            <ac:spMk id="8" creationId="{B5DD28E8-E045-41E6-2416-B78ABBF26881}"/>
          </ac:spMkLst>
        </pc:spChg>
        <pc:spChg chg="mod">
          <ac:chgData name="Sastre Arrojo Sergio" userId="S::sergio.sastre@edu.uah.es::8291a5bd-27b5-4462-bdb8-a792691ce4ed" providerId="AD" clId="Web-{5C426E4D-1C44-7A00-FDCC-76FF55C21AFF}" dt="2024-01-04T00:04:18.998" v="234" actId="1076"/>
          <ac:spMkLst>
            <pc:docMk/>
            <pc:sldMk cId="3891345585" sldId="270"/>
            <ac:spMk id="9" creationId="{0D098C43-2F2A-4100-89BC-5931039293FA}"/>
          </ac:spMkLst>
        </pc:spChg>
        <pc:spChg chg="mod">
          <ac:chgData name="Sastre Arrojo Sergio" userId="S::sergio.sastre@edu.uah.es::8291a5bd-27b5-4462-bdb8-a792691ce4ed" providerId="AD" clId="Web-{5C426E4D-1C44-7A00-FDCC-76FF55C21AFF}" dt="2024-01-04T00:05:05.515" v="237" actId="20577"/>
          <ac:spMkLst>
            <pc:docMk/>
            <pc:sldMk cId="3891345585" sldId="270"/>
            <ac:spMk id="10" creationId="{1DB251F7-EBE7-46AC-A920-FFE2C5AF68EA}"/>
          </ac:spMkLst>
        </pc:spChg>
        <pc:spChg chg="del mod">
          <ac:chgData name="Sastre Arrojo Sergio" userId="S::sergio.sastre@edu.uah.es::8291a5bd-27b5-4462-bdb8-a792691ce4ed" providerId="AD" clId="Web-{5C426E4D-1C44-7A00-FDCC-76FF55C21AFF}" dt="2024-01-04T00:01:22.853" v="210"/>
          <ac:spMkLst>
            <pc:docMk/>
            <pc:sldMk cId="3891345585" sldId="270"/>
            <ac:spMk id="11" creationId="{60726BA7-44D6-4116-90E3-38325026EAAD}"/>
          </ac:spMkLst>
        </pc:spChg>
        <pc:spChg chg="add del mod">
          <ac:chgData name="Sastre Arrojo Sergio" userId="S::sergio.sastre@edu.uah.es::8291a5bd-27b5-4462-bdb8-a792691ce4ed" providerId="AD" clId="Web-{5C426E4D-1C44-7A00-FDCC-76FF55C21AFF}" dt="2024-01-04T00:01:41.088" v="216" actId="20577"/>
          <ac:spMkLst>
            <pc:docMk/>
            <pc:sldMk cId="3891345585" sldId="270"/>
            <ac:spMk id="12" creationId="{7FB7F30B-2A84-4C44-BC5A-E826ED6E74A2}"/>
          </ac:spMkLst>
        </pc:spChg>
        <pc:picChg chg="add del mod">
          <ac:chgData name="Sastre Arrojo Sergio" userId="S::sergio.sastre@edu.uah.es::8291a5bd-27b5-4462-bdb8-a792691ce4ed" providerId="AD" clId="Web-{5C426E4D-1C44-7A00-FDCC-76FF55C21AFF}" dt="2024-01-04T00:07:11.893" v="245"/>
          <ac:picMkLst>
            <pc:docMk/>
            <pc:sldMk cId="3891345585" sldId="270"/>
            <ac:picMk id="13" creationId="{CFDD1BDF-F83F-5899-A41A-0121C2EEFFE5}"/>
          </ac:picMkLst>
        </pc:picChg>
        <pc:picChg chg="add del mod">
          <ac:chgData name="Sastre Arrojo Sergio" userId="S::sergio.sastre@edu.uah.es::8291a5bd-27b5-4462-bdb8-a792691ce4ed" providerId="AD" clId="Web-{5C426E4D-1C44-7A00-FDCC-76FF55C21AFF}" dt="2024-01-04T00:08:25.457" v="259"/>
          <ac:picMkLst>
            <pc:docMk/>
            <pc:sldMk cId="3891345585" sldId="270"/>
            <ac:picMk id="14" creationId="{399E87AD-C774-452D-875C-71DCA95B907C}"/>
          </ac:picMkLst>
        </pc:picChg>
        <pc:picChg chg="add del mod">
          <ac:chgData name="Sastre Arrojo Sergio" userId="S::sergio.sastre@edu.uah.es::8291a5bd-27b5-4462-bdb8-a792691ce4ed" providerId="AD" clId="Web-{5C426E4D-1C44-7A00-FDCC-76FF55C21AFF}" dt="2024-01-04T00:10:04.584" v="270"/>
          <ac:picMkLst>
            <pc:docMk/>
            <pc:sldMk cId="3891345585" sldId="270"/>
            <ac:picMk id="15" creationId="{38FC4361-9B6A-C5F0-DB57-C34FCA3B218D}"/>
          </ac:picMkLst>
        </pc:picChg>
        <pc:picChg chg="add del mod">
          <ac:chgData name="Sastre Arrojo Sergio" userId="S::sergio.sastre@edu.uah.es::8291a5bd-27b5-4462-bdb8-a792691ce4ed" providerId="AD" clId="Web-{5C426E4D-1C44-7A00-FDCC-76FF55C21AFF}" dt="2024-01-04T00:10:05.819" v="271"/>
          <ac:picMkLst>
            <pc:docMk/>
            <pc:sldMk cId="3891345585" sldId="270"/>
            <ac:picMk id="16" creationId="{37872F99-27D1-3BC6-A58D-5266DEA8016D}"/>
          </ac:picMkLst>
        </pc:picChg>
      </pc:sldChg>
      <pc:sldChg chg="addSp delSp modSp del">
        <pc:chgData name="Sastre Arrojo Sergio" userId="S::sergio.sastre@edu.uah.es::8291a5bd-27b5-4462-bdb8-a792691ce4ed" providerId="AD" clId="Web-{5C426E4D-1C44-7A00-FDCC-76FF55C21AFF}" dt="2024-01-04T00:01:07.696" v="209"/>
        <pc:sldMkLst>
          <pc:docMk/>
          <pc:sldMk cId="395518310" sldId="279"/>
        </pc:sldMkLst>
        <pc:spChg chg="add mod">
          <ac:chgData name="Sastre Arrojo Sergio" userId="S::sergio.sastre@edu.uah.es::8291a5bd-27b5-4462-bdb8-a792691ce4ed" providerId="AD" clId="Web-{5C426E4D-1C44-7A00-FDCC-76FF55C21AFF}" dt="2024-01-03T23:52:36.762" v="64"/>
          <ac:spMkLst>
            <pc:docMk/>
            <pc:sldMk cId="395518310" sldId="279"/>
            <ac:spMk id="3" creationId="{57BCD7C9-AA85-844C-C101-718FDE069CD7}"/>
          </ac:spMkLst>
        </pc:spChg>
        <pc:spChg chg="mod">
          <ac:chgData name="Sastre Arrojo Sergio" userId="S::sergio.sastre@edu.uah.es::8291a5bd-27b5-4462-bdb8-a792691ce4ed" providerId="AD" clId="Web-{5C426E4D-1C44-7A00-FDCC-76FF55C21AFF}" dt="2024-01-04T00:00:19.320" v="195" actId="20577"/>
          <ac:spMkLst>
            <pc:docMk/>
            <pc:sldMk cId="395518310" sldId="279"/>
            <ac:spMk id="14" creationId="{C15EE852-24F1-4643-8082-AB45CFF2BA10}"/>
          </ac:spMkLst>
        </pc:spChg>
        <pc:spChg chg="mod">
          <ac:chgData name="Sastre Arrojo Sergio" userId="S::sergio.sastre@edu.uah.es::8291a5bd-27b5-4462-bdb8-a792691ce4ed" providerId="AD" clId="Web-{5C426E4D-1C44-7A00-FDCC-76FF55C21AFF}" dt="2024-01-04T00:00:30.008" v="208" actId="1076"/>
          <ac:spMkLst>
            <pc:docMk/>
            <pc:sldMk cId="395518310" sldId="279"/>
            <ac:spMk id="15" creationId="{4139825C-53C7-44F4-A064-9795CECD081B}"/>
          </ac:spMkLst>
        </pc:spChg>
        <pc:picChg chg="del">
          <ac:chgData name="Sastre Arrojo Sergio" userId="S::sergio.sastre@edu.uah.es::8291a5bd-27b5-4462-bdb8-a792691ce4ed" providerId="AD" clId="Web-{5C426E4D-1C44-7A00-FDCC-76FF55C21AFF}" dt="2024-01-03T23:52:36.762" v="64"/>
          <ac:picMkLst>
            <pc:docMk/>
            <pc:sldMk cId="395518310" sldId="279"/>
            <ac:picMk id="18" creationId="{301557C2-9072-409B-88EC-E8577CEFCAFB}"/>
          </ac:picMkLst>
        </pc:picChg>
      </pc:sldChg>
      <pc:sldChg chg="modSp">
        <pc:chgData name="Sastre Arrojo Sergio" userId="S::sergio.sastre@edu.uah.es::8291a5bd-27b5-4462-bdb8-a792691ce4ed" providerId="AD" clId="Web-{5C426E4D-1C44-7A00-FDCC-76FF55C21AFF}" dt="2024-01-03T23:48:10.041" v="50" actId="20577"/>
        <pc:sldMkLst>
          <pc:docMk/>
          <pc:sldMk cId="560021826" sldId="317"/>
        </pc:sldMkLst>
        <pc:spChg chg="mod">
          <ac:chgData name="Sastre Arrojo Sergio" userId="S::sergio.sastre@edu.uah.es::8291a5bd-27b5-4462-bdb8-a792691ce4ed" providerId="AD" clId="Web-{5C426E4D-1C44-7A00-FDCC-76FF55C21AFF}" dt="2024-01-03T23:47:53.166" v="48" actId="20577"/>
          <ac:spMkLst>
            <pc:docMk/>
            <pc:sldMk cId="560021826" sldId="317"/>
            <ac:spMk id="15" creationId="{40F1DF5B-353A-4270-8C10-6A1509441174}"/>
          </ac:spMkLst>
        </pc:spChg>
        <pc:spChg chg="mod">
          <ac:chgData name="Sastre Arrojo Sergio" userId="S::sergio.sastre@edu.uah.es::8291a5bd-27b5-4462-bdb8-a792691ce4ed" providerId="AD" clId="Web-{5C426E4D-1C44-7A00-FDCC-76FF55C21AFF}" dt="2024-01-03T23:48:10.041" v="50" actId="20577"/>
          <ac:spMkLst>
            <pc:docMk/>
            <pc:sldMk cId="560021826" sldId="317"/>
            <ac:spMk id="16" creationId="{4BDCF583-1D5D-4235-97C2-39272B80A0B1}"/>
          </ac:spMkLst>
        </pc:spChg>
      </pc:sldChg>
      <pc:sldChg chg="del">
        <pc:chgData name="Sastre Arrojo Sergio" userId="S::sergio.sastre@edu.uah.es::8291a5bd-27b5-4462-bdb8-a792691ce4ed" providerId="AD" clId="Web-{5C426E4D-1C44-7A00-FDCC-76FF55C21AFF}" dt="2024-01-03T23:47:41.743" v="39"/>
        <pc:sldMkLst>
          <pc:docMk/>
          <pc:sldMk cId="2158886557" sldId="384"/>
        </pc:sldMkLst>
      </pc:sldChg>
      <pc:sldChg chg="modSp">
        <pc:chgData name="Sastre Arrojo Sergio" userId="S::sergio.sastre@edu.uah.es::8291a5bd-27b5-4462-bdb8-a792691ce4ed" providerId="AD" clId="Web-{5C426E4D-1C44-7A00-FDCC-76FF55C21AFF}" dt="2024-01-04T00:05:14.577" v="239" actId="20577"/>
        <pc:sldMkLst>
          <pc:docMk/>
          <pc:sldMk cId="2313234867" sldId="389"/>
        </pc:sldMkLst>
        <pc:spChg chg="mod">
          <ac:chgData name="Sastre Arrojo Sergio" userId="S::sergio.sastre@edu.uah.es::8291a5bd-27b5-4462-bdb8-a792691ce4ed" providerId="AD" clId="Web-{5C426E4D-1C44-7A00-FDCC-76FF55C21AFF}" dt="2024-01-03T23:46:39.648" v="4" actId="20577"/>
          <ac:spMkLst>
            <pc:docMk/>
            <pc:sldMk cId="2313234867" sldId="389"/>
            <ac:spMk id="2" creationId="{0046426E-F6F6-4A7C-9181-8C3090996261}"/>
          </ac:spMkLst>
        </pc:spChg>
        <pc:spChg chg="mod">
          <ac:chgData name="Sastre Arrojo Sergio" userId="S::sergio.sastre@edu.uah.es::8291a5bd-27b5-4462-bdb8-a792691ce4ed" providerId="AD" clId="Web-{5C426E4D-1C44-7A00-FDCC-76FF55C21AFF}" dt="2024-01-04T00:05:14.577" v="239" actId="20577"/>
          <ac:spMkLst>
            <pc:docMk/>
            <pc:sldMk cId="2313234867" sldId="389"/>
            <ac:spMk id="3" creationId="{D3B60D6F-4D0F-4D33-B2A7-159C8583FF00}"/>
          </ac:spMkLst>
        </pc:spChg>
        <pc:spChg chg="mod">
          <ac:chgData name="Sastre Arrojo Sergio" userId="S::sergio.sastre@edu.uah.es::8291a5bd-27b5-4462-bdb8-a792691ce4ed" providerId="AD" clId="Web-{5C426E4D-1C44-7A00-FDCC-76FF55C21AFF}" dt="2024-01-03T23:47:28.462" v="38" actId="20577"/>
          <ac:spMkLst>
            <pc:docMk/>
            <pc:sldMk cId="2313234867" sldId="389"/>
            <ac:spMk id="14" creationId="{B01DF4D0-78BC-4C8C-9570-26F0B225433A}"/>
          </ac:spMkLst>
        </pc:spChg>
      </pc:sldChg>
      <pc:sldChg chg="addSp modSp">
        <pc:chgData name="Sastre Arrojo Sergio" userId="S::sergio.sastre@edu.uah.es::8291a5bd-27b5-4462-bdb8-a792691ce4ed" providerId="AD" clId="Web-{5C426E4D-1C44-7A00-FDCC-76FF55C21AFF}" dt="2024-01-03T23:51:03.545" v="63" actId="1076"/>
        <pc:sldMkLst>
          <pc:docMk/>
          <pc:sldMk cId="3247798845" sldId="391"/>
        </pc:sldMkLst>
        <pc:spChg chg="mod">
          <ac:chgData name="Sastre Arrojo Sergio" userId="S::sergio.sastre@edu.uah.es::8291a5bd-27b5-4462-bdb8-a792691ce4ed" providerId="AD" clId="Web-{5C426E4D-1C44-7A00-FDCC-76FF55C21AFF}" dt="2024-01-03T23:50:37.373" v="57" actId="20577"/>
          <ac:spMkLst>
            <pc:docMk/>
            <pc:sldMk cId="3247798845" sldId="391"/>
            <ac:spMk id="5" creationId="{0B37A3FF-ED32-4C4A-A21F-848A3BF6F896}"/>
          </ac:spMkLst>
        </pc:spChg>
        <pc:spChg chg="mod">
          <ac:chgData name="Sastre Arrojo Sergio" userId="S::sergio.sastre@edu.uah.es::8291a5bd-27b5-4462-bdb8-a792691ce4ed" providerId="AD" clId="Web-{5C426E4D-1C44-7A00-FDCC-76FF55C21AFF}" dt="2024-01-03T23:50:42.810" v="58" actId="20577"/>
          <ac:spMkLst>
            <pc:docMk/>
            <pc:sldMk cId="3247798845" sldId="391"/>
            <ac:spMk id="22" creationId="{F8FAEED9-1ECD-45F9-87A0-9394BAEABB79}"/>
          </ac:spMkLst>
        </pc:spChg>
        <pc:spChg chg="mod">
          <ac:chgData name="Sastre Arrojo Sergio" userId="S::sergio.sastre@edu.uah.es::8291a5bd-27b5-4462-bdb8-a792691ce4ed" providerId="AD" clId="Web-{5C426E4D-1C44-7A00-FDCC-76FF55C21AFF}" dt="2024-01-03T23:50:43.857" v="59" actId="20577"/>
          <ac:spMkLst>
            <pc:docMk/>
            <pc:sldMk cId="3247798845" sldId="391"/>
            <ac:spMk id="23" creationId="{8E5E4638-9BCB-4C2E-914F-CC868E2020D5}"/>
          </ac:spMkLst>
        </pc:spChg>
        <pc:picChg chg="add mod">
          <ac:chgData name="Sastre Arrojo Sergio" userId="S::sergio.sastre@edu.uah.es::8291a5bd-27b5-4462-bdb8-a792691ce4ed" providerId="AD" clId="Web-{5C426E4D-1C44-7A00-FDCC-76FF55C21AFF}" dt="2024-01-03T23:51:03.545" v="63" actId="1076"/>
          <ac:picMkLst>
            <pc:docMk/>
            <pc:sldMk cId="3247798845" sldId="391"/>
            <ac:picMk id="2" creationId="{96D18BB1-B79D-2A0F-8A5F-6CECA8401F51}"/>
          </ac:picMkLst>
        </pc:picChg>
        <pc:picChg chg="mod">
          <ac:chgData name="Sastre Arrojo Sergio" userId="S::sergio.sastre@edu.uah.es::8291a5bd-27b5-4462-bdb8-a792691ce4ed" providerId="AD" clId="Web-{5C426E4D-1C44-7A00-FDCC-76FF55C21AFF}" dt="2024-01-03T23:50:55.670" v="62" actId="1076"/>
          <ac:picMkLst>
            <pc:docMk/>
            <pc:sldMk cId="3247798845" sldId="391"/>
            <ac:picMk id="27" creationId="{9E660784-34E2-4CDA-926A-DDD6AAF35046}"/>
          </ac:picMkLst>
        </pc:picChg>
      </pc:sldChg>
      <pc:sldChg chg="addSp delSp modSp add replId">
        <pc:chgData name="Sastre Arrojo Sergio" userId="S::sergio.sastre@edu.uah.es::8291a5bd-27b5-4462-bdb8-a792691ce4ed" providerId="AD" clId="Web-{5C426E4D-1C44-7A00-FDCC-76FF55C21AFF}" dt="2024-01-04T00:13:23.011" v="315" actId="1076"/>
        <pc:sldMkLst>
          <pc:docMk/>
          <pc:sldMk cId="2178789729" sldId="392"/>
        </pc:sldMkLst>
        <pc:spChg chg="add mod">
          <ac:chgData name="Sastre Arrojo Sergio" userId="S::sergio.sastre@edu.uah.es::8291a5bd-27b5-4462-bdb8-a792691ce4ed" providerId="AD" clId="Web-{5C426E4D-1C44-7A00-FDCC-76FF55C21AFF}" dt="2024-01-04T00:10:15.366" v="275" actId="20577"/>
          <ac:spMkLst>
            <pc:docMk/>
            <pc:sldMk cId="2178789729" sldId="392"/>
            <ac:spMk id="3" creationId="{D3E32924-65A9-28E6-3CC1-BF29AD1BAF58}"/>
          </ac:spMkLst>
        </pc:spChg>
        <pc:spChg chg="mod">
          <ac:chgData name="Sastre Arrojo Sergio" userId="S::sergio.sastre@edu.uah.es::8291a5bd-27b5-4462-bdb8-a792691ce4ed" providerId="AD" clId="Web-{5C426E4D-1C44-7A00-FDCC-76FF55C21AFF}" dt="2024-01-04T00:11:53.446" v="291" actId="20577"/>
          <ac:spMkLst>
            <pc:docMk/>
            <pc:sldMk cId="2178789729" sldId="392"/>
            <ac:spMk id="7" creationId="{1A6E2F7A-8AF1-5C3D-0346-7B9C341EBF26}"/>
          </ac:spMkLst>
        </pc:spChg>
        <pc:spChg chg="add mod">
          <ac:chgData name="Sastre Arrojo Sergio" userId="S::sergio.sastre@edu.uah.es::8291a5bd-27b5-4462-bdb8-a792691ce4ed" providerId="AD" clId="Web-{5C426E4D-1C44-7A00-FDCC-76FF55C21AFF}" dt="2024-01-04T00:13:23.011" v="315" actId="1076"/>
          <ac:spMkLst>
            <pc:docMk/>
            <pc:sldMk cId="2178789729" sldId="392"/>
            <ac:spMk id="8" creationId="{32633D4D-1E5D-A359-47E2-C81B9A8938F3}"/>
          </ac:spMkLst>
        </pc:spChg>
        <pc:spChg chg="del mod">
          <ac:chgData name="Sastre Arrojo Sergio" userId="S::sergio.sastre@edu.uah.es::8291a5bd-27b5-4462-bdb8-a792691ce4ed" providerId="AD" clId="Web-{5C426E4D-1C44-7A00-FDCC-76FF55C21AFF}" dt="2024-01-04T00:10:10.287" v="274"/>
          <ac:spMkLst>
            <pc:docMk/>
            <pc:sldMk cId="2178789729" sldId="392"/>
            <ac:spMk id="9" creationId="{7AF8441B-5748-A98E-3326-7557DB2ED7AA}"/>
          </ac:spMkLst>
        </pc:spChg>
        <pc:spChg chg="del mod">
          <ac:chgData name="Sastre Arrojo Sergio" userId="S::sergio.sastre@edu.uah.es::8291a5bd-27b5-4462-bdb8-a792691ce4ed" providerId="AD" clId="Web-{5C426E4D-1C44-7A00-FDCC-76FF55C21AFF}" dt="2024-01-04T00:10:21.210" v="278"/>
          <ac:spMkLst>
            <pc:docMk/>
            <pc:sldMk cId="2178789729" sldId="392"/>
            <ac:spMk id="10" creationId="{AC6D1F2F-0B00-96FC-6701-D69E8922DC30}"/>
          </ac:spMkLst>
        </pc:spChg>
        <pc:picChg chg="mod">
          <ac:chgData name="Sastre Arrojo Sergio" userId="S::sergio.sastre@edu.uah.es::8291a5bd-27b5-4462-bdb8-a792691ce4ed" providerId="AD" clId="Web-{5C426E4D-1C44-7A00-FDCC-76FF55C21AFF}" dt="2024-01-04T00:11:19.102" v="288" actId="1076"/>
          <ac:picMkLst>
            <pc:docMk/>
            <pc:sldMk cId="2178789729" sldId="392"/>
            <ac:picMk id="15" creationId="{2B479587-1B4D-E1D6-3AE4-8DFFB3407020}"/>
          </ac:picMkLst>
        </pc:picChg>
        <pc:picChg chg="del">
          <ac:chgData name="Sastre Arrojo Sergio" userId="S::sergio.sastre@edu.uah.es::8291a5bd-27b5-4462-bdb8-a792691ce4ed" providerId="AD" clId="Web-{5C426E4D-1C44-7A00-FDCC-76FF55C21AFF}" dt="2024-01-04T00:12:00.884" v="292"/>
          <ac:picMkLst>
            <pc:docMk/>
            <pc:sldMk cId="2178789729" sldId="392"/>
            <ac:picMk id="16" creationId="{4291B8E3-B8BD-C486-E29D-F84592E15390}"/>
          </ac:picMkLst>
        </pc:picChg>
      </pc:sldChg>
      <pc:sldChg chg="addSp delSp modSp add replId">
        <pc:chgData name="Sastre Arrojo Sergio" userId="S::sergio.sastre@edu.uah.es::8291a5bd-27b5-4462-bdb8-a792691ce4ed" providerId="AD" clId="Web-{5C426E4D-1C44-7A00-FDCC-76FF55C21AFF}" dt="2024-01-04T00:13:37.652" v="316"/>
        <pc:sldMkLst>
          <pc:docMk/>
          <pc:sldMk cId="69628482" sldId="393"/>
        </pc:sldMkLst>
        <pc:spChg chg="mod">
          <ac:chgData name="Sastre Arrojo Sergio" userId="S::sergio.sastre@edu.uah.es::8291a5bd-27b5-4462-bdb8-a792691ce4ed" providerId="AD" clId="Web-{5C426E4D-1C44-7A00-FDCC-76FF55C21AFF}" dt="2024-01-04T00:12:18.931" v="296" actId="14100"/>
          <ac:spMkLst>
            <pc:docMk/>
            <pc:sldMk cId="69628482" sldId="393"/>
            <ac:spMk id="3" creationId="{8D948DFC-0E0D-AA2C-4C17-7A316104FAF5}"/>
          </ac:spMkLst>
        </pc:spChg>
        <pc:spChg chg="del">
          <ac:chgData name="Sastre Arrojo Sergio" userId="S::sergio.sastre@edu.uah.es::8291a5bd-27b5-4462-bdb8-a792691ce4ed" providerId="AD" clId="Web-{5C426E4D-1C44-7A00-FDCC-76FF55C21AFF}" dt="2024-01-04T00:12:42.713" v="298"/>
          <ac:spMkLst>
            <pc:docMk/>
            <pc:sldMk cId="69628482" sldId="393"/>
            <ac:spMk id="8" creationId="{76EDC6B1-03D2-4C49-06FC-D37C90E29084}"/>
          </ac:spMkLst>
        </pc:spChg>
        <pc:spChg chg="add">
          <ac:chgData name="Sastre Arrojo Sergio" userId="S::sergio.sastre@edu.uah.es::8291a5bd-27b5-4462-bdb8-a792691ce4ed" providerId="AD" clId="Web-{5C426E4D-1C44-7A00-FDCC-76FF55C21AFF}" dt="2024-01-04T00:13:37.652" v="316"/>
          <ac:spMkLst>
            <pc:docMk/>
            <pc:sldMk cId="69628482" sldId="393"/>
            <ac:spMk id="9" creationId="{1BBE7D20-7A93-4C1D-2193-B16A7A5A6549}"/>
          </ac:spMkLst>
        </pc:spChg>
        <pc:picChg chg="add mod ord">
          <ac:chgData name="Sastre Arrojo Sergio" userId="S::sergio.sastre@edu.uah.es::8291a5bd-27b5-4462-bdb8-a792691ce4ed" providerId="AD" clId="Web-{5C426E4D-1C44-7A00-FDCC-76FF55C21AFF}" dt="2024-01-04T00:12:49.807" v="300" actId="1076"/>
          <ac:picMkLst>
            <pc:docMk/>
            <pc:sldMk cId="69628482" sldId="393"/>
            <ac:picMk id="2" creationId="{177DA727-5144-6B6D-5B9D-83CF5F277E56}"/>
          </ac:picMkLst>
        </pc:picChg>
        <pc:picChg chg="del">
          <ac:chgData name="Sastre Arrojo Sergio" userId="S::sergio.sastre@edu.uah.es::8291a5bd-27b5-4462-bdb8-a792691ce4ed" providerId="AD" clId="Web-{5C426E4D-1C44-7A00-FDCC-76FF55C21AFF}" dt="2024-01-04T00:12:21.291" v="297"/>
          <ac:picMkLst>
            <pc:docMk/>
            <pc:sldMk cId="69628482" sldId="393"/>
            <ac:picMk id="15" creationId="{2A248BF2-87EF-1D26-AEEB-385F36E6A327}"/>
          </ac:picMkLst>
        </pc:picChg>
      </pc:sldChg>
      <pc:sldChg chg="add del replId">
        <pc:chgData name="Sastre Arrojo Sergio" userId="S::sergio.sastre@edu.uah.es::8291a5bd-27b5-4462-bdb8-a792691ce4ed" providerId="AD" clId="Web-{5C426E4D-1C44-7A00-FDCC-76FF55C21AFF}" dt="2024-01-04T00:15:46.358" v="318"/>
        <pc:sldMkLst>
          <pc:docMk/>
          <pc:sldMk cId="821011136" sldId="394"/>
        </pc:sldMkLst>
      </pc:sldChg>
      <pc:sldChg chg="add del replId">
        <pc:chgData name="Sastre Arrojo Sergio" userId="S::sergio.sastre@edu.uah.es::8291a5bd-27b5-4462-bdb8-a792691ce4ed" providerId="AD" clId="Web-{5C426E4D-1C44-7A00-FDCC-76FF55C21AFF}" dt="2024-01-04T00:15:57.436" v="321"/>
        <pc:sldMkLst>
          <pc:docMk/>
          <pc:sldMk cId="2239466487" sldId="394"/>
        </pc:sldMkLst>
      </pc:sldChg>
      <pc:sldChg chg="addSp delSp modSp add mod replId modClrScheme chgLayout">
        <pc:chgData name="Sastre Arrojo Sergio" userId="S::sergio.sastre@edu.uah.es::8291a5bd-27b5-4462-bdb8-a792691ce4ed" providerId="AD" clId="Web-{5C426E4D-1C44-7A00-FDCC-76FF55C21AFF}" dt="2024-01-04T00:28:06.954" v="513" actId="1076"/>
        <pc:sldMkLst>
          <pc:docMk/>
          <pc:sldMk cId="67975257" sldId="395"/>
        </pc:sldMkLst>
        <pc:spChg chg="add del mod ord">
          <ac:chgData name="Sastre Arrojo Sergio" userId="S::sergio.sastre@edu.uah.es::8291a5bd-27b5-4462-bdb8-a792691ce4ed" providerId="AD" clId="Web-{5C426E4D-1C44-7A00-FDCC-76FF55C21AFF}" dt="2024-01-04T00:22:43.212" v="438"/>
          <ac:spMkLst>
            <pc:docMk/>
            <pc:sldMk cId="67975257" sldId="395"/>
            <ac:spMk id="2" creationId="{E8E909DE-7B22-D41D-3C1E-D0570A7CDE73}"/>
          </ac:spMkLst>
        </pc:spChg>
        <pc:spChg chg="add del mod ord">
          <ac:chgData name="Sastre Arrojo Sergio" userId="S::sergio.sastre@edu.uah.es::8291a5bd-27b5-4462-bdb8-a792691ce4ed" providerId="AD" clId="Web-{5C426E4D-1C44-7A00-FDCC-76FF55C21AFF}" dt="2024-01-04T00:22:40.274" v="437"/>
          <ac:spMkLst>
            <pc:docMk/>
            <pc:sldMk cId="67975257" sldId="395"/>
            <ac:spMk id="3" creationId="{121EA63F-4010-56C6-46C4-6FDCFCF1671A}"/>
          </ac:spMkLst>
        </pc:spChg>
        <pc:spChg chg="add del mod ord">
          <ac:chgData name="Sastre Arrojo Sergio" userId="S::sergio.sastre@edu.uah.es::8291a5bd-27b5-4462-bdb8-a792691ce4ed" providerId="AD" clId="Web-{5C426E4D-1C44-7A00-FDCC-76FF55C21AFF}" dt="2024-01-04T00:22:12.180" v="431"/>
          <ac:spMkLst>
            <pc:docMk/>
            <pc:sldMk cId="67975257" sldId="395"/>
            <ac:spMk id="4" creationId="{2EEE7921-61FB-C4BC-2110-31E96AB9B8F2}"/>
          </ac:spMkLst>
        </pc:spChg>
        <pc:spChg chg="mod ord">
          <ac:chgData name="Sastre Arrojo Sergio" userId="S::sergio.sastre@edu.uah.es::8291a5bd-27b5-4462-bdb8-a792691ce4ed" providerId="AD" clId="Web-{5C426E4D-1C44-7A00-FDCC-76FF55C21AFF}" dt="2024-01-04T00:22:12.180" v="431"/>
          <ac:spMkLst>
            <pc:docMk/>
            <pc:sldMk cId="67975257" sldId="395"/>
            <ac:spMk id="5" creationId="{7181909C-1B1B-3711-5A15-39BE06FDEA27}"/>
          </ac:spMkLst>
        </pc:spChg>
        <pc:spChg chg="mod ord">
          <ac:chgData name="Sastre Arrojo Sergio" userId="S::sergio.sastre@edu.uah.es::8291a5bd-27b5-4462-bdb8-a792691ce4ed" providerId="AD" clId="Web-{5C426E4D-1C44-7A00-FDCC-76FF55C21AFF}" dt="2024-01-04T00:22:12.180" v="431"/>
          <ac:spMkLst>
            <pc:docMk/>
            <pc:sldMk cId="67975257" sldId="395"/>
            <ac:spMk id="6" creationId="{EC256AF3-831C-B076-B8DA-AA18214AE98E}"/>
          </ac:spMkLst>
        </pc:spChg>
        <pc:spChg chg="mod ord">
          <ac:chgData name="Sastre Arrojo Sergio" userId="S::sergio.sastre@edu.uah.es::8291a5bd-27b5-4462-bdb8-a792691ce4ed" providerId="AD" clId="Web-{5C426E4D-1C44-7A00-FDCC-76FF55C21AFF}" dt="2024-01-04T00:22:12.180" v="431"/>
          <ac:spMkLst>
            <pc:docMk/>
            <pc:sldMk cId="67975257" sldId="395"/>
            <ac:spMk id="7" creationId="{62F0D60B-857E-F94B-166F-91200D56E14F}"/>
          </ac:spMkLst>
        </pc:spChg>
        <pc:spChg chg="mod ord">
          <ac:chgData name="Sastre Arrojo Sergio" userId="S::sergio.sastre@edu.uah.es::8291a5bd-27b5-4462-bdb8-a792691ce4ed" providerId="AD" clId="Web-{5C426E4D-1C44-7A00-FDCC-76FF55C21AFF}" dt="2024-01-04T00:23:23.431" v="489" actId="20577"/>
          <ac:spMkLst>
            <pc:docMk/>
            <pc:sldMk cId="67975257" sldId="395"/>
            <ac:spMk id="9" creationId="{8A70B8A8-9746-627F-8670-9E9CA0D2E397}"/>
          </ac:spMkLst>
        </pc:spChg>
        <pc:spChg chg="mod ord">
          <ac:chgData name="Sastre Arrojo Sergio" userId="S::sergio.sastre@edu.uah.es::8291a5bd-27b5-4462-bdb8-a792691ce4ed" providerId="AD" clId="Web-{5C426E4D-1C44-7A00-FDCC-76FF55C21AFF}" dt="2024-01-04T00:22:30.977" v="434" actId="20577"/>
          <ac:spMkLst>
            <pc:docMk/>
            <pc:sldMk cId="67975257" sldId="395"/>
            <ac:spMk id="10" creationId="{09C1EB90-CCF0-54DF-D8C5-20472CE520B2}"/>
          </ac:spMkLst>
        </pc:spChg>
        <pc:spChg chg="add mod">
          <ac:chgData name="Sastre Arrojo Sergio" userId="S::sergio.sastre@edu.uah.es::8291a5bd-27b5-4462-bdb8-a792691ce4ed" providerId="AD" clId="Web-{5C426E4D-1C44-7A00-FDCC-76FF55C21AFF}" dt="2024-01-04T00:27:54.047" v="511" actId="1076"/>
          <ac:spMkLst>
            <pc:docMk/>
            <pc:sldMk cId="67975257" sldId="395"/>
            <ac:spMk id="11" creationId="{FA93E7D0-F4E4-5CD8-FF34-81D2EEFD6D12}"/>
          </ac:spMkLst>
        </pc:spChg>
        <pc:spChg chg="mod ord">
          <ac:chgData name="Sastre Arrojo Sergio" userId="S::sergio.sastre@edu.uah.es::8291a5bd-27b5-4462-bdb8-a792691ce4ed" providerId="AD" clId="Web-{5C426E4D-1C44-7A00-FDCC-76FF55C21AFF}" dt="2024-01-04T00:22:12.180" v="431"/>
          <ac:spMkLst>
            <pc:docMk/>
            <pc:sldMk cId="67975257" sldId="395"/>
            <ac:spMk id="12" creationId="{1D932703-08EC-9D64-B870-31DC51BFA5FA}"/>
          </ac:spMkLst>
        </pc:spChg>
        <pc:picChg chg="add mod">
          <ac:chgData name="Sastre Arrojo Sergio" userId="S::sergio.sastre@edu.uah.es::8291a5bd-27b5-4462-bdb8-a792691ce4ed" providerId="AD" clId="Web-{5C426E4D-1C44-7A00-FDCC-76FF55C21AFF}" dt="2024-01-04T00:28:06.954" v="513" actId="1076"/>
          <ac:picMkLst>
            <pc:docMk/>
            <pc:sldMk cId="67975257" sldId="395"/>
            <ac:picMk id="8" creationId="{752F7B0A-34B4-9375-9289-00EED02C5480}"/>
          </ac:picMkLst>
        </pc:picChg>
      </pc:sldChg>
      <pc:sldChg chg="addSp delSp modSp new del">
        <pc:chgData name="Sastre Arrojo Sergio" userId="S::sergio.sastre@edu.uah.es::8291a5bd-27b5-4462-bdb8-a792691ce4ed" providerId="AD" clId="Web-{5C426E4D-1C44-7A00-FDCC-76FF55C21AFF}" dt="2024-01-04T00:37:45.280" v="686"/>
        <pc:sldMkLst>
          <pc:docMk/>
          <pc:sldMk cId="480629598" sldId="396"/>
        </pc:sldMkLst>
        <pc:spChg chg="mod">
          <ac:chgData name="Sastre Arrojo Sergio" userId="S::sergio.sastre@edu.uah.es::8291a5bd-27b5-4462-bdb8-a792691ce4ed" providerId="AD" clId="Web-{5C426E4D-1C44-7A00-FDCC-76FF55C21AFF}" dt="2024-01-04T00:29:04.986" v="586" actId="20577"/>
          <ac:spMkLst>
            <pc:docMk/>
            <pc:sldMk cId="480629598" sldId="396"/>
            <ac:spMk id="2" creationId="{C4A3E146-5E42-D1A9-B75F-D27C3DD63364}"/>
          </ac:spMkLst>
        </pc:spChg>
        <pc:spChg chg="del">
          <ac:chgData name="Sastre Arrojo Sergio" userId="S::sergio.sastre@edu.uah.es::8291a5bd-27b5-4462-bdb8-a792691ce4ed" providerId="AD" clId="Web-{5C426E4D-1C44-7A00-FDCC-76FF55C21AFF}" dt="2024-01-04T00:30:16.707" v="624"/>
          <ac:spMkLst>
            <pc:docMk/>
            <pc:sldMk cId="480629598" sldId="396"/>
            <ac:spMk id="3" creationId="{D5FFC567-0BF1-E990-2A57-D0546BDFD98D}"/>
          </ac:spMkLst>
        </pc:spChg>
        <pc:spChg chg="mod">
          <ac:chgData name="Sastre Arrojo Sergio" userId="S::sergio.sastre@edu.uah.es::8291a5bd-27b5-4462-bdb8-a792691ce4ed" providerId="AD" clId="Web-{5C426E4D-1C44-7A00-FDCC-76FF55C21AFF}" dt="2024-01-04T00:29:31.612" v="623" actId="20577"/>
          <ac:spMkLst>
            <pc:docMk/>
            <pc:sldMk cId="480629598" sldId="396"/>
            <ac:spMk id="4" creationId="{737146FC-6A3F-6CA7-D06C-8B4F82E19A16}"/>
          </ac:spMkLst>
        </pc:spChg>
        <pc:spChg chg="add del mod">
          <ac:chgData name="Sastre Arrojo Sergio" userId="S::sergio.sastre@edu.uah.es::8291a5bd-27b5-4462-bdb8-a792691ce4ed" providerId="AD" clId="Web-{5C426E4D-1C44-7A00-FDCC-76FF55C21AFF}" dt="2024-01-04T00:30:58.958" v="628"/>
          <ac:spMkLst>
            <pc:docMk/>
            <pc:sldMk cId="480629598" sldId="396"/>
            <ac:spMk id="10" creationId="{CD104F88-0B67-EF64-1A38-34915EEB5B4B}"/>
          </ac:spMkLst>
        </pc:spChg>
        <pc:spChg chg="add del mod">
          <ac:chgData name="Sastre Arrojo Sergio" userId="S::sergio.sastre@edu.uah.es::8291a5bd-27b5-4462-bdb8-a792691ce4ed" providerId="AD" clId="Web-{5C426E4D-1C44-7A00-FDCC-76FF55C21AFF}" dt="2024-01-04T00:31:46.928" v="636"/>
          <ac:spMkLst>
            <pc:docMk/>
            <pc:sldMk cId="480629598" sldId="396"/>
            <ac:spMk id="13" creationId="{534E7DFB-1C23-9812-B2A4-97E48FF3DE8A}"/>
          </ac:spMkLst>
        </pc:spChg>
        <pc:picChg chg="add del mod ord">
          <ac:chgData name="Sastre Arrojo Sergio" userId="S::sergio.sastre@edu.uah.es::8291a5bd-27b5-4462-bdb8-a792691ce4ed" providerId="AD" clId="Web-{5C426E4D-1C44-7A00-FDCC-76FF55C21AFF}" dt="2024-01-04T00:30:33.988" v="627"/>
          <ac:picMkLst>
            <pc:docMk/>
            <pc:sldMk cId="480629598" sldId="396"/>
            <ac:picMk id="8" creationId="{9604B7DC-EC38-48CA-8809-38F97926383D}"/>
          </ac:picMkLst>
        </pc:picChg>
        <pc:picChg chg="add del mod ord">
          <ac:chgData name="Sastre Arrojo Sergio" userId="S::sergio.sastre@edu.uah.es::8291a5bd-27b5-4462-bdb8-a792691ce4ed" providerId="AD" clId="Web-{5C426E4D-1C44-7A00-FDCC-76FF55C21AFF}" dt="2024-01-04T00:31:25.427" v="635"/>
          <ac:picMkLst>
            <pc:docMk/>
            <pc:sldMk cId="480629598" sldId="396"/>
            <ac:picMk id="11" creationId="{E70090C9-F557-FA29-8A6A-0ACCFB910DBB}"/>
          </ac:picMkLst>
        </pc:picChg>
        <pc:picChg chg="add mod ord">
          <ac:chgData name="Sastre Arrojo Sergio" userId="S::sergio.sastre@edu.uah.es::8291a5bd-27b5-4462-bdb8-a792691ce4ed" providerId="AD" clId="Web-{5C426E4D-1C44-7A00-FDCC-76FF55C21AFF}" dt="2024-01-04T00:31:52.928" v="638" actId="1076"/>
          <ac:picMkLst>
            <pc:docMk/>
            <pc:sldMk cId="480629598" sldId="396"/>
            <ac:picMk id="14" creationId="{905548ED-8EAF-CAF6-D66E-EABAE9F5A467}"/>
          </ac:picMkLst>
        </pc:picChg>
        <pc:picChg chg="add mod">
          <ac:chgData name="Sastre Arrojo Sergio" userId="S::sergio.sastre@edu.uah.es::8291a5bd-27b5-4462-bdb8-a792691ce4ed" providerId="AD" clId="Web-{5C426E4D-1C44-7A00-FDCC-76FF55C21AFF}" dt="2024-01-04T00:33:10.555" v="646" actId="14100"/>
          <ac:picMkLst>
            <pc:docMk/>
            <pc:sldMk cId="480629598" sldId="396"/>
            <ac:picMk id="15" creationId="{52BAC4A9-D631-6607-4700-ABDD69513595}"/>
          </ac:picMkLst>
        </pc:picChg>
      </pc:sldChg>
      <pc:sldChg chg="addSp delSp modSp add del replId">
        <pc:chgData name="Sastre Arrojo Sergio" userId="S::sergio.sastre@edu.uah.es::8291a5bd-27b5-4462-bdb8-a792691ce4ed" providerId="AD" clId="Web-{5C426E4D-1C44-7A00-FDCC-76FF55C21AFF}" dt="2024-01-04T00:38:39.281" v="716"/>
        <pc:sldMkLst>
          <pc:docMk/>
          <pc:sldMk cId="3319326301" sldId="397"/>
        </pc:sldMkLst>
        <pc:spChg chg="mod">
          <ac:chgData name="Sastre Arrojo Sergio" userId="S::sergio.sastre@edu.uah.es::8291a5bd-27b5-4462-bdb8-a792691ce4ed" providerId="AD" clId="Web-{5C426E4D-1C44-7A00-FDCC-76FF55C21AFF}" dt="2024-01-04T00:33:27.071" v="648" actId="20577"/>
          <ac:spMkLst>
            <pc:docMk/>
            <pc:sldMk cId="3319326301" sldId="397"/>
            <ac:spMk id="2" creationId="{8B108EF0-4F58-0886-10A4-D1A975527745}"/>
          </ac:spMkLst>
        </pc:spChg>
        <pc:spChg chg="mod">
          <ac:chgData name="Sastre Arrojo Sergio" userId="S::sergio.sastre@edu.uah.es::8291a5bd-27b5-4462-bdb8-a792691ce4ed" providerId="AD" clId="Web-{5C426E4D-1C44-7A00-FDCC-76FF55C21AFF}" dt="2024-01-04T00:33:37.337" v="658" actId="20577"/>
          <ac:spMkLst>
            <pc:docMk/>
            <pc:sldMk cId="3319326301" sldId="397"/>
            <ac:spMk id="4" creationId="{5CF553F7-B1CE-9426-14BB-49567D472E43}"/>
          </ac:spMkLst>
        </pc:spChg>
        <pc:spChg chg="add del mod">
          <ac:chgData name="Sastre Arrojo Sergio" userId="S::sergio.sastre@edu.uah.es::8291a5bd-27b5-4462-bdb8-a792691ce4ed" providerId="AD" clId="Web-{5C426E4D-1C44-7A00-FDCC-76FF55C21AFF}" dt="2024-01-04T00:34:10.041" v="661"/>
          <ac:spMkLst>
            <pc:docMk/>
            <pc:sldMk cId="3319326301" sldId="397"/>
            <ac:spMk id="8" creationId="{08FF42F0-EC7F-C564-278D-75981D9B8430}"/>
          </ac:spMkLst>
        </pc:spChg>
        <pc:spChg chg="add del mod">
          <ac:chgData name="Sastre Arrojo Sergio" userId="S::sergio.sastre@edu.uah.es::8291a5bd-27b5-4462-bdb8-a792691ce4ed" providerId="AD" clId="Web-{5C426E4D-1C44-7A00-FDCC-76FF55C21AFF}" dt="2024-01-04T00:35:02.870" v="666"/>
          <ac:spMkLst>
            <pc:docMk/>
            <pc:sldMk cId="3319326301" sldId="397"/>
            <ac:spMk id="11" creationId="{2D22E9F6-A01A-D3CD-378F-C2BE8983F2B6}"/>
          </ac:spMkLst>
        </pc:spChg>
        <pc:picChg chg="add del mod ord">
          <ac:chgData name="Sastre Arrojo Sergio" userId="S::sergio.sastre@edu.uah.es::8291a5bd-27b5-4462-bdb8-a792691ce4ed" providerId="AD" clId="Web-{5C426E4D-1C44-7A00-FDCC-76FF55C21AFF}" dt="2024-01-04T00:34:36.854" v="665"/>
          <ac:picMkLst>
            <pc:docMk/>
            <pc:sldMk cId="3319326301" sldId="397"/>
            <ac:picMk id="9" creationId="{C840B6CA-CDE5-3A06-CCC1-6BB3AD71DB1A}"/>
          </ac:picMkLst>
        </pc:picChg>
        <pc:picChg chg="add mod ord">
          <ac:chgData name="Sastre Arrojo Sergio" userId="S::sergio.sastre@edu.uah.es::8291a5bd-27b5-4462-bdb8-a792691ce4ed" providerId="AD" clId="Web-{5C426E4D-1C44-7A00-FDCC-76FF55C21AFF}" dt="2024-01-04T00:35:24.105" v="670" actId="1076"/>
          <ac:picMkLst>
            <pc:docMk/>
            <pc:sldMk cId="3319326301" sldId="397"/>
            <ac:picMk id="12" creationId="{7755F8DB-68B0-817A-2541-F99D5C108FF6}"/>
          </ac:picMkLst>
        </pc:picChg>
        <pc:picChg chg="add mod">
          <ac:chgData name="Sastre Arrojo Sergio" userId="S::sergio.sastre@edu.uah.es::8291a5bd-27b5-4462-bdb8-a792691ce4ed" providerId="AD" clId="Web-{5C426E4D-1C44-7A00-FDCC-76FF55C21AFF}" dt="2024-01-04T00:36:08.168" v="675" actId="1076"/>
          <ac:picMkLst>
            <pc:docMk/>
            <pc:sldMk cId="3319326301" sldId="397"/>
            <ac:picMk id="13" creationId="{6DD22821-D29F-D836-4CD3-59468131B441}"/>
          </ac:picMkLst>
        </pc:picChg>
        <pc:picChg chg="del">
          <ac:chgData name="Sastre Arrojo Sergio" userId="S::sergio.sastre@edu.uah.es::8291a5bd-27b5-4462-bdb8-a792691ce4ed" providerId="AD" clId="Web-{5C426E4D-1C44-7A00-FDCC-76FF55C21AFF}" dt="2024-01-04T00:33:38.680" v="659"/>
          <ac:picMkLst>
            <pc:docMk/>
            <pc:sldMk cId="3319326301" sldId="397"/>
            <ac:picMk id="14" creationId="{8656F1B9-BBB1-74B8-5CAC-1AF7D3A46F5F}"/>
          </ac:picMkLst>
        </pc:picChg>
        <pc:picChg chg="del">
          <ac:chgData name="Sastre Arrojo Sergio" userId="S::sergio.sastre@edu.uah.es::8291a5bd-27b5-4462-bdb8-a792691ce4ed" providerId="AD" clId="Web-{5C426E4D-1C44-7A00-FDCC-76FF55C21AFF}" dt="2024-01-04T00:33:40.946" v="660"/>
          <ac:picMkLst>
            <pc:docMk/>
            <pc:sldMk cId="3319326301" sldId="397"/>
            <ac:picMk id="15" creationId="{B11C7E3C-822B-BCE3-D84D-94DFE9EC4C28}"/>
          </ac:picMkLst>
        </pc:picChg>
      </pc:sldChg>
      <pc:sldChg chg="addSp delSp modSp add replId">
        <pc:chgData name="Sastre Arrojo Sergio" userId="S::sergio.sastre@edu.uah.es::8291a5bd-27b5-4462-bdb8-a792691ce4ed" providerId="AD" clId="Web-{5C426E4D-1C44-7A00-FDCC-76FF55C21AFF}" dt="2024-01-04T00:37:41.296" v="685"/>
        <pc:sldMkLst>
          <pc:docMk/>
          <pc:sldMk cId="3685971328" sldId="398"/>
        </pc:sldMkLst>
        <pc:spChg chg="mod">
          <ac:chgData name="Sastre Arrojo Sergio" userId="S::sergio.sastre@edu.uah.es::8291a5bd-27b5-4462-bdb8-a792691ce4ed" providerId="AD" clId="Web-{5C426E4D-1C44-7A00-FDCC-76FF55C21AFF}" dt="2024-01-04T00:37:06.888" v="678" actId="20577"/>
          <ac:spMkLst>
            <pc:docMk/>
            <pc:sldMk cId="3685971328" sldId="398"/>
            <ac:spMk id="7" creationId="{215AA39B-BB0D-ADB8-F8CD-96CB41036A8D}"/>
          </ac:spMkLst>
        </pc:spChg>
        <pc:spChg chg="mod">
          <ac:chgData name="Sastre Arrojo Sergio" userId="S::sergio.sastre@edu.uah.es::8291a5bd-27b5-4462-bdb8-a792691ce4ed" providerId="AD" clId="Web-{5C426E4D-1C44-7A00-FDCC-76FF55C21AFF}" dt="2024-01-04T00:37:25.951" v="683" actId="20577"/>
          <ac:spMkLst>
            <pc:docMk/>
            <pc:sldMk cId="3685971328" sldId="398"/>
            <ac:spMk id="9" creationId="{196BED89-E825-68A8-301A-55C8D71F26E7}"/>
          </ac:spMkLst>
        </pc:spChg>
        <pc:spChg chg="del">
          <ac:chgData name="Sastre Arrojo Sergio" userId="S::sergio.sastre@edu.uah.es::8291a5bd-27b5-4462-bdb8-a792691ce4ed" providerId="AD" clId="Web-{5C426E4D-1C44-7A00-FDCC-76FF55C21AFF}" dt="2024-01-04T00:37:10.310" v="679"/>
          <ac:spMkLst>
            <pc:docMk/>
            <pc:sldMk cId="3685971328" sldId="398"/>
            <ac:spMk id="11" creationId="{32C50B82-ACF9-6BF4-AD8C-BCA49EDF811B}"/>
          </ac:spMkLst>
        </pc:spChg>
        <pc:picChg chg="add">
          <ac:chgData name="Sastre Arrojo Sergio" userId="S::sergio.sastre@edu.uah.es::8291a5bd-27b5-4462-bdb8-a792691ce4ed" providerId="AD" clId="Web-{5C426E4D-1C44-7A00-FDCC-76FF55C21AFF}" dt="2024-01-04T00:37:41.280" v="684"/>
          <ac:picMkLst>
            <pc:docMk/>
            <pc:sldMk cId="3685971328" sldId="398"/>
            <ac:picMk id="3" creationId="{F0A491E6-E1AA-FB5A-F260-E049A7D7156D}"/>
          </ac:picMkLst>
        </pc:picChg>
        <pc:picChg chg="del">
          <ac:chgData name="Sastre Arrojo Sergio" userId="S::sergio.sastre@edu.uah.es::8291a5bd-27b5-4462-bdb8-a792691ce4ed" providerId="AD" clId="Web-{5C426E4D-1C44-7A00-FDCC-76FF55C21AFF}" dt="2024-01-04T00:37:10.310" v="679"/>
          <ac:picMkLst>
            <pc:docMk/>
            <pc:sldMk cId="3685971328" sldId="398"/>
            <ac:picMk id="8" creationId="{AEAD0EC1-0D4B-4141-4D32-D686E08E6357}"/>
          </ac:picMkLst>
        </pc:picChg>
        <pc:picChg chg="add">
          <ac:chgData name="Sastre Arrojo Sergio" userId="S::sergio.sastre@edu.uah.es::8291a5bd-27b5-4462-bdb8-a792691ce4ed" providerId="AD" clId="Web-{5C426E4D-1C44-7A00-FDCC-76FF55C21AFF}" dt="2024-01-04T00:37:41.296" v="685"/>
          <ac:picMkLst>
            <pc:docMk/>
            <pc:sldMk cId="3685971328" sldId="398"/>
            <ac:picMk id="13" creationId="{87BF8619-5D15-983D-88B8-025C34A1F248}"/>
          </ac:picMkLst>
        </pc:picChg>
      </pc:sldChg>
      <pc:sldChg chg="addSp delSp modSp add replId">
        <pc:chgData name="Sastre Arrojo Sergio" userId="S::sergio.sastre@edu.uah.es::8291a5bd-27b5-4462-bdb8-a792691ce4ed" providerId="AD" clId="Web-{5C426E4D-1C44-7A00-FDCC-76FF55C21AFF}" dt="2024-01-04T00:38:37.344" v="715" actId="20577"/>
        <pc:sldMkLst>
          <pc:docMk/>
          <pc:sldMk cId="3483302519" sldId="399"/>
        </pc:sldMkLst>
        <pc:spChg chg="mod">
          <ac:chgData name="Sastre Arrojo Sergio" userId="S::sergio.sastre@edu.uah.es::8291a5bd-27b5-4462-bdb8-a792691ce4ed" providerId="AD" clId="Web-{5C426E4D-1C44-7A00-FDCC-76FF55C21AFF}" dt="2024-01-04T00:38:37.344" v="715" actId="20577"/>
          <ac:spMkLst>
            <pc:docMk/>
            <pc:sldMk cId="3483302519" sldId="399"/>
            <ac:spMk id="7" creationId="{42D4B9D3-068A-444D-656A-2F1DC95F59F9}"/>
          </ac:spMkLst>
        </pc:spChg>
        <pc:spChg chg="mod">
          <ac:chgData name="Sastre Arrojo Sergio" userId="S::sergio.sastre@edu.uah.es::8291a5bd-27b5-4462-bdb8-a792691ce4ed" providerId="AD" clId="Web-{5C426E4D-1C44-7A00-FDCC-76FF55C21AFF}" dt="2024-01-04T00:38:18.359" v="712" actId="20577"/>
          <ac:spMkLst>
            <pc:docMk/>
            <pc:sldMk cId="3483302519" sldId="399"/>
            <ac:spMk id="9" creationId="{56CF55D0-5E37-5329-3472-104902EB49B4}"/>
          </ac:spMkLst>
        </pc:spChg>
        <pc:picChg chg="del">
          <ac:chgData name="Sastre Arrojo Sergio" userId="S::sergio.sastre@edu.uah.es::8291a5bd-27b5-4462-bdb8-a792691ce4ed" providerId="AD" clId="Web-{5C426E4D-1C44-7A00-FDCC-76FF55C21AFF}" dt="2024-01-04T00:37:59.702" v="688"/>
          <ac:picMkLst>
            <pc:docMk/>
            <pc:sldMk cId="3483302519" sldId="399"/>
            <ac:picMk id="3" creationId="{DDD596F5-B88E-7841-24AF-E8261FEB3D81}"/>
          </ac:picMkLst>
        </pc:picChg>
        <pc:picChg chg="add">
          <ac:chgData name="Sastre Arrojo Sergio" userId="S::sergio.sastre@edu.uah.es::8291a5bd-27b5-4462-bdb8-a792691ce4ed" providerId="AD" clId="Web-{5C426E4D-1C44-7A00-FDCC-76FF55C21AFF}" dt="2024-01-04T00:38:32.562" v="713"/>
          <ac:picMkLst>
            <pc:docMk/>
            <pc:sldMk cId="3483302519" sldId="399"/>
            <ac:picMk id="4" creationId="{E4178361-8762-541D-2C2B-1DCC508EEF9D}"/>
          </ac:picMkLst>
        </pc:picChg>
        <pc:picChg chg="add">
          <ac:chgData name="Sastre Arrojo Sergio" userId="S::sergio.sastre@edu.uah.es::8291a5bd-27b5-4462-bdb8-a792691ce4ed" providerId="AD" clId="Web-{5C426E4D-1C44-7A00-FDCC-76FF55C21AFF}" dt="2024-01-04T00:38:32.578" v="714"/>
          <ac:picMkLst>
            <pc:docMk/>
            <pc:sldMk cId="3483302519" sldId="399"/>
            <ac:picMk id="11" creationId="{A411F254-D4AD-2974-0ECD-3207B73E7D28}"/>
          </ac:picMkLst>
        </pc:picChg>
        <pc:picChg chg="del">
          <ac:chgData name="Sastre Arrojo Sergio" userId="S::sergio.sastre@edu.uah.es::8291a5bd-27b5-4462-bdb8-a792691ce4ed" providerId="AD" clId="Web-{5C426E4D-1C44-7A00-FDCC-76FF55C21AFF}" dt="2024-01-04T00:38:00.655" v="689"/>
          <ac:picMkLst>
            <pc:docMk/>
            <pc:sldMk cId="3483302519" sldId="399"/>
            <ac:picMk id="13" creationId="{E4329FCB-604F-7E5E-7F18-AE29C0847735}"/>
          </ac:picMkLst>
        </pc:picChg>
      </pc:sldChg>
      <pc:sldChg chg="addSp delSp modSp add replId">
        <pc:chgData name="Sastre Arrojo Sergio" userId="S::sergio.sastre@edu.uah.es::8291a5bd-27b5-4462-bdb8-a792691ce4ed" providerId="AD" clId="Web-{5C426E4D-1C44-7A00-FDCC-76FF55C21AFF}" dt="2024-01-04T00:43:44.648" v="779" actId="14100"/>
        <pc:sldMkLst>
          <pc:docMk/>
          <pc:sldMk cId="906938936" sldId="400"/>
        </pc:sldMkLst>
        <pc:spChg chg="mod">
          <ac:chgData name="Sastre Arrojo Sergio" userId="S::sergio.sastre@edu.uah.es::8291a5bd-27b5-4462-bdb8-a792691ce4ed" providerId="AD" clId="Web-{5C426E4D-1C44-7A00-FDCC-76FF55C21AFF}" dt="2024-01-04T00:40:36.659" v="731" actId="20577"/>
          <ac:spMkLst>
            <pc:docMk/>
            <pc:sldMk cId="906938936" sldId="400"/>
            <ac:spMk id="7" creationId="{0CF46F3D-C18F-F1FE-7FA2-766301EFB6E0}"/>
          </ac:spMkLst>
        </pc:spChg>
        <pc:spChg chg="mod">
          <ac:chgData name="Sastre Arrojo Sergio" userId="S::sergio.sastre@edu.uah.es::8291a5bd-27b5-4462-bdb8-a792691ce4ed" providerId="AD" clId="Web-{5C426E4D-1C44-7A00-FDCC-76FF55C21AFF}" dt="2024-01-04T00:40:53.019" v="754" actId="20577"/>
          <ac:spMkLst>
            <pc:docMk/>
            <pc:sldMk cId="906938936" sldId="400"/>
            <ac:spMk id="9" creationId="{ECEAA2D5-85A1-8415-7E2B-FC553FCE2D6F}"/>
          </ac:spMkLst>
        </pc:spChg>
        <pc:grpChg chg="mod">
          <ac:chgData name="Sastre Arrojo Sergio" userId="S::sergio.sastre@edu.uah.es::8291a5bd-27b5-4462-bdb8-a792691ce4ed" providerId="AD" clId="Web-{5C426E4D-1C44-7A00-FDCC-76FF55C21AFF}" dt="2024-01-04T00:43:23.257" v="774" actId="1076"/>
          <ac:grpSpMkLst>
            <pc:docMk/>
            <pc:sldMk cId="906938936" sldId="400"/>
            <ac:grpSpMk id="25" creationId="{C4EA1640-F2CF-7F75-5CFF-6C19C1BB8DD4}"/>
          </ac:grpSpMkLst>
        </pc:grpChg>
        <pc:picChg chg="add del mod">
          <ac:chgData name="Sastre Arrojo Sergio" userId="S::sergio.sastre@edu.uah.es::8291a5bd-27b5-4462-bdb8-a792691ce4ed" providerId="AD" clId="Web-{5C426E4D-1C44-7A00-FDCC-76FF55C21AFF}" dt="2024-01-04T00:41:09.207" v="759"/>
          <ac:picMkLst>
            <pc:docMk/>
            <pc:sldMk cId="906938936" sldId="400"/>
            <ac:picMk id="2" creationId="{A2FD200B-6775-BBC3-08CC-A2343B3DB151}"/>
          </ac:picMkLst>
        </pc:picChg>
        <pc:picChg chg="add mod">
          <ac:chgData name="Sastre Arrojo Sergio" userId="S::sergio.sastre@edu.uah.es::8291a5bd-27b5-4462-bdb8-a792691ce4ed" providerId="AD" clId="Web-{5C426E4D-1C44-7A00-FDCC-76FF55C21AFF}" dt="2024-01-04T00:43:23.272" v="775" actId="1076"/>
          <ac:picMkLst>
            <pc:docMk/>
            <pc:sldMk cId="906938936" sldId="400"/>
            <ac:picMk id="3" creationId="{A84142AF-62AF-D9FD-1AE9-09A647D08774}"/>
          </ac:picMkLst>
        </pc:picChg>
        <pc:picChg chg="del">
          <ac:chgData name="Sastre Arrojo Sergio" userId="S::sergio.sastre@edu.uah.es::8291a5bd-27b5-4462-bdb8-a792691ce4ed" providerId="AD" clId="Web-{5C426E4D-1C44-7A00-FDCC-76FF55C21AFF}" dt="2024-01-04T00:40:55.003" v="755"/>
          <ac:picMkLst>
            <pc:docMk/>
            <pc:sldMk cId="906938936" sldId="400"/>
            <ac:picMk id="4" creationId="{940D1754-2D15-F01E-A0D4-7C8BBB4AAD4C}"/>
          </ac:picMkLst>
        </pc:picChg>
        <pc:picChg chg="add mod">
          <ac:chgData name="Sastre Arrojo Sergio" userId="S::sergio.sastre@edu.uah.es::8291a5bd-27b5-4462-bdb8-a792691ce4ed" providerId="AD" clId="Web-{5C426E4D-1C44-7A00-FDCC-76FF55C21AFF}" dt="2024-01-04T00:43:41.554" v="778" actId="14100"/>
          <ac:picMkLst>
            <pc:docMk/>
            <pc:sldMk cId="906938936" sldId="400"/>
            <ac:picMk id="8" creationId="{5C84DDED-7D10-6A91-4435-D97D43E33FD7}"/>
          </ac:picMkLst>
        </pc:picChg>
        <pc:picChg chg="del">
          <ac:chgData name="Sastre Arrojo Sergio" userId="S::sergio.sastre@edu.uah.es::8291a5bd-27b5-4462-bdb8-a792691ce4ed" providerId="AD" clId="Web-{5C426E4D-1C44-7A00-FDCC-76FF55C21AFF}" dt="2024-01-04T00:40:56.441" v="756"/>
          <ac:picMkLst>
            <pc:docMk/>
            <pc:sldMk cId="906938936" sldId="400"/>
            <ac:picMk id="11" creationId="{74D537DF-C4E5-2136-1E9A-2ABFAF753163}"/>
          </ac:picMkLst>
        </pc:picChg>
        <pc:picChg chg="add mod">
          <ac:chgData name="Sastre Arrojo Sergio" userId="S::sergio.sastre@edu.uah.es::8291a5bd-27b5-4462-bdb8-a792691ce4ed" providerId="AD" clId="Web-{5C426E4D-1C44-7A00-FDCC-76FF55C21AFF}" dt="2024-01-04T00:43:44.648" v="779" actId="14100"/>
          <ac:picMkLst>
            <pc:docMk/>
            <pc:sldMk cId="906938936" sldId="400"/>
            <ac:picMk id="13" creationId="{87B2F8FD-E1F6-569D-056E-CB78FBAA3924}"/>
          </ac:picMkLst>
        </pc:picChg>
      </pc:sldChg>
      <pc:sldChg chg="addSp delSp modSp add replId">
        <pc:chgData name="Sastre Arrojo Sergio" userId="S::sergio.sastre@edu.uah.es::8291a5bd-27b5-4462-bdb8-a792691ce4ed" providerId="AD" clId="Web-{5C426E4D-1C44-7A00-FDCC-76FF55C21AFF}" dt="2024-01-04T00:46:59.090" v="801" actId="1076"/>
        <pc:sldMkLst>
          <pc:docMk/>
          <pc:sldMk cId="3449987904" sldId="401"/>
        </pc:sldMkLst>
        <pc:spChg chg="mod">
          <ac:chgData name="Sastre Arrojo Sergio" userId="S::sergio.sastre@edu.uah.es::8291a5bd-27b5-4462-bdb8-a792691ce4ed" providerId="AD" clId="Web-{5C426E4D-1C44-7A00-FDCC-76FF55C21AFF}" dt="2024-01-04T00:44:37.571" v="791" actId="20577"/>
          <ac:spMkLst>
            <pc:docMk/>
            <pc:sldMk cId="3449987904" sldId="401"/>
            <ac:spMk id="7" creationId="{3D05D111-B2F6-CC0B-C2CC-69D5C3774DA1}"/>
          </ac:spMkLst>
        </pc:spChg>
        <pc:spChg chg="del mod">
          <ac:chgData name="Sastre Arrojo Sergio" userId="S::sergio.sastre@edu.uah.es::8291a5bd-27b5-4462-bdb8-a792691ce4ed" providerId="AD" clId="Web-{5C426E4D-1C44-7A00-FDCC-76FF55C21AFF}" dt="2024-01-04T00:46:54.512" v="800"/>
          <ac:spMkLst>
            <pc:docMk/>
            <pc:sldMk cId="3449987904" sldId="401"/>
            <ac:spMk id="9" creationId="{740669C1-E7AF-E330-1B85-DD44DB31BB81}"/>
          </ac:spMkLst>
        </pc:spChg>
        <pc:picChg chg="add mod">
          <ac:chgData name="Sastre Arrojo Sergio" userId="S::sergio.sastre@edu.uah.es::8291a5bd-27b5-4462-bdb8-a792691ce4ed" providerId="AD" clId="Web-{5C426E4D-1C44-7A00-FDCC-76FF55C21AFF}" dt="2024-01-04T00:46:59.090" v="801" actId="1076"/>
          <ac:picMkLst>
            <pc:docMk/>
            <pc:sldMk cId="3449987904" sldId="401"/>
            <ac:picMk id="2" creationId="{5AE56E65-BC5E-06B8-0EBB-2F3289223B3D}"/>
          </ac:picMkLst>
        </pc:picChg>
        <pc:picChg chg="del">
          <ac:chgData name="Sastre Arrojo Sergio" userId="S::sergio.sastre@edu.uah.es::8291a5bd-27b5-4462-bdb8-a792691ce4ed" providerId="AD" clId="Web-{5C426E4D-1C44-7A00-FDCC-76FF55C21AFF}" dt="2024-01-04T00:44:51.384" v="795"/>
          <ac:picMkLst>
            <pc:docMk/>
            <pc:sldMk cId="3449987904" sldId="401"/>
            <ac:picMk id="3" creationId="{A35A4CEC-5C36-66E8-EC87-7C1D4252B472}"/>
          </ac:picMkLst>
        </pc:picChg>
        <pc:picChg chg="del">
          <ac:chgData name="Sastre Arrojo Sergio" userId="S::sergio.sastre@edu.uah.es::8291a5bd-27b5-4462-bdb8-a792691ce4ed" providerId="AD" clId="Web-{5C426E4D-1C44-7A00-FDCC-76FF55C21AFF}" dt="2024-01-04T00:44:51.384" v="794"/>
          <ac:picMkLst>
            <pc:docMk/>
            <pc:sldMk cId="3449987904" sldId="401"/>
            <ac:picMk id="8" creationId="{A41F0791-4DBC-032A-B8D9-0034BE8F3095}"/>
          </ac:picMkLst>
        </pc:picChg>
        <pc:picChg chg="del">
          <ac:chgData name="Sastre Arrojo Sergio" userId="S::sergio.sastre@edu.uah.es::8291a5bd-27b5-4462-bdb8-a792691ce4ed" providerId="AD" clId="Web-{5C426E4D-1C44-7A00-FDCC-76FF55C21AFF}" dt="2024-01-04T00:44:51.384" v="793"/>
          <ac:picMkLst>
            <pc:docMk/>
            <pc:sldMk cId="3449987904" sldId="401"/>
            <ac:picMk id="13" creationId="{96F94151-7467-C2DA-1780-D9C4C351DA3F}"/>
          </ac:picMkLst>
        </pc:picChg>
      </pc:sldChg>
      <pc:sldChg chg="addSp delSp modSp add replId">
        <pc:chgData name="Sastre Arrojo Sergio" userId="S::sergio.sastre@edu.uah.es::8291a5bd-27b5-4462-bdb8-a792691ce4ed" providerId="AD" clId="Web-{5C426E4D-1C44-7A00-FDCC-76FF55C21AFF}" dt="2024-01-04T00:48:52.280" v="836" actId="1076"/>
        <pc:sldMkLst>
          <pc:docMk/>
          <pc:sldMk cId="1314835635" sldId="402"/>
        </pc:sldMkLst>
        <pc:spChg chg="add mod">
          <ac:chgData name="Sastre Arrojo Sergio" userId="S::sergio.sastre@edu.uah.es::8291a5bd-27b5-4462-bdb8-a792691ce4ed" providerId="AD" clId="Web-{5C426E4D-1C44-7A00-FDCC-76FF55C21AFF}" dt="2024-01-04T00:48:37.358" v="831" actId="20577"/>
          <ac:spMkLst>
            <pc:docMk/>
            <pc:sldMk cId="1314835635" sldId="402"/>
            <ac:spMk id="4" creationId="{B7862269-E36E-43AE-34A1-54D85E9A81A3}"/>
          </ac:spMkLst>
        </pc:spChg>
        <pc:spChg chg="mod">
          <ac:chgData name="Sastre Arrojo Sergio" userId="S::sergio.sastre@edu.uah.es::8291a5bd-27b5-4462-bdb8-a792691ce4ed" providerId="AD" clId="Web-{5C426E4D-1C44-7A00-FDCC-76FF55C21AFF}" dt="2024-01-04T00:48:25.936" v="816" actId="20577"/>
          <ac:spMkLst>
            <pc:docMk/>
            <pc:sldMk cId="1314835635" sldId="402"/>
            <ac:spMk id="7" creationId="{37B4D3F3-7F55-AE63-F2CC-F92CA936A15E}"/>
          </ac:spMkLst>
        </pc:spChg>
        <pc:spChg chg="del">
          <ac:chgData name="Sastre Arrojo Sergio" userId="S::sergio.sastre@edu.uah.es::8291a5bd-27b5-4462-bdb8-a792691ce4ed" providerId="AD" clId="Web-{5C426E4D-1C44-7A00-FDCC-76FF55C21AFF}" dt="2024-01-04T00:47:49.998" v="806"/>
          <ac:spMkLst>
            <pc:docMk/>
            <pc:sldMk cId="1314835635" sldId="402"/>
            <ac:spMk id="9" creationId="{9472D7A8-8753-7B60-7192-8B1CAD52001D}"/>
          </ac:spMkLst>
        </pc:spChg>
        <pc:spChg chg="del">
          <ac:chgData name="Sastre Arrojo Sergio" userId="S::sergio.sastre@edu.uah.es::8291a5bd-27b5-4462-bdb8-a792691ce4ed" providerId="AD" clId="Web-{5C426E4D-1C44-7A00-FDCC-76FF55C21AFF}" dt="2024-01-04T00:47:50.044" v="807"/>
          <ac:spMkLst>
            <pc:docMk/>
            <pc:sldMk cId="1314835635" sldId="402"/>
            <ac:spMk id="10" creationId="{062781F5-8DCD-E554-7A03-5BEE3078D355}"/>
          </ac:spMkLst>
        </pc:spChg>
        <pc:spChg chg="add del mod">
          <ac:chgData name="Sastre Arrojo Sergio" userId="S::sergio.sastre@edu.uah.es::8291a5bd-27b5-4462-bdb8-a792691ce4ed" providerId="AD" clId="Web-{5C426E4D-1C44-7A00-FDCC-76FF55C21AFF}" dt="2024-01-04T00:48:15.576" v="809"/>
          <ac:spMkLst>
            <pc:docMk/>
            <pc:sldMk cId="1314835635" sldId="402"/>
            <ac:spMk id="14" creationId="{2605A248-AF86-7D7E-C3CD-80228829654F}"/>
          </ac:spMkLst>
        </pc:spChg>
        <pc:grpChg chg="del">
          <ac:chgData name="Sastre Arrojo Sergio" userId="S::sergio.sastre@edu.uah.es::8291a5bd-27b5-4462-bdb8-a792691ce4ed" providerId="AD" clId="Web-{5C426E4D-1C44-7A00-FDCC-76FF55C21AFF}" dt="2024-01-04T00:47:50.060" v="808"/>
          <ac:grpSpMkLst>
            <pc:docMk/>
            <pc:sldMk cId="1314835635" sldId="402"/>
            <ac:grpSpMk id="25" creationId="{0A0A0B9D-107D-5944-0BFD-A248770AC07E}"/>
          </ac:grpSpMkLst>
        </pc:grpChg>
        <pc:picChg chg="del">
          <ac:chgData name="Sastre Arrojo Sergio" userId="S::sergio.sastre@edu.uah.es::8291a5bd-27b5-4462-bdb8-a792691ce4ed" providerId="AD" clId="Web-{5C426E4D-1C44-7A00-FDCC-76FF55C21AFF}" dt="2024-01-04T00:47:49.951" v="805"/>
          <ac:picMkLst>
            <pc:docMk/>
            <pc:sldMk cId="1314835635" sldId="402"/>
            <ac:picMk id="3" creationId="{4D429B39-DAE1-E978-8A71-2FB948E1EC01}"/>
          </ac:picMkLst>
        </pc:picChg>
        <pc:picChg chg="del">
          <ac:chgData name="Sastre Arrojo Sergio" userId="S::sergio.sastre@edu.uah.es::8291a5bd-27b5-4462-bdb8-a792691ce4ed" providerId="AD" clId="Web-{5C426E4D-1C44-7A00-FDCC-76FF55C21AFF}" dt="2024-01-04T00:47:49.951" v="804"/>
          <ac:picMkLst>
            <pc:docMk/>
            <pc:sldMk cId="1314835635" sldId="402"/>
            <ac:picMk id="8" creationId="{43FC5543-4BB1-2CC4-9B65-FE25DD60A9BF}"/>
          </ac:picMkLst>
        </pc:picChg>
        <pc:picChg chg="del">
          <ac:chgData name="Sastre Arrojo Sergio" userId="S::sergio.sastre@edu.uah.es::8291a5bd-27b5-4462-bdb8-a792691ce4ed" providerId="AD" clId="Web-{5C426E4D-1C44-7A00-FDCC-76FF55C21AFF}" dt="2024-01-04T00:47:49.951" v="803"/>
          <ac:picMkLst>
            <pc:docMk/>
            <pc:sldMk cId="1314835635" sldId="402"/>
            <ac:picMk id="13" creationId="{40894564-4430-9FCC-7CD9-C62F5824D36F}"/>
          </ac:picMkLst>
        </pc:picChg>
        <pc:picChg chg="add mod ord">
          <ac:chgData name="Sastre Arrojo Sergio" userId="S::sergio.sastre@edu.uah.es::8291a5bd-27b5-4462-bdb8-a792691ce4ed" providerId="AD" clId="Web-{5C426E4D-1C44-7A00-FDCC-76FF55C21AFF}" dt="2024-01-04T00:48:52.280" v="836" actId="1076"/>
          <ac:picMkLst>
            <pc:docMk/>
            <pc:sldMk cId="1314835635" sldId="402"/>
            <ac:picMk id="15" creationId="{263EF15E-B5E3-DA6D-00E3-50996492DC43}"/>
          </ac:picMkLst>
        </pc:picChg>
      </pc:sldChg>
      <pc:sldChg chg="modSp add replId">
        <pc:chgData name="Sastre Arrojo Sergio" userId="S::sergio.sastre@edu.uah.es::8291a5bd-27b5-4462-bdb8-a792691ce4ed" providerId="AD" clId="Web-{5C426E4D-1C44-7A00-FDCC-76FF55C21AFF}" dt="2024-01-04T00:50:01.079" v="838" actId="20577"/>
        <pc:sldMkLst>
          <pc:docMk/>
          <pc:sldMk cId="658017122" sldId="403"/>
        </pc:sldMkLst>
        <pc:spChg chg="mod">
          <ac:chgData name="Sastre Arrojo Sergio" userId="S::sergio.sastre@edu.uah.es::8291a5bd-27b5-4462-bdb8-a792691ce4ed" providerId="AD" clId="Web-{5C426E4D-1C44-7A00-FDCC-76FF55C21AFF}" dt="2024-01-04T00:50:01.079" v="838" actId="20577"/>
          <ac:spMkLst>
            <pc:docMk/>
            <pc:sldMk cId="658017122" sldId="403"/>
            <ac:spMk id="15" creationId="{BC2C777D-793A-368D-9BD1-E2464D7AE3D6}"/>
          </ac:spMkLst>
        </pc:spChg>
      </pc:sldChg>
    </pc:docChg>
  </pc:docChgLst>
  <pc:docChgLst>
    <pc:chgData name="Resino Viñas Alejandro" userId="aef5a959-8446-45cc-98e2-4143be0d8fb9" providerId="ADAL" clId="{53120107-8C2F-497D-BA23-F64FA537D5B2}"/>
    <pc:docChg chg="custSel modSld">
      <pc:chgData name="Resino Viñas Alejandro" userId="aef5a959-8446-45cc-98e2-4143be0d8fb9" providerId="ADAL" clId="{53120107-8C2F-497D-BA23-F64FA537D5B2}" dt="2024-01-04T21:01:14.250" v="124" actId="1076"/>
      <pc:docMkLst>
        <pc:docMk/>
      </pc:docMkLst>
      <pc:sldChg chg="addSp delSp modSp mod">
        <pc:chgData name="Resino Viñas Alejandro" userId="aef5a959-8446-45cc-98e2-4143be0d8fb9" providerId="ADAL" clId="{53120107-8C2F-497D-BA23-F64FA537D5B2}" dt="2024-01-04T20:57:29.978" v="92" actId="1582"/>
        <pc:sldMkLst>
          <pc:docMk/>
          <pc:sldMk cId="2178789729" sldId="392"/>
        </pc:sldMkLst>
        <pc:spChg chg="mod">
          <ac:chgData name="Resino Viñas Alejandro" userId="aef5a959-8446-45cc-98e2-4143be0d8fb9" providerId="ADAL" clId="{53120107-8C2F-497D-BA23-F64FA537D5B2}" dt="2024-01-04T20:48:05.249" v="78" actId="1076"/>
          <ac:spMkLst>
            <pc:docMk/>
            <pc:sldMk cId="2178789729" sldId="392"/>
            <ac:spMk id="8" creationId="{32633D4D-1E5D-A359-47E2-C81B9A8938F3}"/>
          </ac:spMkLst>
        </pc:spChg>
        <pc:graphicFrameChg chg="add del mod">
          <ac:chgData name="Resino Viñas Alejandro" userId="aef5a959-8446-45cc-98e2-4143be0d8fb9" providerId="ADAL" clId="{53120107-8C2F-497D-BA23-F64FA537D5B2}" dt="2024-01-04T20:24:26.410" v="3" actId="478"/>
          <ac:graphicFrameMkLst>
            <pc:docMk/>
            <pc:sldMk cId="2178789729" sldId="392"/>
            <ac:graphicFrameMk id="2" creationId="{DDCDBEAE-CC6D-BE67-2502-393D1F3918D1}"/>
          </ac:graphicFrameMkLst>
        </pc:graphicFrameChg>
        <pc:picChg chg="add mod">
          <ac:chgData name="Resino Viñas Alejandro" userId="aef5a959-8446-45cc-98e2-4143be0d8fb9" providerId="ADAL" clId="{53120107-8C2F-497D-BA23-F64FA537D5B2}" dt="2024-01-04T20:57:29.978" v="92" actId="1582"/>
          <ac:picMkLst>
            <pc:docMk/>
            <pc:sldMk cId="2178789729" sldId="392"/>
            <ac:picMk id="9" creationId="{FA4AB361-66ED-EEA5-DC55-C864950FAA29}"/>
          </ac:picMkLst>
        </pc:picChg>
        <pc:picChg chg="del mod">
          <ac:chgData name="Resino Viñas Alejandro" userId="aef5a959-8446-45cc-98e2-4143be0d8fb9" providerId="ADAL" clId="{53120107-8C2F-497D-BA23-F64FA537D5B2}" dt="2024-01-04T20:25:02.130" v="9" actId="478"/>
          <ac:picMkLst>
            <pc:docMk/>
            <pc:sldMk cId="2178789729" sldId="392"/>
            <ac:picMk id="15" creationId="{2B479587-1B4D-E1D6-3AE4-8DFFB3407020}"/>
          </ac:picMkLst>
        </pc:picChg>
      </pc:sldChg>
      <pc:sldChg chg="addSp delSp modSp mod">
        <pc:chgData name="Resino Viñas Alejandro" userId="aef5a959-8446-45cc-98e2-4143be0d8fb9" providerId="ADAL" clId="{53120107-8C2F-497D-BA23-F64FA537D5B2}" dt="2024-01-04T20:54:59.368" v="88" actId="1582"/>
        <pc:sldMkLst>
          <pc:docMk/>
          <pc:sldMk cId="69628482" sldId="393"/>
        </pc:sldMkLst>
        <pc:spChg chg="add mod">
          <ac:chgData name="Resino Viñas Alejandro" userId="aef5a959-8446-45cc-98e2-4143be0d8fb9" providerId="ADAL" clId="{53120107-8C2F-497D-BA23-F64FA537D5B2}" dt="2024-01-04T20:31:04.190" v="16" actId="478"/>
          <ac:spMkLst>
            <pc:docMk/>
            <pc:sldMk cId="69628482" sldId="393"/>
            <ac:spMk id="11" creationId="{F2DAB6F3-DF86-B9B2-C986-52E0FD174B23}"/>
          </ac:spMkLst>
        </pc:spChg>
        <pc:picChg chg="del">
          <ac:chgData name="Resino Viñas Alejandro" userId="aef5a959-8446-45cc-98e2-4143be0d8fb9" providerId="ADAL" clId="{53120107-8C2F-497D-BA23-F64FA537D5B2}" dt="2024-01-04T20:31:04.190" v="16" actId="478"/>
          <ac:picMkLst>
            <pc:docMk/>
            <pc:sldMk cId="69628482" sldId="393"/>
            <ac:picMk id="2" creationId="{177DA727-5144-6B6D-5B9D-83CF5F277E56}"/>
          </ac:picMkLst>
        </pc:picChg>
        <pc:picChg chg="add mod">
          <ac:chgData name="Resino Viñas Alejandro" userId="aef5a959-8446-45cc-98e2-4143be0d8fb9" providerId="ADAL" clId="{53120107-8C2F-497D-BA23-F64FA537D5B2}" dt="2024-01-04T20:54:59.368" v="88" actId="1582"/>
          <ac:picMkLst>
            <pc:docMk/>
            <pc:sldMk cId="69628482" sldId="393"/>
            <ac:picMk id="8" creationId="{BFD2607D-8893-1DE5-C6C7-E59F8F1E71FA}"/>
          </ac:picMkLst>
        </pc:picChg>
      </pc:sldChg>
      <pc:sldChg chg="addSp delSp modSp mod">
        <pc:chgData name="Resino Viñas Alejandro" userId="aef5a959-8446-45cc-98e2-4143be0d8fb9" providerId="ADAL" clId="{53120107-8C2F-497D-BA23-F64FA537D5B2}" dt="2024-01-04T20:35:15.159" v="34" actId="1076"/>
        <pc:sldMkLst>
          <pc:docMk/>
          <pc:sldMk cId="3685971328" sldId="398"/>
        </pc:sldMkLst>
        <pc:picChg chg="mod">
          <ac:chgData name="Resino Viñas Alejandro" userId="aef5a959-8446-45cc-98e2-4143be0d8fb9" providerId="ADAL" clId="{53120107-8C2F-497D-BA23-F64FA537D5B2}" dt="2024-01-04T20:35:15.159" v="34" actId="1076"/>
          <ac:picMkLst>
            <pc:docMk/>
            <pc:sldMk cId="3685971328" sldId="398"/>
            <ac:picMk id="3" creationId="{F0A491E6-E1AA-FB5A-F260-E049A7D7156D}"/>
          </ac:picMkLst>
        </pc:picChg>
        <pc:picChg chg="add del mod">
          <ac:chgData name="Resino Viñas Alejandro" userId="aef5a959-8446-45cc-98e2-4143be0d8fb9" providerId="ADAL" clId="{53120107-8C2F-497D-BA23-F64FA537D5B2}" dt="2024-01-04T20:34:05.850" v="26" actId="478"/>
          <ac:picMkLst>
            <pc:docMk/>
            <pc:sldMk cId="3685971328" sldId="398"/>
            <ac:picMk id="4" creationId="{0DDED572-2848-126F-68F2-B086664DDEE3}"/>
          </ac:picMkLst>
        </pc:picChg>
        <pc:picChg chg="add mod">
          <ac:chgData name="Resino Viñas Alejandro" userId="aef5a959-8446-45cc-98e2-4143be0d8fb9" providerId="ADAL" clId="{53120107-8C2F-497D-BA23-F64FA537D5B2}" dt="2024-01-04T20:35:10.979" v="32" actId="1076"/>
          <ac:picMkLst>
            <pc:docMk/>
            <pc:sldMk cId="3685971328" sldId="398"/>
            <ac:picMk id="11" creationId="{A3A8A755-D014-D515-118B-24956F7EEEA4}"/>
          </ac:picMkLst>
        </pc:picChg>
        <pc:picChg chg="del">
          <ac:chgData name="Resino Viñas Alejandro" userId="aef5a959-8446-45cc-98e2-4143be0d8fb9" providerId="ADAL" clId="{53120107-8C2F-497D-BA23-F64FA537D5B2}" dt="2024-01-04T20:35:08.920" v="31" actId="478"/>
          <ac:picMkLst>
            <pc:docMk/>
            <pc:sldMk cId="3685971328" sldId="398"/>
            <ac:picMk id="13" creationId="{87BF8619-5D15-983D-88B8-025C34A1F248}"/>
          </ac:picMkLst>
        </pc:picChg>
      </pc:sldChg>
      <pc:sldChg chg="addSp delSp modSp mod">
        <pc:chgData name="Resino Viñas Alejandro" userId="aef5a959-8446-45cc-98e2-4143be0d8fb9" providerId="ADAL" clId="{53120107-8C2F-497D-BA23-F64FA537D5B2}" dt="2024-01-04T20:58:41.482" v="98" actId="1582"/>
        <pc:sldMkLst>
          <pc:docMk/>
          <pc:sldMk cId="3483302519" sldId="399"/>
        </pc:sldMkLst>
        <pc:picChg chg="add mod">
          <ac:chgData name="Resino Viñas Alejandro" userId="aef5a959-8446-45cc-98e2-4143be0d8fb9" providerId="ADAL" clId="{53120107-8C2F-497D-BA23-F64FA537D5B2}" dt="2024-01-04T20:58:41.482" v="98" actId="1582"/>
          <ac:picMkLst>
            <pc:docMk/>
            <pc:sldMk cId="3483302519" sldId="399"/>
            <ac:picMk id="3" creationId="{E135B769-9AC6-3FF0-3668-B40386914644}"/>
          </ac:picMkLst>
        </pc:picChg>
        <pc:picChg chg="mod">
          <ac:chgData name="Resino Viñas Alejandro" userId="aef5a959-8446-45cc-98e2-4143be0d8fb9" providerId="ADAL" clId="{53120107-8C2F-497D-BA23-F64FA537D5B2}" dt="2024-01-04T20:58:16.794" v="95" actId="1582"/>
          <ac:picMkLst>
            <pc:docMk/>
            <pc:sldMk cId="3483302519" sldId="399"/>
            <ac:picMk id="4" creationId="{E4178361-8762-541D-2C2B-1DCC508EEF9D}"/>
          </ac:picMkLst>
        </pc:picChg>
        <pc:picChg chg="del">
          <ac:chgData name="Resino Viñas Alejandro" userId="aef5a959-8446-45cc-98e2-4143be0d8fb9" providerId="ADAL" clId="{53120107-8C2F-497D-BA23-F64FA537D5B2}" dt="2024-01-04T20:40:39.170" v="38" actId="478"/>
          <ac:picMkLst>
            <pc:docMk/>
            <pc:sldMk cId="3483302519" sldId="399"/>
            <ac:picMk id="11" creationId="{A411F254-D4AD-2974-0ECD-3207B73E7D28}"/>
          </ac:picMkLst>
        </pc:picChg>
      </pc:sldChg>
      <pc:sldChg chg="addSp delSp modSp mod">
        <pc:chgData name="Resino Viñas Alejandro" userId="aef5a959-8446-45cc-98e2-4143be0d8fb9" providerId="ADAL" clId="{53120107-8C2F-497D-BA23-F64FA537D5B2}" dt="2024-01-04T21:01:14.250" v="124" actId="1076"/>
        <pc:sldMkLst>
          <pc:docMk/>
          <pc:sldMk cId="906938936" sldId="400"/>
        </pc:sldMkLst>
        <pc:picChg chg="mod">
          <ac:chgData name="Resino Viñas Alejandro" userId="aef5a959-8446-45cc-98e2-4143be0d8fb9" providerId="ADAL" clId="{53120107-8C2F-497D-BA23-F64FA537D5B2}" dt="2024-01-04T20:59:20.288" v="101" actId="1582"/>
          <ac:picMkLst>
            <pc:docMk/>
            <pc:sldMk cId="906938936" sldId="400"/>
            <ac:picMk id="3" creationId="{A84142AF-62AF-D9FD-1AE9-09A647D08774}"/>
          </ac:picMkLst>
        </pc:picChg>
        <pc:picChg chg="add mod">
          <ac:chgData name="Resino Viñas Alejandro" userId="aef5a959-8446-45cc-98e2-4143be0d8fb9" providerId="ADAL" clId="{53120107-8C2F-497D-BA23-F64FA537D5B2}" dt="2024-01-04T21:01:14.250" v="124" actId="1076"/>
          <ac:picMkLst>
            <pc:docMk/>
            <pc:sldMk cId="906938936" sldId="400"/>
            <ac:picMk id="4" creationId="{65F57155-F3C8-5FFF-5510-C26C8BD1AF80}"/>
          </ac:picMkLst>
        </pc:picChg>
        <pc:picChg chg="del">
          <ac:chgData name="Resino Viñas Alejandro" userId="aef5a959-8446-45cc-98e2-4143be0d8fb9" providerId="ADAL" clId="{53120107-8C2F-497D-BA23-F64FA537D5B2}" dt="2024-01-04T20:43:13.954" v="48" actId="478"/>
          <ac:picMkLst>
            <pc:docMk/>
            <pc:sldMk cId="906938936" sldId="400"/>
            <ac:picMk id="8" creationId="{5C84DDED-7D10-6A91-4435-D97D43E33FD7}"/>
          </ac:picMkLst>
        </pc:picChg>
        <pc:picChg chg="del mod">
          <ac:chgData name="Resino Viñas Alejandro" userId="aef5a959-8446-45cc-98e2-4143be0d8fb9" providerId="ADAL" clId="{53120107-8C2F-497D-BA23-F64FA537D5B2}" dt="2024-01-04T20:43:36.902" v="52" actId="478"/>
          <ac:picMkLst>
            <pc:docMk/>
            <pc:sldMk cId="906938936" sldId="400"/>
            <ac:picMk id="13" creationId="{87B2F8FD-E1F6-569D-056E-CB78FBAA3924}"/>
          </ac:picMkLst>
        </pc:picChg>
        <pc:picChg chg="add mod">
          <ac:chgData name="Resino Viñas Alejandro" userId="aef5a959-8446-45cc-98e2-4143be0d8fb9" providerId="ADAL" clId="{53120107-8C2F-497D-BA23-F64FA537D5B2}" dt="2024-01-04T21:01:12.700" v="123" actId="14100"/>
          <ac:picMkLst>
            <pc:docMk/>
            <pc:sldMk cId="906938936" sldId="400"/>
            <ac:picMk id="14" creationId="{691E4344-FBCF-5259-20F9-2C593F711DA1}"/>
          </ac:picMkLst>
        </pc:picChg>
      </pc:sldChg>
      <pc:sldChg chg="addSp delSp modSp mod">
        <pc:chgData name="Resino Viñas Alejandro" userId="aef5a959-8446-45cc-98e2-4143be0d8fb9" providerId="ADAL" clId="{53120107-8C2F-497D-BA23-F64FA537D5B2}" dt="2024-01-04T21:00:47.559" v="114" actId="1582"/>
        <pc:sldMkLst>
          <pc:docMk/>
          <pc:sldMk cId="3449987904" sldId="401"/>
        </pc:sldMkLst>
        <pc:picChg chg="del">
          <ac:chgData name="Resino Viñas Alejandro" userId="aef5a959-8446-45cc-98e2-4143be0d8fb9" providerId="ADAL" clId="{53120107-8C2F-497D-BA23-F64FA537D5B2}" dt="2024-01-04T20:45:49.560" v="70" actId="478"/>
          <ac:picMkLst>
            <pc:docMk/>
            <pc:sldMk cId="3449987904" sldId="401"/>
            <ac:picMk id="2" creationId="{5AE56E65-BC5E-06B8-0EBB-2F3289223B3D}"/>
          </ac:picMkLst>
        </pc:picChg>
        <pc:picChg chg="add mod">
          <ac:chgData name="Resino Viñas Alejandro" userId="aef5a959-8446-45cc-98e2-4143be0d8fb9" providerId="ADAL" clId="{53120107-8C2F-497D-BA23-F64FA537D5B2}" dt="2024-01-04T21:00:47.559" v="114" actId="1582"/>
          <ac:picMkLst>
            <pc:docMk/>
            <pc:sldMk cId="3449987904" sldId="401"/>
            <ac:picMk id="4" creationId="{196196FF-EDFA-01D0-2B8D-8624E5F4456D}"/>
          </ac:picMkLst>
        </pc:picChg>
      </pc:sldChg>
      <pc:sldChg chg="addSp delSp modSp mod">
        <pc:chgData name="Resino Viñas Alejandro" userId="aef5a959-8446-45cc-98e2-4143be0d8fb9" providerId="ADAL" clId="{53120107-8C2F-497D-BA23-F64FA537D5B2}" dt="2024-01-04T21:00:35.248" v="111" actId="1582"/>
        <pc:sldMkLst>
          <pc:docMk/>
          <pc:sldMk cId="1314835635" sldId="402"/>
        </pc:sldMkLst>
        <pc:spChg chg="add del mod">
          <ac:chgData name="Resino Viñas Alejandro" userId="aef5a959-8446-45cc-98e2-4143be0d8fb9" providerId="ADAL" clId="{53120107-8C2F-497D-BA23-F64FA537D5B2}" dt="2024-01-04T20:46:12.079" v="75" actId="478"/>
          <ac:spMkLst>
            <pc:docMk/>
            <pc:sldMk cId="1314835635" sldId="402"/>
            <ac:spMk id="9" creationId="{C78A09B4-BD5C-7AA1-F684-3BABFA94FE4C}"/>
          </ac:spMkLst>
        </pc:spChg>
        <pc:picChg chg="add mod">
          <ac:chgData name="Resino Viñas Alejandro" userId="aef5a959-8446-45cc-98e2-4143be0d8fb9" providerId="ADAL" clId="{53120107-8C2F-497D-BA23-F64FA537D5B2}" dt="2024-01-04T21:00:35.248" v="111" actId="1582"/>
          <ac:picMkLst>
            <pc:docMk/>
            <pc:sldMk cId="1314835635" sldId="402"/>
            <ac:picMk id="3" creationId="{02EAAC7D-8265-9825-7BA6-6DC23C771AD2}"/>
          </ac:picMkLst>
        </pc:picChg>
        <pc:picChg chg="del">
          <ac:chgData name="Resino Viñas Alejandro" userId="aef5a959-8446-45cc-98e2-4143be0d8fb9" providerId="ADAL" clId="{53120107-8C2F-497D-BA23-F64FA537D5B2}" dt="2024-01-04T20:44:42.950" v="66" actId="478"/>
          <ac:picMkLst>
            <pc:docMk/>
            <pc:sldMk cId="1314835635" sldId="402"/>
            <ac:picMk id="15" creationId="{263EF15E-B5E3-DA6D-00E3-50996492DC43}"/>
          </ac:picMkLst>
        </pc:picChg>
      </pc:sldChg>
    </pc:docChg>
  </pc:docChgLst>
  <pc:docChgLst>
    <pc:chgData name="Sastre Arrojo Sergio" userId="S::sergio.sastre@edu.uah.es::8291a5bd-27b5-4462-bdb8-a792691ce4ed" providerId="AD" clId="Web-{739980B5-C138-118D-F511-FC24D2B34610}"/>
    <pc:docChg chg="delSld modSld">
      <pc:chgData name="Sastre Arrojo Sergio" userId="S::sergio.sastre@edu.uah.es::8291a5bd-27b5-4462-bdb8-a792691ce4ed" providerId="AD" clId="Web-{739980B5-C138-118D-F511-FC24D2B34610}" dt="2024-01-09T19:38:47.743" v="20"/>
      <pc:docMkLst>
        <pc:docMk/>
      </pc:docMkLst>
      <pc:sldChg chg="addSp modSp">
        <pc:chgData name="Sastre Arrojo Sergio" userId="S::sergio.sastre@edu.uah.es::8291a5bd-27b5-4462-bdb8-a792691ce4ed" providerId="AD" clId="Web-{739980B5-C138-118D-F511-FC24D2B34610}" dt="2024-01-09T19:35:12.737" v="16" actId="1076"/>
        <pc:sldMkLst>
          <pc:docMk/>
          <pc:sldMk cId="3891345585" sldId="270"/>
        </pc:sldMkLst>
        <pc:spChg chg="add mod">
          <ac:chgData name="Sastre Arrojo Sergio" userId="S::sergio.sastre@edu.uah.es::8291a5bd-27b5-4462-bdb8-a792691ce4ed" providerId="AD" clId="Web-{739980B5-C138-118D-F511-FC24D2B34610}" dt="2024-01-09T19:34:43.658" v="15" actId="1076"/>
          <ac:spMkLst>
            <pc:docMk/>
            <pc:sldMk cId="3891345585" sldId="270"/>
            <ac:spMk id="3" creationId="{B04626B4-7693-57DF-F9A0-B44DE01D34D0}"/>
          </ac:spMkLst>
        </pc:spChg>
        <pc:picChg chg="add mod">
          <ac:chgData name="Sastre Arrojo Sergio" userId="S::sergio.sastre@edu.uah.es::8291a5bd-27b5-4462-bdb8-a792691ce4ed" providerId="AD" clId="Web-{739980B5-C138-118D-F511-FC24D2B34610}" dt="2024-01-09T19:35:12.737" v="16" actId="1076"/>
          <ac:picMkLst>
            <pc:docMk/>
            <pc:sldMk cId="3891345585" sldId="270"/>
            <ac:picMk id="2" creationId="{44676136-0704-8BB6-672D-8EF711881A84}"/>
          </ac:picMkLst>
        </pc:picChg>
      </pc:sldChg>
      <pc:sldChg chg="del">
        <pc:chgData name="Sastre Arrojo Sergio" userId="S::sergio.sastre@edu.uah.es::8291a5bd-27b5-4462-bdb8-a792691ce4ed" providerId="AD" clId="Web-{739980B5-C138-118D-F511-FC24D2B34610}" dt="2024-01-09T19:38:42.180" v="18"/>
        <pc:sldMkLst>
          <pc:docMk/>
          <pc:sldMk cId="2624630061" sldId="272"/>
        </pc:sldMkLst>
      </pc:sldChg>
      <pc:sldChg chg="del">
        <pc:chgData name="Sastre Arrojo Sergio" userId="S::sergio.sastre@edu.uah.es::8291a5bd-27b5-4462-bdb8-a792691ce4ed" providerId="AD" clId="Web-{739980B5-C138-118D-F511-FC24D2B34610}" dt="2024-01-09T19:38:39.227" v="17"/>
        <pc:sldMkLst>
          <pc:docMk/>
          <pc:sldMk cId="2496947791" sldId="278"/>
        </pc:sldMkLst>
      </pc:sldChg>
      <pc:sldChg chg="del">
        <pc:chgData name="Sastre Arrojo Sergio" userId="S::sergio.sastre@edu.uah.es::8291a5bd-27b5-4462-bdb8-a792691ce4ed" providerId="AD" clId="Web-{739980B5-C138-118D-F511-FC24D2B34610}" dt="2024-01-09T19:38:43.289" v="19"/>
        <pc:sldMkLst>
          <pc:docMk/>
          <pc:sldMk cId="1420547054" sldId="281"/>
        </pc:sldMkLst>
      </pc:sldChg>
      <pc:sldChg chg="del">
        <pc:chgData name="Sastre Arrojo Sergio" userId="S::sergio.sastre@edu.uah.es::8291a5bd-27b5-4462-bdb8-a792691ce4ed" providerId="AD" clId="Web-{739980B5-C138-118D-F511-FC24D2B34610}" dt="2024-01-09T19:38:47.743" v="20"/>
        <pc:sldMkLst>
          <pc:docMk/>
          <pc:sldMk cId="3521561301" sldId="321"/>
        </pc:sldMkLst>
      </pc:sldChg>
      <pc:sldChg chg="modSp">
        <pc:chgData name="Sastre Arrojo Sergio" userId="S::sergio.sastre@edu.uah.es::8291a5bd-27b5-4462-bdb8-a792691ce4ed" providerId="AD" clId="Web-{739980B5-C138-118D-F511-FC24D2B34610}" dt="2024-01-09T19:30:29.010" v="0" actId="14100"/>
        <pc:sldMkLst>
          <pc:docMk/>
          <pc:sldMk cId="3685971328" sldId="398"/>
        </pc:sldMkLst>
        <pc:picChg chg="mod">
          <ac:chgData name="Sastre Arrojo Sergio" userId="S::sergio.sastre@edu.uah.es::8291a5bd-27b5-4462-bdb8-a792691ce4ed" providerId="AD" clId="Web-{739980B5-C138-118D-F511-FC24D2B34610}" dt="2024-01-09T19:30:29.010" v="0" actId="14100"/>
          <ac:picMkLst>
            <pc:docMk/>
            <pc:sldMk cId="3685971328" sldId="398"/>
            <ac:picMk id="3" creationId="{F0A491E6-E1AA-FB5A-F260-E049A7D7156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5EA85-D5CE-CB05-02AD-1B1157014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DB6429-14AA-6C19-CD2C-8328B1BA6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71A483-9C21-E7B6-89B1-E4B1AC6A3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2DCA8-C20F-588D-F542-0F9B6B30C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4B08A-04A1-EE11-2268-032978033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FAB56E-09A2-A09B-BEE4-60F4A0D6F2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E83C12-8DD2-773B-BF14-A834F5973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1BB1D-4221-3C28-E68C-8ADB1E8F1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0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4C80A-BC06-7FEC-BC41-D3779C615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3F027F-1E68-9AFF-4156-68035A4996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2326A-B693-636C-3F61-799EAEBDC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53981-578F-D45D-4DF8-26112D3B74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70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EF44C-A1F9-D307-6910-E8F45559F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0C154D-5C9D-AE42-1841-C9E9C0EF11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A08CBF-0C15-219B-4BA8-309A1293A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FB5C7-3D27-971B-0083-28F64B280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26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EF44C-A1F9-D307-6910-E8F45559F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0C154D-5C9D-AE42-1841-C9E9C0EF11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A08CBF-0C15-219B-4BA8-309A1293A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FB5C7-3D27-971B-0083-28F64B280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74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EF44C-A1F9-D307-6910-E8F45559F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0C154D-5C9D-AE42-1841-C9E9C0EF11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A08CBF-0C15-219B-4BA8-309A1293A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FB5C7-3D27-971B-0083-28F64B280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45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032B4-28AE-701D-58A0-541D5FD91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F2D8A5-B52D-79DE-D42E-B043118B85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A6669D-FBD8-6BFD-BC9D-086CC27DD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C3652-BF79-3B59-8B64-CCD62EA2D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14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221D7-A6BF-F369-F925-ED47559F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2877C7-4D03-FFB6-92D7-E182DD56E6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26AB7F-DE73-CBB8-B731-5E04CD906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D3A2C-861E-9F87-F537-E076729AC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83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AC80E-2EBB-EDFD-4BED-E51BAEA23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A5AE50-B16F-0B69-25E6-9711312337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1DB3A2-FB73-DD28-64FB-659DC42A2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84778-61E2-312C-6F13-B41317256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4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EF44C-A1F9-D307-6910-E8F45559F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0C154D-5C9D-AE42-1841-C9E9C0EF11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A08CBF-0C15-219B-4BA8-309A1293A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FB5C7-3D27-971B-0083-28F64B280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65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40CE4-67C4-0E01-44C6-0DD98B540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4F317C-EB06-193B-A25E-630D72C4E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0965FA-90E9-8BA4-EA9F-644CD2B68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03FE4-6154-56E0-E42C-227B44CD3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517E6-1345-9158-8195-C5957D67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984D6A-422A-E7DA-7B8D-D75D5096B7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4E535B-0DA9-ACB9-5480-5FEFE79A3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39778-6A22-E5E8-B338-00673D6C9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5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endParaRPr lang="en-US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mises.org.es/2012/02/%C2%BFinflacion-de-cost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pngimg.com/download/6637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5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3538" y="549275"/>
            <a:ext cx="4787599" cy="287279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IMPLANTACIÓN DE </a:t>
            </a:r>
            <a:r>
              <a:rPr lang="en-US" dirty="0" err="1"/>
              <a:t>HorarIA</a:t>
            </a:r>
            <a:endParaRPr lang="en-US" kern="1200" dirty="0"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75612" y="3569007"/>
            <a:ext cx="3565525" cy="2523817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José María </a:t>
            </a:r>
            <a:r>
              <a:rPr lang="en-US" err="1">
                <a:solidFill>
                  <a:schemeClr val="tx1"/>
                </a:solidFill>
              </a:rPr>
              <a:t>Oliet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Filip </a:t>
            </a:r>
            <a:r>
              <a:rPr lang="en-US" err="1">
                <a:solidFill>
                  <a:schemeClr val="tx1"/>
                </a:solidFill>
              </a:rPr>
              <a:t>Celepirovic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Sergio Sastre</a:t>
            </a:r>
          </a:p>
          <a:p>
            <a:pPr marL="0" indent="0"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Alejandro </a:t>
            </a:r>
            <a:r>
              <a:rPr lang="en-US" err="1">
                <a:solidFill>
                  <a:schemeClr val="tx1"/>
                </a:solidFill>
              </a:rPr>
              <a:t>Resino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n 3" descr="Dibujo animado de un personaje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95379C34-1B09-FD1B-EE54-A249F3A1C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815" y="780062"/>
            <a:ext cx="32289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9BE3C-BE93-570D-CD9A-F7C6B3E96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4EA1640-F2CF-7F75-5CFF-6C19C1BB8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64884" y="2590752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46457D-C667-DA41-6083-CFCB4AEF872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108EA79-DF26-1A39-4030-86BF252AC15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0CF46F3D-C18F-F1FE-7FA2-766301EF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Determinar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presupuesto</a:t>
            </a:r>
            <a:r>
              <a:rPr lang="en-US"/>
              <a:t> </a:t>
            </a:r>
            <a:r>
              <a:rPr lang="es-ES">
                <a:ea typeface="+mj-lt"/>
                <a:cs typeface="+mj-lt"/>
              </a:rPr>
              <a:t>(BAC)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E1EB04-9002-780A-A13F-7760CC78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EAA2D5-85A1-8415-7E2B-FC553FCE2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</a:rPr>
              <a:t>Línea Base de Costes (BAC)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714A9-DA09-42A2-2930-D74685BE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NOVASOFTWARE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D0618-4AC8-AFDA-5FF3-E239F797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0AEB64-50B6-CDAC-749E-FE1492C124C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682038" y="2427288"/>
            <a:ext cx="3509962" cy="3516312"/>
          </a:xfrm>
        </p:spPr>
        <p:txBody>
          <a:bodyPr vert="horz" wrap="square" lIns="0" tIns="0" rIns="0" bIns="0" rtlCol="0" anchor="t">
            <a:no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7E0A957-3033-49BB-4DBC-0CBCC6A8E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A84142AF-62AF-D9FD-1AE9-09A647D08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90" y="2759645"/>
            <a:ext cx="11463067" cy="9361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bg2">
                <a:lumMod val="50000"/>
                <a:lumOff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5F57155-F3C8-5FFF-5510-C26C8BD1A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95" y="4205261"/>
            <a:ext cx="8120126" cy="10002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bg2">
                <a:lumMod val="50000"/>
                <a:lumOff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91E4344-FBCF-5259-20F9-2C593F711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690" y="4204189"/>
            <a:ext cx="3742515" cy="8559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bg2">
                <a:lumMod val="50000"/>
                <a:lumOff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0693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DC0AB-459B-7E62-4C63-780006084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B4D3F3-7F55-AE63-F2CC-F92CA936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Determinar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presupuesto</a:t>
            </a:r>
            <a:r>
              <a:rPr lang="en-US"/>
              <a:t> </a:t>
            </a:r>
            <a:endParaRPr lang="es-ES">
              <a:ea typeface="+mj-lt"/>
              <a:cs typeface="+mj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DE46B-E133-7037-032C-3410C0D0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NOVASOFTWARE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674E8-A5B9-14E6-8462-1892E4B8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323BB24-A477-1970-5C3D-20D08B2C301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682038" y="2427288"/>
            <a:ext cx="3509962" cy="3516312"/>
          </a:xfrm>
        </p:spPr>
        <p:txBody>
          <a:bodyPr vert="horz" wrap="square" lIns="0" tIns="0" rIns="0" bIns="0" rtlCol="0" anchor="t">
            <a:no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F5E537-5F9F-0D68-B4F7-3752700B8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862269-E36E-43AE-34A1-54D85E9A8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es-ES">
                <a:solidFill>
                  <a:schemeClr val="tx1"/>
                </a:solidFill>
              </a:rPr>
              <a:t>Presupuesto del proyecto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EAAC7D-8265-9825-7BA6-6DC23C771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59" y="2994104"/>
            <a:ext cx="9744908" cy="9273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bg2">
                <a:lumMod val="50000"/>
                <a:lumOff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1483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1F609-6A07-CB2C-FD5F-B901FBD35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2C1679C-43C4-D047-B8AE-36D3698C0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64884" y="2590752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93E401-2F87-F074-9F42-34D6BEB6121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D877D59-D94D-8FE8-1B18-63C34ED8EFE3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3D05D111-B2F6-CC0B-C2CC-69D5C377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Determinar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presupuesto</a:t>
            </a:r>
            <a:r>
              <a:rPr lang="en-US"/>
              <a:t> </a:t>
            </a:r>
            <a:r>
              <a:rPr lang="es-ES">
                <a:ea typeface="+mj-lt"/>
                <a:cs typeface="+mj-lt"/>
              </a:rPr>
              <a:t>(Datos adicionales)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78CEFE-A289-1631-9CE0-712D3B91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5B10D-AB81-1D76-28A9-54A30F12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NOVASOFTWARE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2E00E-6174-43A6-EC2E-8BE6E25E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3ACE592-5E39-A987-6479-A19E7C5E2C2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682038" y="2427288"/>
            <a:ext cx="3509962" cy="3516312"/>
          </a:xfrm>
        </p:spPr>
        <p:txBody>
          <a:bodyPr vert="horz" wrap="square" lIns="0" tIns="0" rIns="0" bIns="0" rtlCol="0" anchor="t">
            <a:no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C7FD4B5-4731-006B-D794-B7050C6DE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6196FF-EDFA-01D0-2B8D-8624E5F44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59" y="1335673"/>
            <a:ext cx="9352723" cy="46079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bg2">
                <a:lumMod val="50000"/>
                <a:lumOff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4998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844279-57AA-32C2-0BD2-5A23A9510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2CBD386-B30F-F05C-5245-1580EF3E9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CC4963-975D-14A7-03FA-A45FFEAC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C54E46-4B00-6DC1-E475-61BA2BCA8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A45587-77AF-7632-44D2-DDDB30DD0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C0FDFF4-C916-662E-5FAF-E0A6BBDF3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8A4975-10D6-F46B-8953-64249B5CC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377F37-854B-A133-55D3-08168C0EB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9032B85-E1F6-90A5-0659-48144A497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EAAE039-3E4C-0C8A-4A31-2EC67385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FB48F962-D6CC-E052-EAC3-5AC25EE54AF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5950DE1-40A5-2BEE-8E56-9182A3487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509EF0-4390-3BDE-77FB-4F06D9750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C2C777D-793A-368D-9BD1-E2464D7AE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err="1"/>
              <a:t>Justificación</a:t>
            </a:r>
            <a:r>
              <a:rPr lang="en-US"/>
              <a:t> Técnica</a:t>
            </a:r>
            <a:endParaRPr lang="en-US" sz="6400" kern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ADEE3177-71CA-B445-F696-C5D4CFB4F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endParaRPr lang="en-US" kern="1200">
              <a:solidFill>
                <a:srgbClr val="FFFFFF">
                  <a:alpha val="6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801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126A5-55AD-EB7F-F2C8-93B02B96A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F3F95B0-6E26-E08B-8E9E-C3F00D7F8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F227FFF-968E-7431-0D8E-C7513F63216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DAC160E-6E56-D83B-1C23-7B6B8249EE97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215AA39B-BB0D-ADB8-F8CD-96CB4103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Sistema principal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6BED89-E825-68A8-301A-55C8D71F2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797202" cy="4342765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</a:rPr>
              <a:t>Sistema a instalar en la universidad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Características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técnicas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adecuadas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Licencia</a:t>
            </a:r>
            <a:r>
              <a:rPr lang="en-US" sz="1800" dirty="0">
                <a:solidFill>
                  <a:schemeClr val="tx1"/>
                </a:solidFill>
              </a:rPr>
              <a:t> para 5 </a:t>
            </a:r>
            <a:r>
              <a:rPr lang="en-US" sz="1800" dirty="0" err="1">
                <a:solidFill>
                  <a:schemeClr val="tx1"/>
                </a:solidFill>
              </a:rPr>
              <a:t>años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Seguridad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integrada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Sistema </a:t>
            </a:r>
            <a:r>
              <a:rPr lang="en-US" sz="1800" dirty="0" err="1">
                <a:solidFill>
                  <a:schemeClr val="tx1"/>
                </a:solidFill>
              </a:rPr>
              <a:t>operativo</a:t>
            </a:r>
            <a:r>
              <a:rPr lang="en-US" sz="1800" dirty="0">
                <a:solidFill>
                  <a:schemeClr val="tx1"/>
                </a:solidFill>
              </a:rPr>
              <a:t> a </a:t>
            </a:r>
            <a:r>
              <a:rPr lang="en-US" sz="1800" dirty="0" err="1">
                <a:solidFill>
                  <a:schemeClr val="tx1"/>
                </a:solidFill>
              </a:rPr>
              <a:t>instalar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por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nosotros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Precio</a:t>
            </a:r>
            <a:r>
              <a:rPr lang="en-US" sz="1800" dirty="0">
                <a:solidFill>
                  <a:schemeClr val="tx1"/>
                </a:solidFill>
              </a:rPr>
              <a:t>: 42.000€</a:t>
            </a:r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4C2A2-2BD7-976F-3B33-543EA162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NOVASOFTWARE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D4CE1-9228-DAD9-C405-B5D798A8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8CA1325-A7B8-3602-3CE2-5DDD8EEF67B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682038" y="2427288"/>
            <a:ext cx="3509962" cy="3516312"/>
          </a:xfrm>
        </p:spPr>
        <p:txBody>
          <a:bodyPr vert="horz" wrap="square" lIns="0" tIns="0" rIns="0" bIns="0" rtlCol="0" anchor="t">
            <a:no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BC4BD10-234F-D2EE-76A7-8D091D21B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FF368C7-13C7-0CEF-6BA7-C0EFEE474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440" y="1391790"/>
            <a:ext cx="5240349" cy="40744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2">
                <a:lumMod val="50000"/>
                <a:lumOff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82732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126A5-55AD-EB7F-F2C8-93B02B96A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F3F95B0-6E26-E08B-8E9E-C3F00D7F8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F227FFF-968E-7431-0D8E-C7513F63216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DAC160E-6E56-D83B-1C23-7B6B8249EE97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215AA39B-BB0D-ADB8-F8CD-96CB4103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Sistemas de redundancia y </a:t>
            </a:r>
            <a:r>
              <a:rPr lang="es-ES" dirty="0" err="1"/>
              <a:t>backup</a:t>
            </a:r>
            <a:r>
              <a:rPr lang="es-ES" dirty="0"/>
              <a:t>.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6BED89-E825-68A8-301A-55C8D71F2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2" y="1750060"/>
            <a:ext cx="4537431" cy="4342765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</a:rPr>
              <a:t>Pensados para preservar la integridad de los datos y la disponibilidad del servicio.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Sistema de backup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la </a:t>
            </a:r>
            <a:r>
              <a:rPr lang="en-US" sz="1800" dirty="0" err="1">
                <a:solidFill>
                  <a:schemeClr val="tx1"/>
                </a:solidFill>
              </a:rPr>
              <a:t>nube</a:t>
            </a:r>
            <a:r>
              <a:rPr lang="en-US" sz="1800" dirty="0">
                <a:solidFill>
                  <a:schemeClr val="tx1"/>
                </a:solidFill>
              </a:rPr>
              <a:t> y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constante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funcionamiento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Sistema de </a:t>
            </a:r>
            <a:r>
              <a:rPr lang="en-US" sz="1800" dirty="0" err="1">
                <a:solidFill>
                  <a:schemeClr val="tx1"/>
                </a:solidFill>
              </a:rPr>
              <a:t>redundancia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híbrido</a:t>
            </a:r>
            <a:r>
              <a:rPr lang="en-US" sz="1800" dirty="0">
                <a:solidFill>
                  <a:schemeClr val="tx1"/>
                </a:solidFill>
              </a:rPr>
              <a:t> (in-house y </a:t>
            </a:r>
            <a:r>
              <a:rPr lang="en-US" sz="1800" dirty="0" err="1">
                <a:solidFill>
                  <a:schemeClr val="tx1"/>
                </a:solidFill>
              </a:rPr>
              <a:t>nube</a:t>
            </a:r>
            <a:r>
              <a:rPr lang="en-US" sz="1800" dirty="0">
                <a:solidFill>
                  <a:schemeClr val="tx1"/>
                </a:solidFill>
              </a:rPr>
              <a:t>) se </a:t>
            </a:r>
            <a:r>
              <a:rPr lang="en-US" sz="1800" dirty="0" err="1">
                <a:solidFill>
                  <a:schemeClr val="tx1"/>
                </a:solidFill>
              </a:rPr>
              <a:t>activa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caso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necesidad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Precio</a:t>
            </a:r>
            <a:r>
              <a:rPr lang="en-US" sz="1800" dirty="0">
                <a:solidFill>
                  <a:schemeClr val="tx1"/>
                </a:solidFill>
              </a:rPr>
              <a:t>: 16.000€</a:t>
            </a:r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4C2A2-2BD7-976F-3B33-543EA162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NOVASOFTWARE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D4CE1-9228-DAD9-C405-B5D798A8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8CA1325-A7B8-3602-3CE2-5DDD8EEF67B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682038" y="2427288"/>
            <a:ext cx="3509962" cy="3516312"/>
          </a:xfrm>
        </p:spPr>
        <p:txBody>
          <a:bodyPr vert="horz" wrap="square" lIns="0" tIns="0" rIns="0" bIns="0" rtlCol="0" anchor="t">
            <a:no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BC4BD10-234F-D2EE-76A7-8D091D21B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7EF3B27B-07A1-9F59-E8C4-F73A07A7B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04" t="-1380" r="-1369" b="-1687"/>
          <a:stretch/>
        </p:blipFill>
        <p:spPr>
          <a:xfrm>
            <a:off x="5984033" y="1219200"/>
            <a:ext cx="5507985" cy="50895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57150" cap="sq">
            <a:solidFill>
              <a:schemeClr val="bg2">
                <a:lumMod val="50000"/>
                <a:lumOff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33288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126A5-55AD-EB7F-F2C8-93B02B96A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F3F95B0-6E26-E08B-8E9E-C3F00D7F8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F227FFF-968E-7431-0D8E-C7513F63216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DAC160E-6E56-D83B-1C23-7B6B8249EE97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215AA39B-BB0D-ADB8-F8CD-96CB4103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Dimensionamiento de materiales y recursos humanos.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6BED89-E825-68A8-301A-55C8D71F2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2" y="1750060"/>
            <a:ext cx="4749074" cy="4342765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</a:rPr>
              <a:t>Ya contamos con numerosos recursos hardware y software para la realización del proyecto.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</a:rPr>
              <a:t>Recursos materiales: hardware y software en el equipo técnico, servidor propio de machine </a:t>
            </a:r>
            <a:r>
              <a:rPr lang="es-ES" sz="1800" dirty="0" err="1">
                <a:solidFill>
                  <a:schemeClr val="tx1"/>
                </a:solidFill>
              </a:rPr>
              <a:t>learning</a:t>
            </a:r>
            <a:r>
              <a:rPr lang="es-ES" sz="1800" dirty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5-10 </a:t>
            </a:r>
            <a:r>
              <a:rPr lang="es-ES" sz="1800" dirty="0">
                <a:solidFill>
                  <a:schemeClr val="tx1"/>
                </a:solidFill>
              </a:rPr>
              <a:t>empleados</a:t>
            </a:r>
            <a:r>
              <a:rPr lang="en-US" sz="1800" dirty="0">
                <a:solidFill>
                  <a:schemeClr val="tx1"/>
                </a:solidFill>
              </a:rPr>
              <a:t> a tiempo completo.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4C2A2-2BD7-976F-3B33-543EA162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NOVASOFTWARE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D4CE1-9228-DAD9-C405-B5D798A8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BC4BD10-234F-D2EE-76A7-8D091D21B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DB5EF33C-BD57-D582-403A-548F90B6F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982" y="2369965"/>
            <a:ext cx="2620036" cy="2620036"/>
          </a:xfrm>
          <a:prstGeom prst="rect">
            <a:avLst/>
          </a:prstGeom>
        </p:spPr>
      </p:pic>
      <p:pic>
        <p:nvPicPr>
          <p:cNvPr id="11" name="Imagen 10" descr="Imagen que contiene luz, tráfico, dibujo&#10;&#10;Descripción generada automáticamente">
            <a:extLst>
              <a:ext uri="{FF2B5EF4-FFF2-40B4-BE49-F238E27FC236}">
                <a16:creationId xmlns:a16="http://schemas.microsoft.com/office/drawing/2014/main" id="{73E56769-3A12-D422-8123-905C414F4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941" y="2353535"/>
            <a:ext cx="2620036" cy="262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0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FIN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 anchor="t">
            <a:noAutofit/>
          </a:bodyPr>
          <a:lstStyle/>
          <a:p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>
                <a:solidFill>
                  <a:srgbClr val="A6A6A6">
                    <a:alpha val="80000"/>
                  </a:srgbClr>
                </a:solidFill>
              </a:rPr>
              <a:t>NOVASOFTWARE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Imagen 1" descr="Dibujo animado de un personaje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96D18BB1-B79D-2A0F-8A5F-6CECA8401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381" y="923836"/>
            <a:ext cx="32289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err="1"/>
              <a:t>Índice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Justificación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Económica</a:t>
            </a:r>
            <a:endParaRPr lang="en-US">
              <a:solidFill>
                <a:schemeClr val="tx1"/>
              </a:solidFill>
            </a:endParaRPr>
          </a:p>
          <a:p>
            <a:r>
              <a:rPr lang="en-US" err="1">
                <a:solidFill>
                  <a:schemeClr val="tx1"/>
                </a:solidFill>
              </a:rPr>
              <a:t>Justificación</a:t>
            </a:r>
            <a:r>
              <a:rPr lang="en-US">
                <a:solidFill>
                  <a:schemeClr val="tx1"/>
                </a:solidFill>
              </a:rPr>
              <a:t> Técnica</a:t>
            </a:r>
          </a:p>
          <a:p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NOVASOFTWARE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err="1"/>
              <a:t>Justificación</a:t>
            </a:r>
            <a:r>
              <a:rPr lang="en-US"/>
              <a:t> </a:t>
            </a:r>
            <a:r>
              <a:rPr lang="en-US" err="1"/>
              <a:t>Económica</a:t>
            </a:r>
            <a:endParaRPr lang="en-US" sz="6400" kern="1200" err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endParaRPr lang="en-US" kern="1200">
              <a:solidFill>
                <a:srgbClr val="FFFFFF">
                  <a:alpha val="6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/>
              <a:t>Estimación de costes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355" y="1645112"/>
            <a:ext cx="5437186" cy="1009806"/>
          </a:xfrm>
        </p:spPr>
        <p:txBody>
          <a:bodyPr/>
          <a:lstStyle/>
          <a:p>
            <a:r>
              <a:rPr lang="en-US" sz="2400" err="1"/>
              <a:t>Estimación</a:t>
            </a:r>
            <a:r>
              <a:rPr lang="en-US" sz="2400"/>
              <a:t> de </a:t>
            </a:r>
            <a:r>
              <a:rPr lang="en-US" sz="2400" err="1"/>
              <a:t>tarifas</a:t>
            </a:r>
            <a:r>
              <a:rPr lang="en-US" sz="2400"/>
              <a:t> de </a:t>
            </a:r>
            <a:r>
              <a:rPr lang="en-US" sz="2400" err="1"/>
              <a:t>costes</a:t>
            </a:r>
            <a:r>
              <a:rPr lang="en-US" sz="2400"/>
              <a:t> de </a:t>
            </a:r>
            <a:r>
              <a:rPr lang="en-US" sz="2400" err="1"/>
              <a:t>recursos</a:t>
            </a:r>
            <a:r>
              <a:rPr lang="en-US" sz="2400"/>
              <a:t> (WBS).</a:t>
            </a:r>
            <a:endParaRPr lang="es-E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3232502"/>
            <a:ext cx="5429114" cy="2710423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solidFill>
                  <a:schemeClr val="tx1"/>
                </a:solidFill>
              </a:rPr>
              <a:t>Costes </a:t>
            </a:r>
            <a:r>
              <a:rPr lang="en-US" err="1">
                <a:solidFill>
                  <a:schemeClr val="tx1"/>
                </a:solidFill>
              </a:rPr>
              <a:t>materiales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Costes de </a:t>
            </a:r>
            <a:r>
              <a:rPr lang="en-US" err="1">
                <a:solidFill>
                  <a:schemeClr val="tx1"/>
                </a:solidFill>
              </a:rPr>
              <a:t>empleados</a:t>
            </a:r>
            <a:r>
              <a:rPr lang="en-US">
                <a:solidFill>
                  <a:schemeClr val="tx1"/>
                </a:solidFill>
              </a:rPr>
              <a:t> (horas </a:t>
            </a:r>
            <a:r>
              <a:rPr lang="en-US" err="1">
                <a:solidFill>
                  <a:schemeClr val="tx1"/>
                </a:solidFill>
              </a:rPr>
              <a:t>por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trabajador</a:t>
            </a:r>
            <a:r>
              <a:rPr lang="en-US">
                <a:solidFill>
                  <a:schemeClr val="tx1"/>
                </a:solidFill>
              </a:rPr>
              <a:t>)</a:t>
            </a:r>
          </a:p>
          <a:p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vert="horz" wrap="square" lIns="0" tIns="0" rIns="0" bIns="0" rtlCol="0" anchor="t">
            <a:no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NOVASOFTWARE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agen 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4676136-0704-8BB6-672D-8EF711881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64420" y="1509174"/>
            <a:ext cx="4597160" cy="3451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04626B4-7693-57DF-F9A0-B44DE01D34D0}"/>
              </a:ext>
            </a:extLst>
          </p:cNvPr>
          <p:cNvSpPr txBox="1"/>
          <p:nvPr/>
        </p:nvSpPr>
        <p:spPr>
          <a:xfrm>
            <a:off x="6982005" y="6153960"/>
            <a:ext cx="3777650" cy="504405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>
                <a:hlinkClick r:id="rId4"/>
              </a:rPr>
              <a:t>Esta foto</a:t>
            </a:r>
            <a:r>
              <a:rPr lang="en-US"/>
              <a:t> de Autor desconocido se concede bajo licencia de </a:t>
            </a:r>
            <a:r>
              <a:rPr lang="en-US">
                <a:hlinkClick r:id="rId5"/>
              </a:rPr>
              <a:t>CC BY-NC-ND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3E9D3-9EAB-EB33-033D-1EAD21C5D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30209F2-344A-84FD-0080-3E46222DE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05B9F89-344B-8015-CEF2-FF48285899CB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440B854-76C2-1969-E604-5701F6F04300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1A6E2F7A-8AF1-5C3D-0346-7B9C341E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err="1"/>
              <a:t>Estimación</a:t>
            </a:r>
            <a:r>
              <a:rPr lang="en-US"/>
              <a:t> de </a:t>
            </a:r>
            <a:r>
              <a:rPr lang="en-US" err="1"/>
              <a:t>costes</a:t>
            </a:r>
            <a:r>
              <a:rPr lang="en-US"/>
              <a:t> (Ejemplo)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96B266D-B673-0CF6-C125-7CC350CCD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vert="horz" wrap="square" lIns="0" tIns="0" rIns="0" bIns="0" rtlCol="0" anchor="t">
            <a:no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2C21-1AF4-C32F-3799-D229C15B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NOVASOFTWARE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AC9C-098B-5036-ED81-38111598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4164B25-5BA6-7D13-1610-C05311EC4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E32924-65A9-28E6-3CC1-BF29AD1BA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Costes </a:t>
            </a:r>
            <a:r>
              <a:rPr lang="en-US" sz="2400" err="1"/>
              <a:t>materiales</a:t>
            </a:r>
            <a:endParaRPr lang="es-ES" err="1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2633D4D-1E5D-A359-47E2-C81B9A893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586" y="4749434"/>
            <a:ext cx="5429114" cy="3515555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s-ES">
                <a:solidFill>
                  <a:schemeClr val="tx1"/>
                </a:solidFill>
              </a:rPr>
              <a:t>Tareas 2.7-2.9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A4AB361-66ED-EEA5-DC55-C864950F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" y="2676403"/>
            <a:ext cx="9543051" cy="12779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bg2">
                <a:lumMod val="50000"/>
                <a:lumOff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7878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8A5EB-6528-281B-A370-9665FB2DD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CA6AF4E-4ACA-57FE-7DEB-BC9C249D0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A527865-F818-37D3-9FB1-57FE7BE7E43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2A42E06-038D-E3AB-1C7C-2ED9EEC4E620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F87CC9F3-9A3F-D7B3-C85D-2EB830FB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err="1"/>
              <a:t>Estimación</a:t>
            </a:r>
            <a:r>
              <a:rPr lang="en-US"/>
              <a:t> de </a:t>
            </a:r>
            <a:r>
              <a:rPr lang="en-US" err="1"/>
              <a:t>costes</a:t>
            </a:r>
            <a:r>
              <a:rPr lang="en-US"/>
              <a:t> (</a:t>
            </a:r>
            <a:r>
              <a:rPr lang="en-US" err="1"/>
              <a:t>Ejemplo</a:t>
            </a:r>
            <a:r>
              <a:rPr lang="en-US"/>
              <a:t>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E017F33-35BD-1839-EF31-BFA64D27A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vert="horz" wrap="square" lIns="0" tIns="0" rIns="0" bIns="0" rtlCol="0" anchor="t">
            <a:no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37C9A-FA69-422E-4B7D-9752ED83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NOVASOFTWARE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D2D5-E0DC-1CEE-9EA0-C3611C3D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9FA62F8-9B61-BF6C-E858-DCF7F819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48DFC-0E0D-AA2C-4C17-7A316104F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16998"/>
            <a:ext cx="8384544" cy="549731"/>
          </a:xfrm>
        </p:spPr>
        <p:txBody>
          <a:bodyPr/>
          <a:lstStyle/>
          <a:p>
            <a:r>
              <a:rPr lang="en-US" sz="2400"/>
              <a:t>Costes de </a:t>
            </a:r>
            <a:r>
              <a:rPr lang="en-US" sz="2400" err="1"/>
              <a:t>empleados</a:t>
            </a:r>
            <a:r>
              <a:rPr lang="en-US" sz="2400"/>
              <a:t> (horas </a:t>
            </a:r>
            <a:r>
              <a:rPr lang="en-US" sz="2400" err="1"/>
              <a:t>por</a:t>
            </a:r>
            <a:r>
              <a:rPr lang="en-US" sz="2400"/>
              <a:t> </a:t>
            </a:r>
            <a:r>
              <a:rPr lang="en-US" sz="2400" err="1"/>
              <a:t>trabajador</a:t>
            </a:r>
            <a:r>
              <a:rPr lang="en-US" sz="2400"/>
              <a:t>)</a:t>
            </a:r>
            <a:endParaRPr lang="es-ES"/>
          </a:p>
        </p:txBody>
      </p:sp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1BBE7D20-7A93-4C1D-2193-B16A7A5A6549}"/>
              </a:ext>
            </a:extLst>
          </p:cNvPr>
          <p:cNvSpPr txBox="1">
            <a:spLocks/>
          </p:cNvSpPr>
          <p:nvPr/>
        </p:nvSpPr>
        <p:spPr>
          <a:xfrm>
            <a:off x="550863" y="4382690"/>
            <a:ext cx="5429114" cy="351555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solidFill>
                  <a:schemeClr val="tx1"/>
                </a:solidFill>
              </a:rPr>
              <a:t>Tareas 2.7-2.9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D2607D-8893-1DE5-C6C7-E59F8F1E7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89" y="2831016"/>
            <a:ext cx="7313151" cy="10998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bg2">
                <a:lumMod val="50000"/>
                <a:lumOff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F2DAB6F3-DF86-B9B2-C986-52E0FD174B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2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A7087-5832-1392-CF54-7189A30AD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DCC7CE7-1467-84BF-D02D-A52C94A69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A4525E-1503-7419-C6E5-1D53C079166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26CED9-8FB7-8860-6954-59BE34548F8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62F0D60B-857E-F94B-166F-91200D56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Determinar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presupuesto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C1EB90-CCF0-54DF-D8C5-20472CE5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70B8A8-9746-627F-8670-9E9CA0D2E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Análisis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reservas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Coste</a:t>
            </a:r>
            <a:r>
              <a:rPr lang="en-US" sz="1800" dirty="0">
                <a:solidFill>
                  <a:schemeClr val="tx1"/>
                </a:solidFill>
              </a:rPr>
              <a:t> de la Calidad (COQ)</a:t>
            </a:r>
          </a:p>
          <a:p>
            <a:pPr marL="285750" indent="-285750"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Línea</a:t>
            </a:r>
            <a:r>
              <a:rPr lang="en-US" sz="1800" dirty="0">
                <a:solidFill>
                  <a:schemeClr val="tx1"/>
                </a:solidFill>
              </a:rPr>
              <a:t> Base de </a:t>
            </a:r>
            <a:r>
              <a:rPr lang="en-US" sz="1800" dirty="0" err="1">
                <a:solidFill>
                  <a:schemeClr val="tx1"/>
                </a:solidFill>
              </a:rPr>
              <a:t>Costes</a:t>
            </a:r>
            <a:r>
              <a:rPr lang="en-US" sz="1800" dirty="0">
                <a:solidFill>
                  <a:schemeClr val="tx1"/>
                </a:solidFill>
              </a:rPr>
              <a:t> (BAC)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1909C-1B1B-3711-5A15-39BE06FD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NOVASOFTWARE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56AF3-831C-B076-B8DA-AA18214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932703-08EC-9D64-B870-31DC51BFA5F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682038" y="2427288"/>
            <a:ext cx="3509962" cy="3516312"/>
          </a:xfrm>
        </p:spPr>
        <p:txBody>
          <a:bodyPr vert="horz" wrap="square" lIns="0" tIns="0" rIns="0" bIns="0" rtlCol="0" anchor="t">
            <a:no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D2BB1E2-7EB3-AF7F-778B-DEFA279F1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n 7" descr="Imagen que contiene Círculo&#10;&#10;Descripción generada automáticamente">
            <a:extLst>
              <a:ext uri="{FF2B5EF4-FFF2-40B4-BE49-F238E27FC236}">
                <a16:creationId xmlns:a16="http://schemas.microsoft.com/office/drawing/2014/main" id="{752F7B0A-34B4-9375-9289-00EED02C5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34719" y="558561"/>
            <a:ext cx="5295844" cy="548208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A93E7D0-F4E4-5CD8-FF34-81D2EEFD6D12}"/>
              </a:ext>
            </a:extLst>
          </p:cNvPr>
          <p:cNvSpPr txBox="1"/>
          <p:nvPr/>
        </p:nvSpPr>
        <p:spPr>
          <a:xfrm>
            <a:off x="6050831" y="6457591"/>
            <a:ext cx="5294942" cy="274368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>
                <a:hlinkClick r:id="rId4"/>
              </a:rPr>
              <a:t>Esta foto</a:t>
            </a:r>
            <a:r>
              <a:rPr lang="en-US"/>
              <a:t> de Autor desconocido se concede bajo licencia de </a:t>
            </a:r>
            <a:r>
              <a:rPr lang="en-US">
                <a:hlinkClick r:id="rId5"/>
              </a:rPr>
              <a:t>CC BY-NC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97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126A5-55AD-EB7F-F2C8-93B02B96A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F3F95B0-6E26-E08B-8E9E-C3F00D7F8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F227FFF-968E-7431-0D8E-C7513F63216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DAC160E-6E56-D83B-1C23-7B6B8249EE97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215AA39B-BB0D-ADB8-F8CD-96CB4103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Determinar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presupuesto</a:t>
            </a:r>
            <a:r>
              <a:rPr lang="en-US"/>
              <a:t> </a:t>
            </a:r>
            <a:r>
              <a:rPr lang="es-ES">
                <a:ea typeface="+mj-lt"/>
                <a:cs typeface="+mj-lt"/>
              </a:rPr>
              <a:t>(Análisis de reservas)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B8D0757-1B7A-E7F2-ACCF-C1EBD41E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6BED89-E825-68A8-301A-55C8D71F2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4" y="1750060"/>
            <a:ext cx="2533280" cy="4342765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</a:rPr>
              <a:t>Reservas de gestión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</a:rPr>
              <a:t>Reservas para contingencias</a:t>
            </a:r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4C2A2-2BD7-976F-3B33-543EA162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NOVASOFTWARE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D4CE1-9228-DAD9-C405-B5D798A8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8CA1325-A7B8-3602-3CE2-5DDD8EEF67B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682038" y="2427288"/>
            <a:ext cx="3509962" cy="3516312"/>
          </a:xfrm>
        </p:spPr>
        <p:txBody>
          <a:bodyPr vert="horz" wrap="square" lIns="0" tIns="0" rIns="0" bIns="0" rtlCol="0" anchor="t">
            <a:no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BC4BD10-234F-D2EE-76A7-8D091D21B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Marcador de contenido 1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0A491E6-E1AA-FB5A-F260-E049A7D71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013" y="1321296"/>
            <a:ext cx="9162516" cy="22727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bg2">
                <a:lumMod val="50000"/>
                <a:lumOff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3A8A755-D014-D515-118B-24956F7EE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114" y="3780356"/>
            <a:ext cx="9104104" cy="21632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bg2">
                <a:lumMod val="50000"/>
                <a:lumOff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8597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AF5B2-2010-B658-4903-003E64B94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61A4C01-3A55-8503-C8F7-767FD6817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197FC2-8B6C-4D0E-C4A1-5CC88BFF796A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DCEE808-E677-DAB2-AB0A-24BC66A31EBF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2D4B9D3-068A-444D-656A-2F1DC95F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Determinar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presupuesto</a:t>
            </a:r>
            <a:r>
              <a:rPr lang="en-US"/>
              <a:t> </a:t>
            </a:r>
            <a:r>
              <a:rPr lang="es-ES">
                <a:ea typeface="+mj-lt"/>
                <a:cs typeface="+mj-lt"/>
              </a:rPr>
              <a:t>(COQ)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475A60-672A-F619-10E1-AE8EA1DC9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CF55D0-5E37-5329-3472-104902EB4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</a:rPr>
              <a:t>Coste de la Calidad (COQ)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06CAD-6CBE-89A9-C93B-D1A871D1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NOVASOFTWARE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D7DEC-658E-44BC-FDA1-7D1BB1D6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A45BF82-0A61-B5E8-A7B4-D53BB8EEC7D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682038" y="2427288"/>
            <a:ext cx="3509962" cy="3516312"/>
          </a:xfrm>
        </p:spPr>
        <p:txBody>
          <a:bodyPr vert="horz" wrap="square" lIns="0" tIns="0" rIns="0" bIns="0" rtlCol="0" anchor="t">
            <a:no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98129-5D92-F8BD-45CF-A1DAB4CB0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arcador de contenido 11">
            <a:extLst>
              <a:ext uri="{FF2B5EF4-FFF2-40B4-BE49-F238E27FC236}">
                <a16:creationId xmlns:a16="http://schemas.microsoft.com/office/drawing/2014/main" id="{E4178361-8762-541D-2C2B-1DCC508EE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08" y="2519200"/>
            <a:ext cx="10915892" cy="10536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bg2">
                <a:lumMod val="50000"/>
                <a:lumOff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135B769-9AC6-3FF0-3668-B4038691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900" y="4185444"/>
            <a:ext cx="8784082" cy="13809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bg2">
                <a:lumMod val="50000"/>
                <a:lumOff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8330251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163FB7-958F-4794-B3EE-EC8933868F0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F76BC85-9361-4044-951E-1D698143E5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28D9D-8887-4AE7-BD39-EBCD268E911A}">
  <ds:schemaRefs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sharepoint/v3"/>
    <ds:schemaRef ds:uri="71af3243-3dd4-4a8d-8c0d-dd76da1f02a5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http://www.w3.org/XML/1998/namespace"/>
    <ds:schemaRef ds:uri="http://purl.org/dc/dcmitype/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TM33713516</Template>
  <TotalTime>0</TotalTime>
  <Words>738</Words>
  <Application>Microsoft Office PowerPoint</Application>
  <PresentationFormat>Panorámica</PresentationFormat>
  <Paragraphs>162</Paragraphs>
  <Slides>17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3DFloatVTI</vt:lpstr>
      <vt:lpstr>IMPLANTACIÓN DE HorarIA</vt:lpstr>
      <vt:lpstr>Índice</vt:lpstr>
      <vt:lpstr>Justificación Económica</vt:lpstr>
      <vt:lpstr>Estimación de costes </vt:lpstr>
      <vt:lpstr>Estimación de costes (Ejemplo)</vt:lpstr>
      <vt:lpstr>Estimación de costes (Ejemplo)</vt:lpstr>
      <vt:lpstr>Determinar el presupuesto</vt:lpstr>
      <vt:lpstr>Determinar el presupuesto (Análisis de reservas)</vt:lpstr>
      <vt:lpstr>Determinar el presupuesto (COQ)</vt:lpstr>
      <vt:lpstr>Determinar el presupuesto (BAC)</vt:lpstr>
      <vt:lpstr>Determinar el presupuesto </vt:lpstr>
      <vt:lpstr>Determinar el presupuesto (Datos adicionales)</vt:lpstr>
      <vt:lpstr>Justificación Técnica</vt:lpstr>
      <vt:lpstr>Sistema principal</vt:lpstr>
      <vt:lpstr>Sistemas de redundancia y backup.</vt:lpstr>
      <vt:lpstr>Dimensionamiento de materiales y recursos humanos.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Oliet Villalba José María</cp:lastModifiedBy>
  <cp:revision>15</cp:revision>
  <dcterms:created xsi:type="dcterms:W3CDTF">2024-01-03T23:39:49Z</dcterms:created>
  <dcterms:modified xsi:type="dcterms:W3CDTF">2024-01-10T12:45:50Z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