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8"/>
  </p:notesMasterIdLst>
  <p:sldIdLst>
    <p:sldId id="259" r:id="rId2"/>
    <p:sldId id="260" r:id="rId3"/>
    <p:sldId id="265" r:id="rId4"/>
    <p:sldId id="262"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DBC0A-8B57-479F-9CE8-51595EFDB12B}" type="datetimeFigureOut">
              <a:rPr lang="tr-TR" smtClean="0"/>
              <a:t>6.06.2018</a:t>
            </a:fld>
            <a:endParaRPr lang="tr-T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331E54-5368-4703-81B5-BD9005259BE9}" type="slidenum">
              <a:rPr lang="tr-TR" smtClean="0"/>
              <a:t>‹#›</a:t>
            </a:fld>
            <a:endParaRPr lang="tr-TR"/>
          </a:p>
        </p:txBody>
      </p:sp>
    </p:spTree>
    <p:extLst>
      <p:ext uri="{BB962C8B-B14F-4D97-AF65-F5344CB8AC3E}">
        <p14:creationId xmlns:p14="http://schemas.microsoft.com/office/powerpoint/2010/main" val="3490478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8467FBE-981C-4F06-BA89-A7C960DF3E87}" type="datetimeFigureOut">
              <a:rPr lang="tr-TR" smtClean="0"/>
              <a:t>6.06.2018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185984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8467FBE-981C-4F06-BA89-A7C960DF3E87}" type="datetimeFigureOut">
              <a:rPr lang="tr-TR" smtClean="0"/>
              <a:t>6.06.2018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188257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8467FBE-981C-4F06-BA89-A7C960DF3E87}" type="datetimeFigureOut">
              <a:rPr lang="tr-TR" smtClean="0"/>
              <a:t>6.06.2018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196698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8467FBE-981C-4F06-BA89-A7C960DF3E87}" type="datetimeFigureOut">
              <a:rPr lang="tr-TR" smtClean="0"/>
              <a:t>6.06.2018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1CAB66-0380-40D4-A14A-BE0EB4144FDC}"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656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8467FBE-981C-4F06-BA89-A7C960DF3E87}" type="datetimeFigureOut">
              <a:rPr lang="tr-TR" smtClean="0"/>
              <a:t>6.06.2018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3519095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C8467FBE-981C-4F06-BA89-A7C960DF3E87}" type="datetimeFigureOut">
              <a:rPr lang="tr-TR" smtClean="0"/>
              <a:t>6.06.2018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2716751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C8467FBE-981C-4F06-BA89-A7C960DF3E87}" type="datetimeFigureOut">
              <a:rPr lang="tr-TR" smtClean="0"/>
              <a:t>6.06.2018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617925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8467FBE-981C-4F06-BA89-A7C960DF3E87}" type="datetimeFigureOut">
              <a:rPr lang="tr-TR" smtClean="0"/>
              <a:t>6.06.2018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3037267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8467FBE-981C-4F06-BA89-A7C960DF3E87}" type="datetimeFigureOut">
              <a:rPr lang="tr-TR" smtClean="0"/>
              <a:t>6.06.2018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421541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8467FBE-981C-4F06-BA89-A7C960DF3E87}" type="datetimeFigureOut">
              <a:rPr lang="tr-TR" smtClean="0"/>
              <a:t>6.06.2018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371852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C8467FBE-981C-4F06-BA89-A7C960DF3E87}" type="datetimeFigureOut">
              <a:rPr lang="tr-TR" smtClean="0"/>
              <a:t>6.06.2018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397500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8467FBE-981C-4F06-BA89-A7C960DF3E87}" type="datetimeFigureOut">
              <a:rPr lang="tr-TR" smtClean="0"/>
              <a:t>6.06.2018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23983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8467FBE-981C-4F06-BA89-A7C960DF3E87}" type="datetimeFigureOut">
              <a:rPr lang="tr-TR" smtClean="0"/>
              <a:t>6.06.2018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213800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8467FBE-981C-4F06-BA89-A7C960DF3E87}" type="datetimeFigureOut">
              <a:rPr lang="tr-TR" smtClean="0"/>
              <a:t>6.06.2018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295576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67FBE-981C-4F06-BA89-A7C960DF3E87}" type="datetimeFigureOut">
              <a:rPr lang="tr-TR" smtClean="0"/>
              <a:t>6.06.2018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235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C8467FBE-981C-4F06-BA89-A7C960DF3E87}" type="datetimeFigureOut">
              <a:rPr lang="tr-TR" smtClean="0"/>
              <a:t>6.06.2018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3253504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C8467FBE-981C-4F06-BA89-A7C960DF3E87}" type="datetimeFigureOut">
              <a:rPr lang="tr-TR" smtClean="0"/>
              <a:t>6.06.2018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1CAB66-0380-40D4-A14A-BE0EB4144FDC}" type="slidenum">
              <a:rPr lang="tr-TR" smtClean="0"/>
              <a:t>‹#›</a:t>
            </a:fld>
            <a:endParaRPr lang="tr-TR"/>
          </a:p>
        </p:txBody>
      </p:sp>
    </p:spTree>
    <p:extLst>
      <p:ext uri="{BB962C8B-B14F-4D97-AF65-F5344CB8AC3E}">
        <p14:creationId xmlns:p14="http://schemas.microsoft.com/office/powerpoint/2010/main" val="415722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8467FBE-981C-4F06-BA89-A7C960DF3E87}" type="datetimeFigureOut">
              <a:rPr lang="tr-TR" smtClean="0"/>
              <a:t>6.06.2018</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F1CAB66-0380-40D4-A14A-BE0EB4144FDC}" type="slidenum">
              <a:rPr lang="tr-TR" smtClean="0"/>
              <a:t>‹#›</a:t>
            </a:fld>
            <a:endParaRPr lang="tr-TR"/>
          </a:p>
        </p:txBody>
      </p:sp>
    </p:spTree>
    <p:extLst>
      <p:ext uri="{BB962C8B-B14F-4D97-AF65-F5344CB8AC3E}">
        <p14:creationId xmlns:p14="http://schemas.microsoft.com/office/powerpoint/2010/main" val="132610553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065601-9991-4400-9DD4-6CE0FAB57655}"/>
              </a:ext>
            </a:extLst>
          </p:cNvPr>
          <p:cNvSpPr>
            <a:spLocks noGrp="1"/>
          </p:cNvSpPr>
          <p:nvPr>
            <p:ph type="title"/>
          </p:nvPr>
        </p:nvSpPr>
        <p:spPr>
          <a:xfrm>
            <a:off x="838200" y="2766218"/>
            <a:ext cx="10515600" cy="1325563"/>
          </a:xfrm>
        </p:spPr>
        <p:txBody>
          <a:bodyPr>
            <a:normAutofit/>
          </a:bodyPr>
          <a:lstStyle/>
          <a:p>
            <a:pPr algn="ctr"/>
            <a:r>
              <a:rPr lang="tr-TR" sz="6600" b="1" dirty="0"/>
              <a:t>Uygulamadan Görüntüler</a:t>
            </a:r>
          </a:p>
        </p:txBody>
      </p:sp>
    </p:spTree>
    <p:extLst>
      <p:ext uri="{BB962C8B-B14F-4D97-AF65-F5344CB8AC3E}">
        <p14:creationId xmlns:p14="http://schemas.microsoft.com/office/powerpoint/2010/main" val="404940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21CC5D2-0976-4B19-B6C7-2D874AE13893}"/>
              </a:ext>
            </a:extLst>
          </p:cNvPr>
          <p:cNvSpPr>
            <a:spLocks noGrp="1"/>
          </p:cNvSpPr>
          <p:nvPr>
            <p:ph type="title"/>
          </p:nvPr>
        </p:nvSpPr>
        <p:spPr>
          <a:xfrm>
            <a:off x="919119" y="245554"/>
            <a:ext cx="10353762" cy="970450"/>
          </a:xfrm>
        </p:spPr>
        <p:txBody>
          <a:bodyPr/>
          <a:lstStyle/>
          <a:p>
            <a:pPr algn="ctr"/>
            <a:r>
              <a:rPr lang="tr-TR" b="1" dirty="0"/>
              <a:t>Giriş Ekranı</a:t>
            </a:r>
          </a:p>
        </p:txBody>
      </p:sp>
      <p:pic>
        <p:nvPicPr>
          <p:cNvPr id="5" name="İçerik Yer Tutucusu 4">
            <a:extLst>
              <a:ext uri="{FF2B5EF4-FFF2-40B4-BE49-F238E27FC236}">
                <a16:creationId xmlns:a16="http://schemas.microsoft.com/office/drawing/2014/main" id="{DC7EFFE1-296E-476E-9DE5-B587685097C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1509" y="1526757"/>
            <a:ext cx="2326762" cy="4079956"/>
          </a:xfrm>
        </p:spPr>
      </p:pic>
      <p:pic>
        <p:nvPicPr>
          <p:cNvPr id="7" name="Resim 6">
            <a:extLst>
              <a:ext uri="{FF2B5EF4-FFF2-40B4-BE49-F238E27FC236}">
                <a16:creationId xmlns:a16="http://schemas.microsoft.com/office/drawing/2014/main" id="{8241C618-762B-40CB-B094-5762E8D759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749" y="1526756"/>
            <a:ext cx="2326762" cy="4079955"/>
          </a:xfrm>
          <a:prstGeom prst="rect">
            <a:avLst/>
          </a:prstGeom>
        </p:spPr>
      </p:pic>
      <p:pic>
        <p:nvPicPr>
          <p:cNvPr id="9" name="Resim 8">
            <a:extLst>
              <a:ext uri="{FF2B5EF4-FFF2-40B4-BE49-F238E27FC236}">
                <a16:creationId xmlns:a16="http://schemas.microsoft.com/office/drawing/2014/main" id="{32D0FFC2-8E37-43F3-8601-934F80792F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4029" y="1526757"/>
            <a:ext cx="2326762" cy="4079955"/>
          </a:xfrm>
          <a:prstGeom prst="rect">
            <a:avLst/>
          </a:prstGeom>
        </p:spPr>
      </p:pic>
      <p:pic>
        <p:nvPicPr>
          <p:cNvPr id="11" name="Resim 10">
            <a:extLst>
              <a:ext uri="{FF2B5EF4-FFF2-40B4-BE49-F238E27FC236}">
                <a16:creationId xmlns:a16="http://schemas.microsoft.com/office/drawing/2014/main" id="{9D4EE674-90E5-459A-B95C-A7C06165E0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01470" y="1526757"/>
            <a:ext cx="2326762" cy="4079955"/>
          </a:xfrm>
          <a:prstGeom prst="rect">
            <a:avLst/>
          </a:prstGeom>
        </p:spPr>
      </p:pic>
      <p:sp>
        <p:nvSpPr>
          <p:cNvPr id="3" name="TextBox 2"/>
          <p:cNvSpPr txBox="1"/>
          <p:nvPr/>
        </p:nvSpPr>
        <p:spPr>
          <a:xfrm>
            <a:off x="457200" y="5842000"/>
            <a:ext cx="11171032" cy="923330"/>
          </a:xfrm>
          <a:prstGeom prst="rect">
            <a:avLst/>
          </a:prstGeom>
          <a:noFill/>
        </p:spPr>
        <p:txBody>
          <a:bodyPr wrap="square" rtlCol="0">
            <a:spAutoFit/>
          </a:bodyPr>
          <a:lstStyle/>
          <a:p>
            <a:r>
              <a:rPr lang="tr-TR" dirty="0">
                <a:solidFill>
                  <a:schemeClr val="tx2"/>
                </a:solidFill>
                <a:latin typeface="Calisto MT" panose="02040603050505030304" pitchFamily="18" charset="0"/>
              </a:rPr>
              <a:t>Uygulamada açılış ekranında giriş yapma seçenekleri bulunuyor. Kullanıcı Google veya Facebook hesaplarından biriyle hesabını bağlayarak giriş yapabilir yada anonim olarak devam edilebilir. Google ve Facebook API’leriyle kullanıcıya kolaylık sağlayarak kayıt olma ihtiyacından kurtarıyoruz.</a:t>
            </a:r>
          </a:p>
        </p:txBody>
      </p:sp>
    </p:spTree>
    <p:extLst>
      <p:ext uri="{BB962C8B-B14F-4D97-AF65-F5344CB8AC3E}">
        <p14:creationId xmlns:p14="http://schemas.microsoft.com/office/powerpoint/2010/main" val="77402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8">
            <a:extLst>
              <a:ext uri="{FF2B5EF4-FFF2-40B4-BE49-F238E27FC236}">
                <a16:creationId xmlns:a16="http://schemas.microsoft.com/office/drawing/2014/main" id="{14F05F24-A2F2-4437-A134-22FF3D0892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2041" y="1953357"/>
            <a:ext cx="2307100" cy="4129890"/>
          </a:xfrm>
          <a:prstGeom prst="rect">
            <a:avLst/>
          </a:prstGeom>
        </p:spPr>
      </p:pic>
      <p:pic>
        <p:nvPicPr>
          <p:cNvPr id="5" name="Resim 4">
            <a:extLst>
              <a:ext uri="{FF2B5EF4-FFF2-40B4-BE49-F238E27FC236}">
                <a16:creationId xmlns:a16="http://schemas.microsoft.com/office/drawing/2014/main" id="{B9DB24AF-E65D-4EA3-99E4-93420CF602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2700" y="1888449"/>
            <a:ext cx="2508541" cy="4194797"/>
          </a:xfrm>
          <a:prstGeom prst="rect">
            <a:avLst/>
          </a:prstGeom>
        </p:spPr>
      </p:pic>
      <p:sp>
        <p:nvSpPr>
          <p:cNvPr id="8" name="Title 7"/>
          <p:cNvSpPr>
            <a:spLocks noGrp="1"/>
          </p:cNvSpPr>
          <p:nvPr>
            <p:ph type="title"/>
          </p:nvPr>
        </p:nvSpPr>
        <p:spPr>
          <a:xfrm>
            <a:off x="901095" y="749300"/>
            <a:ext cx="10353762" cy="970450"/>
          </a:xfrm>
        </p:spPr>
        <p:txBody>
          <a:bodyPr>
            <a:noAutofit/>
          </a:bodyPr>
          <a:lstStyle/>
          <a:p>
            <a:r>
              <a:rPr lang="tr-TR" sz="2800" dirty="0">
                <a:latin typeface="Calisto MT" panose="02040603050505030304" pitchFamily="18" charset="0"/>
              </a:rPr>
              <a:t>Kullanıcı giriş ekranından sonra etrafındaki cafe/hastane/kuaför gibi çeşitli yerleri görmek için seçebilir. Yada aradığı spesifik bir şeyi harita seçeneğine tıkladıktan sonra arayarak direkt oraya gidebilir.</a:t>
            </a:r>
            <a:br>
              <a:rPr lang="tr-TR" sz="2800" dirty="0">
                <a:latin typeface="Baskerville Old Face" panose="02020602080505020303" pitchFamily="18" charset="0"/>
              </a:rPr>
            </a:br>
            <a:endParaRPr lang="tr-TR" sz="2800" dirty="0"/>
          </a:p>
        </p:txBody>
      </p:sp>
      <p:sp>
        <p:nvSpPr>
          <p:cNvPr id="10" name="TextBox 9"/>
          <p:cNvSpPr txBox="1"/>
          <p:nvPr/>
        </p:nvSpPr>
        <p:spPr>
          <a:xfrm>
            <a:off x="1587500" y="6172200"/>
            <a:ext cx="1562100" cy="369332"/>
          </a:xfrm>
          <a:prstGeom prst="rect">
            <a:avLst/>
          </a:prstGeom>
          <a:noFill/>
        </p:spPr>
        <p:txBody>
          <a:bodyPr wrap="square" rtlCol="0">
            <a:spAutoFit/>
          </a:bodyPr>
          <a:lstStyle/>
          <a:p>
            <a:r>
              <a:rPr lang="tr-TR" dirty="0">
                <a:solidFill>
                  <a:schemeClr val="tx2"/>
                </a:solidFill>
              </a:rPr>
              <a:t>Anonim Giriş</a:t>
            </a:r>
          </a:p>
        </p:txBody>
      </p:sp>
      <p:pic>
        <p:nvPicPr>
          <p:cNvPr id="11" name="Resim 6">
            <a:extLst>
              <a:ext uri="{FF2B5EF4-FFF2-40B4-BE49-F238E27FC236}">
                <a16:creationId xmlns:a16="http://schemas.microsoft.com/office/drawing/2014/main" id="{073CF7BE-DA6B-4CA9-8A00-EA5E762D8E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2321" y="1953684"/>
            <a:ext cx="2424479" cy="4129563"/>
          </a:xfrm>
          <a:prstGeom prst="rect">
            <a:avLst/>
          </a:prstGeom>
        </p:spPr>
      </p:pic>
      <p:sp>
        <p:nvSpPr>
          <p:cNvPr id="12" name="TextBox 11"/>
          <p:cNvSpPr txBox="1"/>
          <p:nvPr/>
        </p:nvSpPr>
        <p:spPr>
          <a:xfrm>
            <a:off x="5360621" y="6172200"/>
            <a:ext cx="2424479" cy="369332"/>
          </a:xfrm>
          <a:prstGeom prst="rect">
            <a:avLst/>
          </a:prstGeom>
          <a:noFill/>
        </p:spPr>
        <p:txBody>
          <a:bodyPr wrap="square" rtlCol="0">
            <a:spAutoFit/>
          </a:bodyPr>
          <a:lstStyle/>
          <a:p>
            <a:r>
              <a:rPr lang="tr-TR" dirty="0">
                <a:solidFill>
                  <a:schemeClr val="tx2"/>
                </a:solidFill>
              </a:rPr>
              <a:t>Hesap İle Giriş</a:t>
            </a:r>
          </a:p>
        </p:txBody>
      </p:sp>
    </p:spTree>
    <p:extLst>
      <p:ext uri="{BB962C8B-B14F-4D97-AF65-F5344CB8AC3E}">
        <p14:creationId xmlns:p14="http://schemas.microsoft.com/office/powerpoint/2010/main" val="385487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014AE47-2B56-4DAC-8855-97C225F478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941" y="1118446"/>
            <a:ext cx="2599373" cy="4621108"/>
          </a:xfrm>
          <a:prstGeom prst="rect">
            <a:avLst/>
          </a:prstGeom>
        </p:spPr>
      </p:pic>
      <p:pic>
        <p:nvPicPr>
          <p:cNvPr id="7" name="Resim 6">
            <a:extLst>
              <a:ext uri="{FF2B5EF4-FFF2-40B4-BE49-F238E27FC236}">
                <a16:creationId xmlns:a16="http://schemas.microsoft.com/office/drawing/2014/main" id="{03FF0D66-98BF-48B0-8EFC-BD147636AC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1686" y="1118446"/>
            <a:ext cx="2599373" cy="4621108"/>
          </a:xfrm>
          <a:prstGeom prst="rect">
            <a:avLst/>
          </a:prstGeom>
        </p:spPr>
      </p:pic>
      <p:pic>
        <p:nvPicPr>
          <p:cNvPr id="9" name="Resim 8">
            <a:extLst>
              <a:ext uri="{FF2B5EF4-FFF2-40B4-BE49-F238E27FC236}">
                <a16:creationId xmlns:a16="http://schemas.microsoft.com/office/drawing/2014/main" id="{8BEF998B-2480-44CE-B7AE-66C7A26CF6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6313" y="1118446"/>
            <a:ext cx="2599373" cy="4621108"/>
          </a:xfrm>
          <a:prstGeom prst="rect">
            <a:avLst/>
          </a:prstGeom>
        </p:spPr>
      </p:pic>
      <p:sp>
        <p:nvSpPr>
          <p:cNvPr id="14" name="İçerik Yer Tutucusu 2">
            <a:extLst>
              <a:ext uri="{FF2B5EF4-FFF2-40B4-BE49-F238E27FC236}">
                <a16:creationId xmlns:a16="http://schemas.microsoft.com/office/drawing/2014/main" id="{4C6AF1B3-63CC-40B8-B5D5-1826E995AAA4}"/>
              </a:ext>
            </a:extLst>
          </p:cNvPr>
          <p:cNvSpPr txBox="1">
            <a:spLocks/>
          </p:cNvSpPr>
          <p:nvPr/>
        </p:nvSpPr>
        <p:spPr>
          <a:xfrm>
            <a:off x="4794298" y="5964700"/>
            <a:ext cx="2603402" cy="56270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tr-TR" dirty="0"/>
              <a:t>Hastane Parametresi</a:t>
            </a:r>
          </a:p>
        </p:txBody>
      </p:sp>
      <p:sp>
        <p:nvSpPr>
          <p:cNvPr id="15" name="İçerik Yer Tutucusu 2">
            <a:extLst>
              <a:ext uri="{FF2B5EF4-FFF2-40B4-BE49-F238E27FC236}">
                <a16:creationId xmlns:a16="http://schemas.microsoft.com/office/drawing/2014/main" id="{941FDD23-35D6-4FFB-95C4-2CA92FE6D946}"/>
              </a:ext>
            </a:extLst>
          </p:cNvPr>
          <p:cNvSpPr txBox="1">
            <a:spLocks/>
          </p:cNvSpPr>
          <p:nvPr/>
        </p:nvSpPr>
        <p:spPr>
          <a:xfrm>
            <a:off x="8797657" y="5964700"/>
            <a:ext cx="2603402" cy="56270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tr-TR" dirty="0" err="1"/>
              <a:t>Cafe</a:t>
            </a:r>
            <a:r>
              <a:rPr lang="tr-TR" dirty="0"/>
              <a:t> Parametresi</a:t>
            </a:r>
          </a:p>
        </p:txBody>
      </p:sp>
      <p:sp>
        <p:nvSpPr>
          <p:cNvPr id="16" name="İçerik Yer Tutucusu 2">
            <a:extLst>
              <a:ext uri="{FF2B5EF4-FFF2-40B4-BE49-F238E27FC236}">
                <a16:creationId xmlns:a16="http://schemas.microsoft.com/office/drawing/2014/main" id="{F7042129-7116-4D99-9F4E-581F0FA9651B}"/>
              </a:ext>
            </a:extLst>
          </p:cNvPr>
          <p:cNvSpPr txBox="1">
            <a:spLocks/>
          </p:cNvSpPr>
          <p:nvPr/>
        </p:nvSpPr>
        <p:spPr>
          <a:xfrm>
            <a:off x="786912" y="5964700"/>
            <a:ext cx="2603402" cy="56270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tr-TR" dirty="0" err="1"/>
              <a:t>Parametresiz</a:t>
            </a:r>
            <a:endParaRPr lang="tr-TR" dirty="0"/>
          </a:p>
        </p:txBody>
      </p:sp>
    </p:spTree>
    <p:extLst>
      <p:ext uri="{BB962C8B-B14F-4D97-AF65-F5344CB8AC3E}">
        <p14:creationId xmlns:p14="http://schemas.microsoft.com/office/powerpoint/2010/main" val="168488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C36E18C-3E72-4E39-A41A-436D2DB944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350" y="1118444"/>
            <a:ext cx="2599373" cy="4621107"/>
          </a:xfrm>
          <a:prstGeom prst="rect">
            <a:avLst/>
          </a:prstGeom>
        </p:spPr>
      </p:pic>
      <p:pic>
        <p:nvPicPr>
          <p:cNvPr id="6" name="Resim 5">
            <a:extLst>
              <a:ext uri="{FF2B5EF4-FFF2-40B4-BE49-F238E27FC236}">
                <a16:creationId xmlns:a16="http://schemas.microsoft.com/office/drawing/2014/main" id="{F6142B60-B49C-4D08-8E9B-4BF6EAAD92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8129" y="1118444"/>
            <a:ext cx="2599373" cy="4621106"/>
          </a:xfrm>
          <a:prstGeom prst="rect">
            <a:avLst/>
          </a:prstGeom>
        </p:spPr>
      </p:pic>
      <p:sp>
        <p:nvSpPr>
          <p:cNvPr id="9" name="İçerik Yer Tutucusu 2">
            <a:extLst>
              <a:ext uri="{FF2B5EF4-FFF2-40B4-BE49-F238E27FC236}">
                <a16:creationId xmlns:a16="http://schemas.microsoft.com/office/drawing/2014/main" id="{4765FC90-280B-42D1-83DB-41AC7882E57D}"/>
              </a:ext>
            </a:extLst>
          </p:cNvPr>
          <p:cNvSpPr>
            <a:spLocks noGrp="1"/>
          </p:cNvSpPr>
          <p:nvPr>
            <p:ph idx="1"/>
          </p:nvPr>
        </p:nvSpPr>
        <p:spPr>
          <a:xfrm>
            <a:off x="930321" y="5992834"/>
            <a:ext cx="2603402" cy="562708"/>
          </a:xfrm>
        </p:spPr>
        <p:txBody>
          <a:bodyPr/>
          <a:lstStyle/>
          <a:p>
            <a:pPr marL="36900" indent="0" algn="ctr">
              <a:buNone/>
            </a:pPr>
            <a:r>
              <a:rPr lang="tr-TR" dirty="0" err="1"/>
              <a:t>Autocomplete</a:t>
            </a:r>
            <a:r>
              <a:rPr lang="tr-TR" dirty="0"/>
              <a:t> Yapısı</a:t>
            </a:r>
          </a:p>
        </p:txBody>
      </p:sp>
      <p:sp>
        <p:nvSpPr>
          <p:cNvPr id="10" name="İçerik Yer Tutucusu 2">
            <a:extLst>
              <a:ext uri="{FF2B5EF4-FFF2-40B4-BE49-F238E27FC236}">
                <a16:creationId xmlns:a16="http://schemas.microsoft.com/office/drawing/2014/main" id="{8936A7E9-865C-45E8-9CB9-532DE172082D}"/>
              </a:ext>
            </a:extLst>
          </p:cNvPr>
          <p:cNvSpPr txBox="1">
            <a:spLocks/>
          </p:cNvSpPr>
          <p:nvPr/>
        </p:nvSpPr>
        <p:spPr>
          <a:xfrm>
            <a:off x="8465915" y="5960400"/>
            <a:ext cx="2603402" cy="56270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tr-TR" dirty="0"/>
              <a:t>Yer seçilince</a:t>
            </a:r>
          </a:p>
        </p:txBody>
      </p:sp>
      <p:sp>
        <p:nvSpPr>
          <p:cNvPr id="2" name="TextBox 1"/>
          <p:cNvSpPr txBox="1"/>
          <p:nvPr/>
        </p:nvSpPr>
        <p:spPr>
          <a:xfrm>
            <a:off x="3778250" y="1118443"/>
            <a:ext cx="3594100" cy="1200329"/>
          </a:xfrm>
          <a:prstGeom prst="rect">
            <a:avLst/>
          </a:prstGeom>
          <a:noFill/>
        </p:spPr>
        <p:txBody>
          <a:bodyPr wrap="square" rtlCol="0">
            <a:spAutoFit/>
          </a:bodyPr>
          <a:lstStyle/>
          <a:p>
            <a:pPr algn="ctr"/>
            <a:r>
              <a:rPr lang="tr-TR" dirty="0">
                <a:solidFill>
                  <a:schemeClr val="tx2"/>
                </a:solidFill>
              </a:rPr>
              <a:t>Kullanıcıya aradığı şeyde yardımcı olmak için Google Maps’in Autocomplete özelliğini kullandık.</a:t>
            </a:r>
            <a:br>
              <a:rPr lang="tr-TR" dirty="0">
                <a:solidFill>
                  <a:schemeClr val="tx2"/>
                </a:solidFill>
              </a:rPr>
            </a:br>
            <a:endParaRPr lang="tr-TR" dirty="0">
              <a:solidFill>
                <a:schemeClr val="tx2"/>
              </a:solidFill>
            </a:endParaRPr>
          </a:p>
        </p:txBody>
      </p:sp>
      <p:sp>
        <p:nvSpPr>
          <p:cNvPr id="3" name="TextBox 2"/>
          <p:cNvSpPr txBox="1"/>
          <p:nvPr/>
        </p:nvSpPr>
        <p:spPr>
          <a:xfrm>
            <a:off x="5575300" y="3189753"/>
            <a:ext cx="2679700" cy="2585323"/>
          </a:xfrm>
          <a:prstGeom prst="rect">
            <a:avLst/>
          </a:prstGeom>
          <a:noFill/>
        </p:spPr>
        <p:txBody>
          <a:bodyPr wrap="square" rtlCol="0">
            <a:spAutoFit/>
          </a:bodyPr>
          <a:lstStyle/>
          <a:p>
            <a:pPr algn="ctr"/>
            <a:r>
              <a:rPr lang="tr-TR" dirty="0">
                <a:solidFill>
                  <a:schemeClr val="tx2"/>
                </a:solidFill>
              </a:rPr>
              <a:t>Kullanıcı kırmızı işaretçiye tıkladıktan sonra sağ alttan yol tarifine tıklayarak yol tarifine yönlendirilebilir yada hesabıyla giriş yaptıysa Kaydet butonu ile favorilere ekleme ekranına geçebilir.</a:t>
            </a:r>
            <a:endParaRPr lang="tr-TR" dirty="0"/>
          </a:p>
        </p:txBody>
      </p:sp>
    </p:spTree>
    <p:extLst>
      <p:ext uri="{BB962C8B-B14F-4D97-AF65-F5344CB8AC3E}">
        <p14:creationId xmlns:p14="http://schemas.microsoft.com/office/powerpoint/2010/main" val="424701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7">
            <a:extLst>
              <a:ext uri="{FF2B5EF4-FFF2-40B4-BE49-F238E27FC236}">
                <a16:creationId xmlns:a16="http://schemas.microsoft.com/office/drawing/2014/main" id="{90E56CBB-1D9E-48D8-B17B-CCFEAB628D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771" y="959680"/>
            <a:ext cx="2590680" cy="4605652"/>
          </a:xfrm>
          <a:prstGeom prst="rect">
            <a:avLst/>
          </a:prstGeom>
        </p:spPr>
      </p:pic>
      <p:sp>
        <p:nvSpPr>
          <p:cNvPr id="4" name="Title 3"/>
          <p:cNvSpPr>
            <a:spLocks noGrp="1"/>
          </p:cNvSpPr>
          <p:nvPr>
            <p:ph type="title"/>
          </p:nvPr>
        </p:nvSpPr>
        <p:spPr>
          <a:xfrm>
            <a:off x="3132351" y="1921223"/>
            <a:ext cx="6049629" cy="970450"/>
          </a:xfrm>
        </p:spPr>
        <p:txBody>
          <a:bodyPr>
            <a:noAutofit/>
          </a:bodyPr>
          <a:lstStyle/>
          <a:p>
            <a:r>
              <a:rPr lang="tr-TR" sz="2800" dirty="0">
                <a:latin typeface="Calisto MT" panose="02040603050505030304" pitchFamily="18" charset="0"/>
              </a:rPr>
              <a:t>Kullanıcı yorumunu ve verdiği puanı değiştirebilir. Ve menüdeki Favorilerim butonu ile favori yerlerini listeyelebilir. Bunlar için Firebase altyapısını kullandık.</a:t>
            </a:r>
            <a:br>
              <a:rPr lang="tr-TR" sz="2800" dirty="0">
                <a:latin typeface="Calisto MT" panose="02040603050505030304" pitchFamily="18" charset="0"/>
              </a:rPr>
            </a:br>
            <a:endParaRPr lang="tr-TR" sz="2800" dirty="0"/>
          </a:p>
        </p:txBody>
      </p:sp>
      <p:sp>
        <p:nvSpPr>
          <p:cNvPr id="15" name="TextBox 14"/>
          <p:cNvSpPr txBox="1"/>
          <p:nvPr/>
        </p:nvSpPr>
        <p:spPr>
          <a:xfrm>
            <a:off x="719471" y="5871832"/>
            <a:ext cx="2798429" cy="369332"/>
          </a:xfrm>
          <a:prstGeom prst="rect">
            <a:avLst/>
          </a:prstGeom>
          <a:noFill/>
        </p:spPr>
        <p:txBody>
          <a:bodyPr wrap="square" rtlCol="0">
            <a:spAutoFit/>
          </a:bodyPr>
          <a:lstStyle/>
          <a:p>
            <a:r>
              <a:rPr lang="tr-TR" dirty="0">
                <a:solidFill>
                  <a:schemeClr val="tx2"/>
                </a:solidFill>
              </a:rPr>
              <a:t>Yorum/Puan Ekranı</a:t>
            </a:r>
          </a:p>
        </p:txBody>
      </p:sp>
      <p:pic>
        <p:nvPicPr>
          <p:cNvPr id="16" name="Resim 8">
            <a:extLst>
              <a:ext uri="{FF2B5EF4-FFF2-40B4-BE49-F238E27FC236}">
                <a16:creationId xmlns:a16="http://schemas.microsoft.com/office/drawing/2014/main" id="{C1D0F046-E10D-4BB5-872F-249999256A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5985" y="959680"/>
            <a:ext cx="2603402" cy="4628271"/>
          </a:xfrm>
          <a:prstGeom prst="rect">
            <a:avLst/>
          </a:prstGeom>
        </p:spPr>
      </p:pic>
      <p:sp>
        <p:nvSpPr>
          <p:cNvPr id="17" name="TextBox 16"/>
          <p:cNvSpPr txBox="1"/>
          <p:nvPr/>
        </p:nvSpPr>
        <p:spPr>
          <a:xfrm>
            <a:off x="9682287" y="5871832"/>
            <a:ext cx="1981200" cy="369332"/>
          </a:xfrm>
          <a:prstGeom prst="rect">
            <a:avLst/>
          </a:prstGeom>
          <a:noFill/>
        </p:spPr>
        <p:txBody>
          <a:bodyPr wrap="square" rtlCol="0">
            <a:spAutoFit/>
          </a:bodyPr>
          <a:lstStyle/>
          <a:p>
            <a:r>
              <a:rPr lang="tr-TR" dirty="0">
                <a:solidFill>
                  <a:schemeClr val="tx2"/>
                </a:solidFill>
              </a:rPr>
              <a:t>Favoriler Ekranı</a:t>
            </a:r>
          </a:p>
        </p:txBody>
      </p:sp>
    </p:spTree>
    <p:extLst>
      <p:ext uri="{BB962C8B-B14F-4D97-AF65-F5344CB8AC3E}">
        <p14:creationId xmlns:p14="http://schemas.microsoft.com/office/powerpoint/2010/main" val="4141095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TM04033929[[fn=Tablet]]</Template>
  <TotalTime>295</TotalTime>
  <Words>150</Words>
  <Application>Microsoft Office PowerPoint</Application>
  <PresentationFormat>Geniş ekran</PresentationFormat>
  <Paragraphs>16</Paragraphs>
  <Slides>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Baskerville Old Face</vt:lpstr>
      <vt:lpstr>Calibri</vt:lpstr>
      <vt:lpstr>Calisto MT</vt:lpstr>
      <vt:lpstr>Trebuchet MS</vt:lpstr>
      <vt:lpstr>Wingdings 2</vt:lpstr>
      <vt:lpstr>Kurşun Rengi</vt:lpstr>
      <vt:lpstr>Uygulamadan Görüntüler</vt:lpstr>
      <vt:lpstr>Giriş Ekranı</vt:lpstr>
      <vt:lpstr>Kullanıcı giriş ekranından sonra etrafındaki cafe/hastane/kuaför gibi çeşitli yerleri görmek için seçebilir. Yada aradığı spesifik bir şeyi harita seçeneğine tıkladıktan sonra arayarak direkt oraya gidebilir. </vt:lpstr>
      <vt:lpstr>PowerPoint Sunusu</vt:lpstr>
      <vt:lpstr>PowerPoint Sunusu</vt:lpstr>
      <vt:lpstr>Kullanıcı yorumunu ve verdiği puanı değiştirebilir. Ve menüdeki Favorilerim butonu ile favori yerlerini listeyelebilir. Bunlar için Firebase altyapısını kullandık.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OĞUZHAN BEKTAŞ</dc:creator>
  <cp:lastModifiedBy>OĞUZHAN BEKTAŞ</cp:lastModifiedBy>
  <cp:revision>25</cp:revision>
  <dcterms:created xsi:type="dcterms:W3CDTF">2018-05-21T16:06:17Z</dcterms:created>
  <dcterms:modified xsi:type="dcterms:W3CDTF">2018-06-06T09:51:39Z</dcterms:modified>
</cp:coreProperties>
</file>