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7"/>
  </p:notesMasterIdLst>
  <p:sldIdLst>
    <p:sldId id="256" r:id="rId3"/>
    <p:sldId id="265" r:id="rId4"/>
    <p:sldId id="269" r:id="rId5"/>
    <p:sldId id="271" r:id="rId6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o Cahyono" userId="85d798e9-92b9-40ab-9abe-797c361443b8" providerId="ADAL" clId="{A9095F61-60B2-400D-ADFA-9AC14C0FFC71}"/>
    <pc:docChg chg="modSld">
      <pc:chgData name="Hendro Cahyono" userId="85d798e9-92b9-40ab-9abe-797c361443b8" providerId="ADAL" clId="{A9095F61-60B2-400D-ADFA-9AC14C0FFC71}" dt="2019-06-04T07:55:32.284" v="8" actId="14100"/>
      <pc:docMkLst>
        <pc:docMk/>
      </pc:docMkLst>
      <pc:sldChg chg="modSp">
        <pc:chgData name="Hendro Cahyono" userId="85d798e9-92b9-40ab-9abe-797c361443b8" providerId="ADAL" clId="{A9095F61-60B2-400D-ADFA-9AC14C0FFC71}" dt="2019-06-04T07:55:32.284" v="8" actId="14100"/>
        <pc:sldMkLst>
          <pc:docMk/>
          <pc:sldMk cId="605660616" sldId="265"/>
        </pc:sldMkLst>
        <pc:picChg chg="mod">
          <ac:chgData name="Hendro Cahyono" userId="85d798e9-92b9-40ab-9abe-797c361443b8" providerId="ADAL" clId="{A9095F61-60B2-400D-ADFA-9AC14C0FFC71}" dt="2019-06-04T07:55:32.284" v="8" actId="14100"/>
          <ac:picMkLst>
            <pc:docMk/>
            <pc:sldMk cId="605660616" sldId="265"/>
            <ac:picMk id="9" creationId="{8C160225-D372-4FDD-9EE2-ED49E2A6756B}"/>
          </ac:picMkLst>
        </pc:picChg>
      </pc:sldChg>
      <pc:sldChg chg="modSp">
        <pc:chgData name="Hendro Cahyono" userId="85d798e9-92b9-40ab-9abe-797c361443b8" providerId="ADAL" clId="{A9095F61-60B2-400D-ADFA-9AC14C0FFC71}" dt="2019-06-04T07:52:58.054" v="5" actId="1076"/>
        <pc:sldMkLst>
          <pc:docMk/>
          <pc:sldMk cId="1525571194" sldId="269"/>
        </pc:sldMkLst>
        <pc:spChg chg="mod">
          <ac:chgData name="Hendro Cahyono" userId="85d798e9-92b9-40ab-9abe-797c361443b8" providerId="ADAL" clId="{A9095F61-60B2-400D-ADFA-9AC14C0FFC71}" dt="2019-06-04T07:52:58.054" v="5" actId="1076"/>
          <ac:spMkLst>
            <pc:docMk/>
            <pc:sldMk cId="1525571194" sldId="269"/>
            <ac:spMk id="7" creationId="{FC765393-0808-4A8E-A431-9E134002A70E}"/>
          </ac:spMkLst>
        </pc:spChg>
      </pc:sldChg>
      <pc:sldChg chg="modSp">
        <pc:chgData name="Hendro Cahyono" userId="85d798e9-92b9-40ab-9abe-797c361443b8" providerId="ADAL" clId="{A9095F61-60B2-400D-ADFA-9AC14C0FFC71}" dt="2019-06-04T07:52:48.652" v="4" actId="1076"/>
        <pc:sldMkLst>
          <pc:docMk/>
          <pc:sldMk cId="3046032834" sldId="271"/>
        </pc:sldMkLst>
        <pc:picChg chg="mod">
          <ac:chgData name="Hendro Cahyono" userId="85d798e9-92b9-40ab-9abe-797c361443b8" providerId="ADAL" clId="{A9095F61-60B2-400D-ADFA-9AC14C0FFC71}" dt="2019-06-04T07:52:48.652" v="4" actId="1076"/>
          <ac:picMkLst>
            <pc:docMk/>
            <pc:sldMk cId="3046032834" sldId="271"/>
            <ac:picMk id="5" creationId="{8C4A702D-B6FE-4573-96CF-05FB4851414A}"/>
          </ac:picMkLst>
        </pc:picChg>
      </pc:sldChg>
    </pc:docChg>
  </pc:docChgLst>
  <pc:docChgLst>
    <pc:chgData name="Hendro Cahyono" userId="85d798e9-92b9-40ab-9abe-797c361443b8" providerId="ADAL" clId="{3B264654-654E-452E-AD0D-BE1847C83E45}"/>
    <pc:docChg chg="modSld">
      <pc:chgData name="Hendro Cahyono" userId="85d798e9-92b9-40ab-9abe-797c361443b8" providerId="ADAL" clId="{3B264654-654E-452E-AD0D-BE1847C83E45}" dt="2023-09-18T01:55:38.975" v="0" actId="14100"/>
      <pc:docMkLst>
        <pc:docMk/>
      </pc:docMkLst>
      <pc:sldChg chg="modSp mod">
        <pc:chgData name="Hendro Cahyono" userId="85d798e9-92b9-40ab-9abe-797c361443b8" providerId="ADAL" clId="{3B264654-654E-452E-AD0D-BE1847C83E45}" dt="2023-09-18T01:55:38.975" v="0" actId="14100"/>
        <pc:sldMkLst>
          <pc:docMk/>
          <pc:sldMk cId="1525571194" sldId="269"/>
        </pc:sldMkLst>
        <pc:spChg chg="mod">
          <ac:chgData name="Hendro Cahyono" userId="85d798e9-92b9-40ab-9abe-797c361443b8" providerId="ADAL" clId="{3B264654-654E-452E-AD0D-BE1847C83E45}" dt="2023-09-18T01:55:38.975" v="0" actId="14100"/>
          <ac:spMkLst>
            <pc:docMk/>
            <pc:sldMk cId="1525571194" sldId="269"/>
            <ac:spMk id="4" creationId="{C4F481D1-63E1-4222-A098-C34FF8D804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A42FB-105F-4985-8D03-2E745504B2E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3C0B-6316-432C-8126-3B1AE768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1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788" y="2865738"/>
            <a:ext cx="7219874" cy="120352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788" y="4077616"/>
            <a:ext cx="6400800" cy="709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8788" y="6089904"/>
            <a:ext cx="3376365" cy="439808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1400"/>
              </a:lnSpc>
              <a:defRPr sz="120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C8DB7FD-DDD9-41FE-B42A-836E0D04361E}" type="datetimeFigureOut">
              <a:rPr kumimoji="1" lang="ja-JP" altLang="en-US" smtClean="0"/>
              <a:t>2023/9/18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433918"/>
            <a:ext cx="8220316" cy="4741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276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96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402878"/>
            <a:ext cx="8228012" cy="925917"/>
          </a:xfrm>
        </p:spPr>
        <p:txBody>
          <a:bodyPr/>
          <a:lstStyle/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905116"/>
            <a:ext cx="8220316" cy="42698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8788" y="1328795"/>
            <a:ext cx="8220075" cy="459340"/>
          </a:xfrm>
        </p:spPr>
        <p:txBody>
          <a:bodyPr>
            <a:noAutofit/>
          </a:bodyPr>
          <a:lstStyle>
            <a:lvl1pPr marL="0" indent="0">
              <a:lnSpc>
                <a:spcPts val="2800"/>
              </a:lnSpc>
              <a:spcAft>
                <a:spcPts val="0"/>
              </a:spcAft>
              <a:defRPr sz="2800" b="1" i="0">
                <a:solidFill>
                  <a:schemeClr val="accent2"/>
                </a:solidFill>
              </a:defRPr>
            </a:lvl1pPr>
            <a:lvl2pPr marL="0" indent="0">
              <a:lnSpc>
                <a:spcPts val="3000"/>
              </a:lnSpc>
              <a:spcAft>
                <a:spcPts val="0"/>
              </a:spcAft>
              <a:defRPr sz="3000" b="1" i="0">
                <a:solidFill>
                  <a:schemeClr val="accent2"/>
                </a:solidFill>
              </a:defRPr>
            </a:lvl2pPr>
            <a:lvl3pPr marL="0" indent="0">
              <a:lnSpc>
                <a:spcPts val="3000"/>
              </a:lnSpc>
              <a:spcAft>
                <a:spcPts val="0"/>
              </a:spcAft>
              <a:defRPr sz="3000" b="1" i="0">
                <a:solidFill>
                  <a:schemeClr val="accent2"/>
                </a:solidFill>
              </a:defRPr>
            </a:lvl3pPr>
            <a:lvl4pPr marL="0" indent="0">
              <a:lnSpc>
                <a:spcPts val="3000"/>
              </a:lnSpc>
              <a:spcAft>
                <a:spcPts val="0"/>
              </a:spcAft>
              <a:defRPr sz="3000" b="1" i="0">
                <a:solidFill>
                  <a:schemeClr val="accent2"/>
                </a:solidFill>
              </a:defRPr>
            </a:lvl4pPr>
            <a:lvl5pPr marL="0" indent="0">
              <a:lnSpc>
                <a:spcPts val="3000"/>
              </a:lnSpc>
              <a:spcAft>
                <a:spcPts val="0"/>
              </a:spcAft>
              <a:defRPr sz="3000" b="1" i="0">
                <a:solidFill>
                  <a:schemeClr val="accent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2067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yBo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1511717"/>
            <a:ext cx="8228012" cy="43461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68" y="1746356"/>
            <a:ext cx="7549748" cy="379352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5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d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1520825"/>
            <a:ext cx="3886048" cy="621751"/>
          </a:xfrm>
          <a:prstGeom prst="rect">
            <a:avLst/>
          </a:prstGeom>
        </p:spPr>
      </p:pic>
      <p:pic>
        <p:nvPicPr>
          <p:cNvPr id="11" name="Picture 10" descr="Red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75" y="1512888"/>
            <a:ext cx="3883072" cy="621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815" y="1593605"/>
            <a:ext cx="3670400" cy="457200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815" y="2250079"/>
            <a:ext cx="3670400" cy="3607796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4658" y="1593605"/>
            <a:ext cx="3648461" cy="436874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spcAft>
                <a:spcPts val="0"/>
              </a:spcAft>
              <a:buNone/>
              <a:defRPr sz="1600" b="1" cap="all" baseline="0">
                <a:solidFill>
                  <a:schemeClr val="bg1"/>
                </a:solidFill>
                <a:latin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4658" y="2250079"/>
            <a:ext cx="3648461" cy="3607796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6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9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ner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9" y="2918672"/>
            <a:ext cx="2316326" cy="3956040"/>
          </a:xfrm>
          <a:prstGeom prst="rect">
            <a:avLst/>
          </a:prstGeom>
        </p:spPr>
      </p:pic>
      <p:pic>
        <p:nvPicPr>
          <p:cNvPr id="8" name="Picture 7" descr="int_cab_lkp_rgb_po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0" y="259774"/>
            <a:ext cx="2354034" cy="9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5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marL="0" marR="0" indent="0" algn="l" defTabSz="457200" rtl="0" eaLnBrk="1" fontAlgn="auto" latinLnBrk="0" hangingPunct="1">
        <a:lnSpc>
          <a:spcPts val="42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1" sz="4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788" y="402879"/>
            <a:ext cx="8228012" cy="9070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7" y="1433918"/>
            <a:ext cx="8220316" cy="47410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0808" y="6522113"/>
            <a:ext cx="168598" cy="26805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cap="all" baseline="0">
                <a:solidFill>
                  <a:schemeClr val="tx1"/>
                </a:solidFill>
              </a:defRPr>
            </a:lvl1pPr>
          </a:lstStyle>
          <a:p>
            <a:pPr defTabSz="457200"/>
            <a:fld id="{2066355A-084C-D24E-9AD2-7E4FC41EA627}" type="slidenum">
              <a:rPr kumimoji="0" lang="en-US" smtClean="0">
                <a:solidFill>
                  <a:srgbClr val="000000"/>
                </a:solidFill>
              </a:rPr>
              <a:pPr defTabSz="457200"/>
              <a:t>‹#›</a:t>
            </a:fld>
            <a:endParaRPr kumimoji="0"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788" y="6364224"/>
            <a:ext cx="991575" cy="2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dt="0"/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kumimoji="1" sz="32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2400"/>
        </a:lnSpc>
        <a:spcBef>
          <a:spcPts val="0"/>
        </a:spcBef>
        <a:spcAft>
          <a:spcPts val="1200"/>
        </a:spcAft>
        <a:buFontTx/>
        <a:buNone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defTabSz="457200" rtl="0" eaLnBrk="1" latinLnBrk="0" hangingPunct="1">
        <a:lnSpc>
          <a:spcPts val="2400"/>
        </a:lnSpc>
        <a:spcBef>
          <a:spcPts val="0"/>
        </a:spcBef>
        <a:spcAft>
          <a:spcPts val="800"/>
        </a:spcAft>
        <a:buClr>
          <a:schemeClr val="tx2"/>
        </a:buClr>
        <a:buSzPct val="50000"/>
        <a:buFont typeface="Wingdings" charset="2"/>
        <a:buChar char="u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lnSpc>
          <a:spcPts val="2100"/>
        </a:lnSpc>
        <a:spcBef>
          <a:spcPts val="0"/>
        </a:spcBef>
        <a:spcAft>
          <a:spcPts val="800"/>
        </a:spcAft>
        <a:buClr>
          <a:schemeClr val="tx2"/>
        </a:buClr>
        <a:buSzPct val="50000"/>
        <a:buFont typeface="Wingdings" charset="2"/>
        <a:buChar char="u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231775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tx2"/>
        </a:buClr>
        <a:buSzPct val="50000"/>
        <a:buFont typeface="Wingdings" charset="2"/>
        <a:buChar char="u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31775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tx2"/>
        </a:buClr>
        <a:buSzPct val="50000"/>
        <a:buFont typeface="Wingdings" charset="2"/>
        <a:buChar char="u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tx2"/>
        </a:buClr>
        <a:buSzPct val="50000"/>
        <a:buFont typeface="Wingdings" charset="2"/>
        <a:buChar char="u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85800" indent="-228600" algn="l" defTabSz="4572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tx2"/>
        </a:buClr>
        <a:buSzPct val="50000"/>
        <a:buFont typeface="Wingdings" charset="2"/>
        <a:buChar char="u"/>
        <a:defRPr kumimoji="1" sz="12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67544" y="2348880"/>
            <a:ext cx="7219874" cy="1203524"/>
          </a:xfrm>
        </p:spPr>
        <p:txBody>
          <a:bodyPr/>
          <a:lstStyle/>
          <a:p>
            <a:r>
              <a:rPr lang="en-US" altLang="ja-JP" dirty="0"/>
              <a:t>Local Fabrication</a:t>
            </a:r>
            <a:br>
              <a:rPr lang="en-US" altLang="ja-JP" dirty="0"/>
            </a:br>
            <a:r>
              <a:rPr lang="en-US" altLang="ja-JP" dirty="0" err="1"/>
              <a:t>Roto</a:t>
            </a:r>
            <a:r>
              <a:rPr lang="en-US" altLang="ja-JP" dirty="0"/>
              <a:t> Jet Pump 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458788" y="4077616"/>
            <a:ext cx="6400800" cy="1079576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83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10979-1EE7-40E2-8892-039D2318756B}"/>
              </a:ext>
            </a:extLst>
          </p:cNvPr>
          <p:cNvSpPr txBox="1"/>
          <p:nvPr/>
        </p:nvSpPr>
        <p:spPr>
          <a:xfrm>
            <a:off x="458788" y="980728"/>
            <a:ext cx="8073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Cilegon have a lot of </a:t>
            </a:r>
            <a:r>
              <a:rPr lang="en-US" dirty="0" err="1"/>
              <a:t>rotojet</a:t>
            </a:r>
            <a:r>
              <a:rPr lang="en-US" dirty="0"/>
              <a:t> pump that use for carbon black plant and EC, total CL have 7 pump 3 Feedstock pump, 2 quench pump and 2 BFW pump</a:t>
            </a:r>
          </a:p>
          <a:p>
            <a:pPr marL="285750" indent="-285750">
              <a:buFontTx/>
              <a:buChar char="-"/>
            </a:pPr>
            <a:r>
              <a:rPr lang="en-US" dirty="0"/>
              <a:t> CL have challenging problem with </a:t>
            </a:r>
            <a:r>
              <a:rPr lang="en-US" dirty="0" err="1"/>
              <a:t>rotojet</a:t>
            </a:r>
            <a:r>
              <a:rPr lang="en-US" dirty="0"/>
              <a:t> performance issue (pick up tube damaged and Rotor abrasion), almost every 3-4 months need to replace/repair </a:t>
            </a:r>
            <a:r>
              <a:rPr lang="en-US" dirty="0" err="1"/>
              <a:t>rotojet</a:t>
            </a:r>
            <a:r>
              <a:rPr lang="en-US" dirty="0"/>
              <a:t> pump that causing plant spent a lot of cost.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AF0AF-C588-4693-9455-4E6CE7AD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6" y="3117004"/>
            <a:ext cx="2868553" cy="1659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120DC-0B5E-4E24-A334-24F81FBF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86" y="4783164"/>
            <a:ext cx="2911975" cy="1641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A4CEFA-9F58-4F4A-A99C-B35D2BD9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452" y="4776970"/>
            <a:ext cx="3123402" cy="1841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60225-D372-4FDD-9EE2-ED49E2A67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158" y="3025789"/>
            <a:ext cx="3123401" cy="1842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41A0A2-03EC-4975-95FE-CE8D2D1833D8}"/>
              </a:ext>
            </a:extLst>
          </p:cNvPr>
          <p:cNvCxnSpPr>
            <a:cxnSpLocks/>
          </p:cNvCxnSpPr>
          <p:nvPr/>
        </p:nvCxnSpPr>
        <p:spPr>
          <a:xfrm flipV="1">
            <a:off x="6516216" y="4413833"/>
            <a:ext cx="288032" cy="671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5578DE-49A1-48FA-9478-3DF06D25FF94}"/>
              </a:ext>
            </a:extLst>
          </p:cNvPr>
          <p:cNvSpPr txBox="1"/>
          <p:nvPr/>
        </p:nvSpPr>
        <p:spPr>
          <a:xfrm>
            <a:off x="1029313" y="2711678"/>
            <a:ext cx="24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Pick Up tube damaged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DAF77-447F-4666-85AF-DD3F86AA4980}"/>
              </a:ext>
            </a:extLst>
          </p:cNvPr>
          <p:cNvSpPr txBox="1"/>
          <p:nvPr/>
        </p:nvSpPr>
        <p:spPr>
          <a:xfrm>
            <a:off x="5141205" y="2677200"/>
            <a:ext cx="24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Rotor abrasion</a:t>
            </a:r>
          </a:p>
        </p:txBody>
      </p:sp>
    </p:spTree>
    <p:extLst>
      <p:ext uri="{BB962C8B-B14F-4D97-AF65-F5344CB8AC3E}">
        <p14:creationId xmlns:p14="http://schemas.microsoft.com/office/powerpoint/2010/main" val="60566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F278-C1D9-4FBE-911A-FD6D467D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02879"/>
            <a:ext cx="8228012" cy="907020"/>
          </a:xfrm>
        </p:spPr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AE33B-67C0-4105-BEBD-A516CFEA1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481D1-63E1-4222-A098-C34FF8D80405}"/>
              </a:ext>
            </a:extLst>
          </p:cNvPr>
          <p:cNvSpPr txBox="1"/>
          <p:nvPr/>
        </p:nvSpPr>
        <p:spPr>
          <a:xfrm>
            <a:off x="458788" y="895201"/>
            <a:ext cx="7209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optimize maintenance cost and reliability of </a:t>
            </a:r>
            <a:r>
              <a:rPr lang="en-US" dirty="0" err="1"/>
              <a:t>rotojet</a:t>
            </a:r>
            <a:r>
              <a:rPr lang="en-US" dirty="0"/>
              <a:t> pump, local team tried to do local fabrication for </a:t>
            </a:r>
            <a:r>
              <a:rPr lang="en-US" dirty="0" err="1"/>
              <a:t>rotojet</a:t>
            </a:r>
            <a:r>
              <a:rPr lang="en-US" dirty="0"/>
              <a:t> pump, the practice are 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D0A78-DB4C-4A40-A8E3-D3E7D1C74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7486"/>
              </p:ext>
            </p:extLst>
          </p:nvPr>
        </p:nvGraphicFramePr>
        <p:xfrm>
          <a:off x="478511" y="1802221"/>
          <a:ext cx="7477865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217">
                  <a:extLst>
                    <a:ext uri="{9D8B030D-6E8A-4147-A177-3AD203B41FA5}">
                      <a16:colId xmlns:a16="http://schemas.microsoft.com/office/drawing/2014/main" val="2889009797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57371992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599882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40448172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4278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Spare part to be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cost,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Fabrication cost,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Welding repair and hardening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 up tube damaged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4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Metal spray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Rotor abrasion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5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Fabrication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pick up tube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107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765393-0808-4A8E-A431-9E134002A70E}"/>
              </a:ext>
            </a:extLst>
          </p:cNvPr>
          <p:cNvSpPr txBox="1"/>
          <p:nvPr/>
        </p:nvSpPr>
        <p:spPr>
          <a:xfrm>
            <a:off x="323528" y="4742040"/>
            <a:ext cx="713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practice can give some benefit :</a:t>
            </a:r>
          </a:p>
          <a:p>
            <a:pPr marL="342900" indent="-342900">
              <a:buAutoNum type="arabicPeriod"/>
            </a:pPr>
            <a:r>
              <a:rPr lang="en-US" dirty="0"/>
              <a:t>Maintenance cost saving</a:t>
            </a:r>
          </a:p>
          <a:p>
            <a:pPr marL="342900" indent="-342900">
              <a:buAutoNum type="arabicPeriod"/>
            </a:pPr>
            <a:r>
              <a:rPr lang="en-US" dirty="0"/>
              <a:t>More reliable </a:t>
            </a:r>
            <a:r>
              <a:rPr lang="en-US" dirty="0" err="1"/>
              <a:t>rotojet</a:t>
            </a:r>
            <a:r>
              <a:rPr lang="en-US" dirty="0"/>
              <a:t> pump </a:t>
            </a:r>
          </a:p>
          <a:p>
            <a:pPr marL="342900" indent="-342900">
              <a:buAutoNum type="arabicPeriod"/>
            </a:pPr>
            <a:r>
              <a:rPr lang="en-US" dirty="0"/>
              <a:t>Lower spare part lead time and short maintenance activity </a:t>
            </a:r>
          </a:p>
        </p:txBody>
      </p:sp>
    </p:spTree>
    <p:extLst>
      <p:ext uri="{BB962C8B-B14F-4D97-AF65-F5344CB8AC3E}">
        <p14:creationId xmlns:p14="http://schemas.microsoft.com/office/powerpoint/2010/main" val="152557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802C-92EB-4DEC-A9E0-21C7D1D4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Rotor Metal Spray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E941C-A7B3-4161-87DD-1BEFE517D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A702D-B6FE-4573-96CF-05FB4851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086008"/>
            <a:ext cx="4680520" cy="56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328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abot 1">
      <a:dk1>
        <a:srgbClr val="000000"/>
      </a:dk1>
      <a:lt1>
        <a:srgbClr val="FFFFFF"/>
      </a:lt1>
      <a:dk2>
        <a:srgbClr val="CE181E"/>
      </a:dk2>
      <a:lt2>
        <a:srgbClr val="F99D1C"/>
      </a:lt2>
      <a:accent1>
        <a:srgbClr val="CE181E"/>
      </a:accent1>
      <a:accent2>
        <a:srgbClr val="E66A2F"/>
      </a:accent2>
      <a:accent3>
        <a:srgbClr val="FCAF17"/>
      </a:accent3>
      <a:accent4>
        <a:srgbClr val="6E6F71"/>
      </a:accent4>
      <a:accent5>
        <a:srgbClr val="BBBDBF"/>
      </a:accent5>
      <a:accent6>
        <a:srgbClr val="000000"/>
      </a:accent6>
      <a:hlink>
        <a:srgbClr val="64CADE"/>
      </a:hlink>
      <a:folHlink>
        <a:srgbClr val="64CA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abot_Int_v01_121217">
  <a:themeElements>
    <a:clrScheme name="Cabot 1">
      <a:dk1>
        <a:srgbClr val="000000"/>
      </a:dk1>
      <a:lt1>
        <a:srgbClr val="FFFFFF"/>
      </a:lt1>
      <a:dk2>
        <a:srgbClr val="CE181E"/>
      </a:dk2>
      <a:lt2>
        <a:srgbClr val="F99D1C"/>
      </a:lt2>
      <a:accent1>
        <a:srgbClr val="CE181E"/>
      </a:accent1>
      <a:accent2>
        <a:srgbClr val="E66A2F"/>
      </a:accent2>
      <a:accent3>
        <a:srgbClr val="FCAF17"/>
      </a:accent3>
      <a:accent4>
        <a:srgbClr val="6E6F71"/>
      </a:accent4>
      <a:accent5>
        <a:srgbClr val="BBBDBF"/>
      </a:accent5>
      <a:accent6>
        <a:srgbClr val="000000"/>
      </a:accent6>
      <a:hlink>
        <a:srgbClr val="64CADE"/>
      </a:hlink>
      <a:folHlink>
        <a:srgbClr val="64CA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CB2 HEX air leak review rev2</Template>
  <TotalTime>3221</TotalTime>
  <Words>178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Cover</vt:lpstr>
      <vt:lpstr>1_Cabot_Int_v01_121217</vt:lpstr>
      <vt:lpstr>Local Fabrication Roto Jet Pump </vt:lpstr>
      <vt:lpstr>Background</vt:lpstr>
      <vt:lpstr>Best Practice</vt:lpstr>
      <vt:lpstr>Rotor Metal Spray</vt:lpstr>
    </vt:vector>
  </TitlesOfParts>
  <Company>Cabot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Chiba Boiler Air duct Hot Spot</dc:title>
  <dc:creator>Yasumi Komai</dc:creator>
  <cp:lastModifiedBy>Hendro Cahyono</cp:lastModifiedBy>
  <cp:revision>145</cp:revision>
  <cp:lastPrinted>2014-12-03T07:56:10Z</cp:lastPrinted>
  <dcterms:created xsi:type="dcterms:W3CDTF">2014-11-28T10:17:07Z</dcterms:created>
  <dcterms:modified xsi:type="dcterms:W3CDTF">2023-09-18T01:55:47Z</dcterms:modified>
</cp:coreProperties>
</file>