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  <p:sldMasterId id="2147483678" r:id="rId4"/>
  </p:sldMasterIdLst>
  <p:notesMasterIdLst>
    <p:notesMasterId r:id="rId18"/>
  </p:notesMasterIdLst>
  <p:sldIdLst>
    <p:sldId id="256" r:id="rId5"/>
    <p:sldId id="259" r:id="rId6"/>
    <p:sldId id="297" r:id="rId7"/>
    <p:sldId id="298" r:id="rId8"/>
    <p:sldId id="305" r:id="rId9"/>
    <p:sldId id="303" r:id="rId10"/>
    <p:sldId id="306" r:id="rId11"/>
    <p:sldId id="309" r:id="rId12"/>
    <p:sldId id="308" r:id="rId13"/>
    <p:sldId id="310" r:id="rId14"/>
    <p:sldId id="311" r:id="rId15"/>
    <p:sldId id="312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70BE3-FF8A-4FE9-BC3D-72A4EF1C4586}" v="30" dt="2019-02-07T01:57:41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023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Afifi" userId="da5c830d-b1ae-45ea-b605-5493c8f90d7e" providerId="ADAL" clId="{78970BE3-FF8A-4FE9-BC3D-72A4EF1C4586}"/>
    <pc:docChg chg="modSld">
      <pc:chgData name="M Afifi" userId="da5c830d-b1ae-45ea-b605-5493c8f90d7e" providerId="ADAL" clId="{78970BE3-FF8A-4FE9-BC3D-72A4EF1C4586}" dt="2019-02-07T01:57:41.074" v="29" actId="20577"/>
      <pc:docMkLst>
        <pc:docMk/>
      </pc:docMkLst>
      <pc:sldChg chg="modSp">
        <pc:chgData name="M Afifi" userId="da5c830d-b1ae-45ea-b605-5493c8f90d7e" providerId="ADAL" clId="{78970BE3-FF8A-4FE9-BC3D-72A4EF1C4586}" dt="2019-02-07T01:57:41.074" v="29" actId="20577"/>
        <pc:sldMkLst>
          <pc:docMk/>
          <pc:sldMk cId="3318894262" sldId="256"/>
        </pc:sldMkLst>
        <pc:spChg chg="mod">
          <ac:chgData name="M Afifi" userId="da5c830d-b1ae-45ea-b605-5493c8f90d7e" providerId="ADAL" clId="{78970BE3-FF8A-4FE9-BC3D-72A4EF1C4586}" dt="2019-02-07T01:57:41.074" v="29" actId="20577"/>
          <ac:spMkLst>
            <pc:docMk/>
            <pc:sldMk cId="3318894262" sldId="256"/>
            <ac:spMk id="5" creationId="{00000000-0000-0000-0000-000000000000}"/>
          </ac:spMkLst>
        </pc:spChg>
      </pc:sldChg>
    </pc:docChg>
  </pc:docChgLst>
  <pc:docChgLst>
    <pc:chgData name="M Afifi" userId="da5c830d-b1ae-45ea-b605-5493c8f90d7e" providerId="ADAL" clId="{210BBDE3-E240-4CD4-A1D5-35D99CA652D5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02819-318D-40E6-ACEE-500392FE07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D97966A-9E66-407D-975E-4F428F141266}">
      <dgm:prSet phldrT="[Text]" custT="1"/>
      <dgm:spPr/>
      <dgm:t>
        <a:bodyPr/>
        <a:lstStyle/>
        <a:p>
          <a:r>
            <a:rPr lang="en-US" sz="1600" dirty="0" err="1"/>
            <a:t>Injeksi</a:t>
          </a:r>
          <a:r>
            <a:rPr lang="en-US" sz="1600" dirty="0"/>
            <a:t> Feedstock</a:t>
          </a:r>
        </a:p>
      </dgm:t>
    </dgm:pt>
    <dgm:pt modelId="{3775F765-05FC-4077-A32C-8A57CD8A95DA}" type="parTrans" cxnId="{186DC83B-72A1-4EB4-8A64-D966A3978BC5}">
      <dgm:prSet/>
      <dgm:spPr/>
      <dgm:t>
        <a:bodyPr/>
        <a:lstStyle/>
        <a:p>
          <a:endParaRPr lang="en-US" sz="4400"/>
        </a:p>
      </dgm:t>
    </dgm:pt>
    <dgm:pt modelId="{94550EA3-7A28-4C64-8207-7304D176CB79}" type="sibTrans" cxnId="{186DC83B-72A1-4EB4-8A64-D966A3978BC5}">
      <dgm:prSet/>
      <dgm:spPr/>
      <dgm:t>
        <a:bodyPr/>
        <a:lstStyle/>
        <a:p>
          <a:endParaRPr lang="en-US" sz="4400"/>
        </a:p>
      </dgm:t>
    </dgm:pt>
    <dgm:pt modelId="{0EFB6415-F44D-492C-BF08-DE026212AA53}">
      <dgm:prSet phldrT="[Text]" custT="1"/>
      <dgm:spPr/>
      <dgm:t>
        <a:bodyPr/>
        <a:lstStyle/>
        <a:p>
          <a:r>
            <a:rPr lang="en-US" sz="1600" dirty="0" err="1"/>
            <a:t>Evaporasi</a:t>
          </a:r>
          <a:r>
            <a:rPr lang="en-US" sz="1600" dirty="0"/>
            <a:t> Feedstock</a:t>
          </a:r>
        </a:p>
      </dgm:t>
    </dgm:pt>
    <dgm:pt modelId="{60F28CC4-9A2C-45EF-8941-E3BAA88A77E0}" type="parTrans" cxnId="{0750F685-21B1-4641-A621-AFD1A35E524F}">
      <dgm:prSet/>
      <dgm:spPr/>
      <dgm:t>
        <a:bodyPr/>
        <a:lstStyle/>
        <a:p>
          <a:endParaRPr lang="en-US" sz="4400"/>
        </a:p>
      </dgm:t>
    </dgm:pt>
    <dgm:pt modelId="{5C4D5926-3D04-4C1E-BDA3-49346875F13B}" type="sibTrans" cxnId="{0750F685-21B1-4641-A621-AFD1A35E524F}">
      <dgm:prSet/>
      <dgm:spPr/>
      <dgm:t>
        <a:bodyPr/>
        <a:lstStyle/>
        <a:p>
          <a:endParaRPr lang="en-US" sz="4400"/>
        </a:p>
      </dgm:t>
    </dgm:pt>
    <dgm:pt modelId="{342C57F3-C17E-4C8D-AC4F-3770E97A5A18}">
      <dgm:prSet phldrT="[Text]" custT="1"/>
      <dgm:spPr/>
      <dgm:t>
        <a:bodyPr/>
        <a:lstStyle/>
        <a:p>
          <a:r>
            <a:rPr lang="en-US" sz="1400" dirty="0"/>
            <a:t>Tail Gas </a:t>
          </a:r>
          <a:r>
            <a:rPr lang="en-US" sz="1400" dirty="0" err="1"/>
            <a:t>dihasilkan</a:t>
          </a:r>
          <a:endParaRPr lang="en-US" sz="1400" dirty="0"/>
        </a:p>
      </dgm:t>
    </dgm:pt>
    <dgm:pt modelId="{AEA3AAC4-D0FB-49A6-86CC-860EB085FE46}" type="parTrans" cxnId="{9E342869-F190-486B-BE59-35A90EE8B9C8}">
      <dgm:prSet/>
      <dgm:spPr/>
      <dgm:t>
        <a:bodyPr/>
        <a:lstStyle/>
        <a:p>
          <a:endParaRPr lang="en-US" sz="4400"/>
        </a:p>
      </dgm:t>
    </dgm:pt>
    <dgm:pt modelId="{9A0367F3-98EA-4408-A26A-C7981DA76122}" type="sibTrans" cxnId="{9E342869-F190-486B-BE59-35A90EE8B9C8}">
      <dgm:prSet/>
      <dgm:spPr/>
      <dgm:t>
        <a:bodyPr/>
        <a:lstStyle/>
        <a:p>
          <a:endParaRPr lang="en-US" sz="4400"/>
        </a:p>
      </dgm:t>
    </dgm:pt>
    <dgm:pt modelId="{09A182DD-0F1C-4F1A-B2FA-D46E2FFE7192}">
      <dgm:prSet phldrT="[Text]" custT="1"/>
      <dgm:spPr/>
      <dgm:t>
        <a:bodyPr/>
        <a:lstStyle/>
        <a:p>
          <a:r>
            <a:rPr lang="en-US" sz="1200" dirty="0" err="1"/>
            <a:t>Dehidrogenasi</a:t>
          </a:r>
          <a:endParaRPr lang="en-US" sz="1200" dirty="0"/>
        </a:p>
      </dgm:t>
    </dgm:pt>
    <dgm:pt modelId="{3525548E-8EFF-449C-ACF4-791A116058C0}" type="parTrans" cxnId="{BBB868B7-079D-4131-9F52-5D0B401048F1}">
      <dgm:prSet/>
      <dgm:spPr/>
      <dgm:t>
        <a:bodyPr/>
        <a:lstStyle/>
        <a:p>
          <a:endParaRPr lang="en-US" sz="4400"/>
        </a:p>
      </dgm:t>
    </dgm:pt>
    <dgm:pt modelId="{EBED1639-2B82-4206-BFE9-DB9AFEDFC449}" type="sibTrans" cxnId="{BBB868B7-079D-4131-9F52-5D0B401048F1}">
      <dgm:prSet/>
      <dgm:spPr/>
      <dgm:t>
        <a:bodyPr/>
        <a:lstStyle/>
        <a:p>
          <a:endParaRPr lang="en-US" sz="4400"/>
        </a:p>
      </dgm:t>
    </dgm:pt>
    <dgm:pt modelId="{71663F17-C50B-42F5-B928-CBB783939F0B}">
      <dgm:prSet phldrT="[Text]" custT="1"/>
      <dgm:spPr/>
      <dgm:t>
        <a:bodyPr/>
        <a:lstStyle/>
        <a:p>
          <a:r>
            <a:rPr lang="en-US" sz="1200" dirty="0" err="1"/>
            <a:t>Kondensasi</a:t>
          </a:r>
          <a:endParaRPr lang="en-US" sz="1200" dirty="0"/>
        </a:p>
      </dgm:t>
    </dgm:pt>
    <dgm:pt modelId="{B3017D36-7282-4924-BA6A-9533BA16BC1D}" type="parTrans" cxnId="{3828763D-B1DB-4375-97BF-8C10028D2A6D}">
      <dgm:prSet/>
      <dgm:spPr/>
      <dgm:t>
        <a:bodyPr/>
        <a:lstStyle/>
        <a:p>
          <a:endParaRPr lang="en-US" sz="4400"/>
        </a:p>
      </dgm:t>
    </dgm:pt>
    <dgm:pt modelId="{F4F7A05F-0690-4DF3-A7FA-ABDD0C0D42D6}" type="sibTrans" cxnId="{3828763D-B1DB-4375-97BF-8C10028D2A6D}">
      <dgm:prSet/>
      <dgm:spPr/>
      <dgm:t>
        <a:bodyPr/>
        <a:lstStyle/>
        <a:p>
          <a:endParaRPr lang="en-US" sz="4400"/>
        </a:p>
      </dgm:t>
    </dgm:pt>
    <dgm:pt modelId="{6E210B3B-49F8-4ED1-8162-F207432DB242}">
      <dgm:prSet phldrT="[Text]" custT="1"/>
      <dgm:spPr/>
      <dgm:t>
        <a:bodyPr/>
        <a:lstStyle/>
        <a:p>
          <a:r>
            <a:rPr lang="en-US" sz="1400" dirty="0"/>
            <a:t>Coalescence</a:t>
          </a:r>
        </a:p>
      </dgm:t>
    </dgm:pt>
    <dgm:pt modelId="{6D7D9ECC-7DD6-47C7-A5A9-00EA7B3D9B8F}" type="parTrans" cxnId="{7DCE2FD9-6AE5-45B2-B76A-ACDF2B7AB9B3}">
      <dgm:prSet/>
      <dgm:spPr/>
      <dgm:t>
        <a:bodyPr/>
        <a:lstStyle/>
        <a:p>
          <a:endParaRPr lang="en-US" sz="4400"/>
        </a:p>
      </dgm:t>
    </dgm:pt>
    <dgm:pt modelId="{EAF8E82A-C2FA-4898-BB3D-012DEC071498}" type="sibTrans" cxnId="{7DCE2FD9-6AE5-45B2-B76A-ACDF2B7AB9B3}">
      <dgm:prSet/>
      <dgm:spPr/>
      <dgm:t>
        <a:bodyPr/>
        <a:lstStyle/>
        <a:p>
          <a:endParaRPr lang="en-US" sz="4400"/>
        </a:p>
      </dgm:t>
    </dgm:pt>
    <dgm:pt modelId="{B01A0BD6-983C-4D9A-B93F-A325DAEF205F}">
      <dgm:prSet phldrT="[Text]" custT="1"/>
      <dgm:spPr/>
      <dgm:t>
        <a:bodyPr/>
        <a:lstStyle/>
        <a:p>
          <a:r>
            <a:rPr lang="en-US" sz="1200" dirty="0" err="1"/>
            <a:t>Agregasi</a:t>
          </a:r>
          <a:endParaRPr lang="en-US" sz="1200" dirty="0"/>
        </a:p>
      </dgm:t>
    </dgm:pt>
    <dgm:pt modelId="{5268A09C-CE07-4886-90D7-9FD7E7A733BB}" type="parTrans" cxnId="{A4483934-5141-41A0-BA22-465B7AFEDE41}">
      <dgm:prSet/>
      <dgm:spPr/>
      <dgm:t>
        <a:bodyPr/>
        <a:lstStyle/>
        <a:p>
          <a:endParaRPr lang="en-US" sz="4400"/>
        </a:p>
      </dgm:t>
    </dgm:pt>
    <dgm:pt modelId="{EC683F18-1167-4418-99A6-1591CC741222}" type="sibTrans" cxnId="{A4483934-5141-41A0-BA22-465B7AFEDE41}">
      <dgm:prSet/>
      <dgm:spPr/>
      <dgm:t>
        <a:bodyPr/>
        <a:lstStyle/>
        <a:p>
          <a:endParaRPr lang="en-US" sz="4400"/>
        </a:p>
      </dgm:t>
    </dgm:pt>
    <dgm:pt modelId="{C82CDF45-3F5C-4506-B7D5-9967D50DC594}">
      <dgm:prSet phldrT="[Text]" custT="1"/>
      <dgm:spPr/>
      <dgm:t>
        <a:bodyPr/>
        <a:lstStyle/>
        <a:p>
          <a:r>
            <a:rPr lang="en-US" sz="1400" dirty="0"/>
            <a:t>Etching</a:t>
          </a:r>
        </a:p>
      </dgm:t>
    </dgm:pt>
    <dgm:pt modelId="{5A8AF73A-1719-4474-B50D-D215D613321D}" type="parTrans" cxnId="{07E8596D-ADC4-4B03-BFC2-26018D5F6D67}">
      <dgm:prSet/>
      <dgm:spPr/>
      <dgm:t>
        <a:bodyPr/>
        <a:lstStyle/>
        <a:p>
          <a:endParaRPr lang="en-US" sz="4400"/>
        </a:p>
      </dgm:t>
    </dgm:pt>
    <dgm:pt modelId="{06DB759E-F9E1-4AA7-B511-98390E5284C3}" type="sibTrans" cxnId="{07E8596D-ADC4-4B03-BFC2-26018D5F6D67}">
      <dgm:prSet/>
      <dgm:spPr/>
      <dgm:t>
        <a:bodyPr/>
        <a:lstStyle/>
        <a:p>
          <a:endParaRPr lang="en-US" sz="4400"/>
        </a:p>
      </dgm:t>
    </dgm:pt>
    <dgm:pt modelId="{4A80D602-871F-4852-91F3-65B7721FE508}" type="pres">
      <dgm:prSet presAssocID="{37D02819-318D-40E6-ACEE-500392FE0724}" presName="CompostProcess" presStyleCnt="0">
        <dgm:presLayoutVars>
          <dgm:dir/>
          <dgm:resizeHandles val="exact"/>
        </dgm:presLayoutVars>
      </dgm:prSet>
      <dgm:spPr/>
    </dgm:pt>
    <dgm:pt modelId="{02B114C6-077F-4AD0-82A8-1CB958C3551C}" type="pres">
      <dgm:prSet presAssocID="{37D02819-318D-40E6-ACEE-500392FE0724}" presName="arrow" presStyleLbl="bgShp" presStyleIdx="0" presStyleCnt="1"/>
      <dgm:spPr/>
    </dgm:pt>
    <dgm:pt modelId="{A3020311-8C94-4FDB-9F42-012A4672F0DF}" type="pres">
      <dgm:prSet presAssocID="{37D02819-318D-40E6-ACEE-500392FE0724}" presName="linearProcess" presStyleCnt="0"/>
      <dgm:spPr/>
    </dgm:pt>
    <dgm:pt modelId="{E5099B66-B3BD-4488-B8E9-34807A5C6B05}" type="pres">
      <dgm:prSet presAssocID="{0D97966A-9E66-407D-975E-4F428F141266}" presName="textNode" presStyleLbl="node1" presStyleIdx="0" presStyleCnt="8" custScaleX="139745">
        <dgm:presLayoutVars>
          <dgm:bulletEnabled val="1"/>
        </dgm:presLayoutVars>
      </dgm:prSet>
      <dgm:spPr/>
    </dgm:pt>
    <dgm:pt modelId="{8A6195D7-4451-4283-A03D-FF12C6AA0AE3}" type="pres">
      <dgm:prSet presAssocID="{94550EA3-7A28-4C64-8207-7304D176CB79}" presName="sibTrans" presStyleCnt="0"/>
      <dgm:spPr/>
    </dgm:pt>
    <dgm:pt modelId="{9777B4CC-E770-4BF8-BC2A-60151271C3FA}" type="pres">
      <dgm:prSet presAssocID="{0EFB6415-F44D-492C-BF08-DE026212AA53}" presName="textNode" presStyleLbl="node1" presStyleIdx="1" presStyleCnt="8" custScaleX="150737">
        <dgm:presLayoutVars>
          <dgm:bulletEnabled val="1"/>
        </dgm:presLayoutVars>
      </dgm:prSet>
      <dgm:spPr/>
    </dgm:pt>
    <dgm:pt modelId="{783E94DF-67A8-4FE8-BD93-FA3E8BB803A1}" type="pres">
      <dgm:prSet presAssocID="{5C4D5926-3D04-4C1E-BDA3-49346875F13B}" presName="sibTrans" presStyleCnt="0"/>
      <dgm:spPr/>
    </dgm:pt>
    <dgm:pt modelId="{B1B57FCB-2577-4A03-B0AB-40F409677769}" type="pres">
      <dgm:prSet presAssocID="{342C57F3-C17E-4C8D-AC4F-3770E97A5A18}" presName="textNode" presStyleLbl="node1" presStyleIdx="2" presStyleCnt="8" custScaleX="132846">
        <dgm:presLayoutVars>
          <dgm:bulletEnabled val="1"/>
        </dgm:presLayoutVars>
      </dgm:prSet>
      <dgm:spPr/>
    </dgm:pt>
    <dgm:pt modelId="{DBED18DC-BC40-44EC-84C7-8136EC02DC63}" type="pres">
      <dgm:prSet presAssocID="{9A0367F3-98EA-4408-A26A-C7981DA76122}" presName="sibTrans" presStyleCnt="0"/>
      <dgm:spPr/>
    </dgm:pt>
    <dgm:pt modelId="{1511ED71-FF14-4595-9619-E848430BC6FD}" type="pres">
      <dgm:prSet presAssocID="{09A182DD-0F1C-4F1A-B2FA-D46E2FFE7192}" presName="textNode" presStyleLbl="node1" presStyleIdx="3" presStyleCnt="8" custScaleX="154864">
        <dgm:presLayoutVars>
          <dgm:bulletEnabled val="1"/>
        </dgm:presLayoutVars>
      </dgm:prSet>
      <dgm:spPr/>
    </dgm:pt>
    <dgm:pt modelId="{9616327E-2CD4-4220-AC0D-B00DF2D78C8D}" type="pres">
      <dgm:prSet presAssocID="{EBED1639-2B82-4206-BFE9-DB9AFEDFC449}" presName="sibTrans" presStyleCnt="0"/>
      <dgm:spPr/>
    </dgm:pt>
    <dgm:pt modelId="{59988AC8-0FFE-4FE4-9088-18BA97CAE8B2}" type="pres">
      <dgm:prSet presAssocID="{71663F17-C50B-42F5-B928-CBB783939F0B}" presName="textNode" presStyleLbl="node1" presStyleIdx="4" presStyleCnt="8" custScaleX="122450">
        <dgm:presLayoutVars>
          <dgm:bulletEnabled val="1"/>
        </dgm:presLayoutVars>
      </dgm:prSet>
      <dgm:spPr/>
    </dgm:pt>
    <dgm:pt modelId="{8559007A-5B91-475D-BAD5-FC82AC51A35F}" type="pres">
      <dgm:prSet presAssocID="{F4F7A05F-0690-4DF3-A7FA-ABDD0C0D42D6}" presName="sibTrans" presStyleCnt="0"/>
      <dgm:spPr/>
    </dgm:pt>
    <dgm:pt modelId="{7BC21362-F2DE-4BC5-A26C-B2F5ED8ECCCD}" type="pres">
      <dgm:prSet presAssocID="{6E210B3B-49F8-4ED1-8162-F207432DB242}" presName="textNode" presStyleLbl="node1" presStyleIdx="5" presStyleCnt="8" custScaleX="148431">
        <dgm:presLayoutVars>
          <dgm:bulletEnabled val="1"/>
        </dgm:presLayoutVars>
      </dgm:prSet>
      <dgm:spPr/>
    </dgm:pt>
    <dgm:pt modelId="{D95548AD-65C5-4AA5-BED0-5E30B2A208BD}" type="pres">
      <dgm:prSet presAssocID="{EAF8E82A-C2FA-4898-BB3D-012DEC071498}" presName="sibTrans" presStyleCnt="0"/>
      <dgm:spPr/>
    </dgm:pt>
    <dgm:pt modelId="{00EA2939-FCC7-48B5-8EE8-858D457A1697}" type="pres">
      <dgm:prSet presAssocID="{B01A0BD6-983C-4D9A-B93F-A325DAEF205F}" presName="textNode" presStyleLbl="node1" presStyleIdx="6" presStyleCnt="8">
        <dgm:presLayoutVars>
          <dgm:bulletEnabled val="1"/>
        </dgm:presLayoutVars>
      </dgm:prSet>
      <dgm:spPr/>
    </dgm:pt>
    <dgm:pt modelId="{888BA496-FF7A-47C1-9905-19BF01845857}" type="pres">
      <dgm:prSet presAssocID="{EC683F18-1167-4418-99A6-1591CC741222}" presName="sibTrans" presStyleCnt="0"/>
      <dgm:spPr/>
    </dgm:pt>
    <dgm:pt modelId="{BE383987-655E-48A4-9498-865DEB124411}" type="pres">
      <dgm:prSet presAssocID="{C82CDF45-3F5C-4506-B7D5-9967D50DC594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A4483934-5141-41A0-BA22-465B7AFEDE41}" srcId="{37D02819-318D-40E6-ACEE-500392FE0724}" destId="{B01A0BD6-983C-4D9A-B93F-A325DAEF205F}" srcOrd="6" destOrd="0" parTransId="{5268A09C-CE07-4886-90D7-9FD7E7A733BB}" sibTransId="{EC683F18-1167-4418-99A6-1591CC741222}"/>
    <dgm:cxn modelId="{5201983A-00A4-48A5-AEC7-9653ED96C727}" type="presOf" srcId="{71663F17-C50B-42F5-B928-CBB783939F0B}" destId="{59988AC8-0FFE-4FE4-9088-18BA97CAE8B2}" srcOrd="0" destOrd="0" presId="urn:microsoft.com/office/officeart/2005/8/layout/hProcess9"/>
    <dgm:cxn modelId="{24F3913B-1500-4DB6-8CBB-9366740283A4}" type="presOf" srcId="{C82CDF45-3F5C-4506-B7D5-9967D50DC594}" destId="{BE383987-655E-48A4-9498-865DEB124411}" srcOrd="0" destOrd="0" presId="urn:microsoft.com/office/officeart/2005/8/layout/hProcess9"/>
    <dgm:cxn modelId="{186DC83B-72A1-4EB4-8A64-D966A3978BC5}" srcId="{37D02819-318D-40E6-ACEE-500392FE0724}" destId="{0D97966A-9E66-407D-975E-4F428F141266}" srcOrd="0" destOrd="0" parTransId="{3775F765-05FC-4077-A32C-8A57CD8A95DA}" sibTransId="{94550EA3-7A28-4C64-8207-7304D176CB79}"/>
    <dgm:cxn modelId="{3828763D-B1DB-4375-97BF-8C10028D2A6D}" srcId="{37D02819-318D-40E6-ACEE-500392FE0724}" destId="{71663F17-C50B-42F5-B928-CBB783939F0B}" srcOrd="4" destOrd="0" parTransId="{B3017D36-7282-4924-BA6A-9533BA16BC1D}" sibTransId="{F4F7A05F-0690-4DF3-A7FA-ABDD0C0D42D6}"/>
    <dgm:cxn modelId="{9E342869-F190-486B-BE59-35A90EE8B9C8}" srcId="{37D02819-318D-40E6-ACEE-500392FE0724}" destId="{342C57F3-C17E-4C8D-AC4F-3770E97A5A18}" srcOrd="2" destOrd="0" parTransId="{AEA3AAC4-D0FB-49A6-86CC-860EB085FE46}" sibTransId="{9A0367F3-98EA-4408-A26A-C7981DA76122}"/>
    <dgm:cxn modelId="{07E8596D-ADC4-4B03-BFC2-26018D5F6D67}" srcId="{37D02819-318D-40E6-ACEE-500392FE0724}" destId="{C82CDF45-3F5C-4506-B7D5-9967D50DC594}" srcOrd="7" destOrd="0" parTransId="{5A8AF73A-1719-4474-B50D-D215D613321D}" sibTransId="{06DB759E-F9E1-4AA7-B511-98390E5284C3}"/>
    <dgm:cxn modelId="{CB22F852-3F20-42BE-BFF7-7613E15C9328}" type="presOf" srcId="{6E210B3B-49F8-4ED1-8162-F207432DB242}" destId="{7BC21362-F2DE-4BC5-A26C-B2F5ED8ECCCD}" srcOrd="0" destOrd="0" presId="urn:microsoft.com/office/officeart/2005/8/layout/hProcess9"/>
    <dgm:cxn modelId="{BA9A9F54-56C5-4F2F-B86F-037E084DE92A}" type="presOf" srcId="{37D02819-318D-40E6-ACEE-500392FE0724}" destId="{4A80D602-871F-4852-91F3-65B7721FE508}" srcOrd="0" destOrd="0" presId="urn:microsoft.com/office/officeart/2005/8/layout/hProcess9"/>
    <dgm:cxn modelId="{0750F685-21B1-4641-A621-AFD1A35E524F}" srcId="{37D02819-318D-40E6-ACEE-500392FE0724}" destId="{0EFB6415-F44D-492C-BF08-DE026212AA53}" srcOrd="1" destOrd="0" parTransId="{60F28CC4-9A2C-45EF-8941-E3BAA88A77E0}" sibTransId="{5C4D5926-3D04-4C1E-BDA3-49346875F13B}"/>
    <dgm:cxn modelId="{B5AF998A-27B9-412B-9743-21C358E0E843}" type="presOf" srcId="{0D97966A-9E66-407D-975E-4F428F141266}" destId="{E5099B66-B3BD-4488-B8E9-34807A5C6B05}" srcOrd="0" destOrd="0" presId="urn:microsoft.com/office/officeart/2005/8/layout/hProcess9"/>
    <dgm:cxn modelId="{0FD5749E-3BE8-4AB8-93FC-73DEFB59B0CC}" type="presOf" srcId="{B01A0BD6-983C-4D9A-B93F-A325DAEF205F}" destId="{00EA2939-FCC7-48B5-8EE8-858D457A1697}" srcOrd="0" destOrd="0" presId="urn:microsoft.com/office/officeart/2005/8/layout/hProcess9"/>
    <dgm:cxn modelId="{B46FFDB0-49A3-45B1-B317-91A4E6A3098D}" type="presOf" srcId="{09A182DD-0F1C-4F1A-B2FA-D46E2FFE7192}" destId="{1511ED71-FF14-4595-9619-E848430BC6FD}" srcOrd="0" destOrd="0" presId="urn:microsoft.com/office/officeart/2005/8/layout/hProcess9"/>
    <dgm:cxn modelId="{1090A4B1-7CD7-47E1-9EBB-00847D8E218D}" type="presOf" srcId="{342C57F3-C17E-4C8D-AC4F-3770E97A5A18}" destId="{B1B57FCB-2577-4A03-B0AB-40F409677769}" srcOrd="0" destOrd="0" presId="urn:microsoft.com/office/officeart/2005/8/layout/hProcess9"/>
    <dgm:cxn modelId="{BBB868B7-079D-4131-9F52-5D0B401048F1}" srcId="{37D02819-318D-40E6-ACEE-500392FE0724}" destId="{09A182DD-0F1C-4F1A-B2FA-D46E2FFE7192}" srcOrd="3" destOrd="0" parTransId="{3525548E-8EFF-449C-ACF4-791A116058C0}" sibTransId="{EBED1639-2B82-4206-BFE9-DB9AFEDFC449}"/>
    <dgm:cxn modelId="{7DCE2FD9-6AE5-45B2-B76A-ACDF2B7AB9B3}" srcId="{37D02819-318D-40E6-ACEE-500392FE0724}" destId="{6E210B3B-49F8-4ED1-8162-F207432DB242}" srcOrd="5" destOrd="0" parTransId="{6D7D9ECC-7DD6-47C7-A5A9-00EA7B3D9B8F}" sibTransId="{EAF8E82A-C2FA-4898-BB3D-012DEC071498}"/>
    <dgm:cxn modelId="{350186EB-0625-4B5C-8371-557DBE4FDF12}" type="presOf" srcId="{0EFB6415-F44D-492C-BF08-DE026212AA53}" destId="{9777B4CC-E770-4BF8-BC2A-60151271C3FA}" srcOrd="0" destOrd="0" presId="urn:microsoft.com/office/officeart/2005/8/layout/hProcess9"/>
    <dgm:cxn modelId="{5BB72373-C926-4866-ADA6-F7CC676AA4B8}" type="presParOf" srcId="{4A80D602-871F-4852-91F3-65B7721FE508}" destId="{02B114C6-077F-4AD0-82A8-1CB958C3551C}" srcOrd="0" destOrd="0" presId="urn:microsoft.com/office/officeart/2005/8/layout/hProcess9"/>
    <dgm:cxn modelId="{5245B39F-E99A-4D12-88D8-8C515B40927D}" type="presParOf" srcId="{4A80D602-871F-4852-91F3-65B7721FE508}" destId="{A3020311-8C94-4FDB-9F42-012A4672F0DF}" srcOrd="1" destOrd="0" presId="urn:microsoft.com/office/officeart/2005/8/layout/hProcess9"/>
    <dgm:cxn modelId="{5D32336A-2A37-45C4-82F0-337071A060DD}" type="presParOf" srcId="{A3020311-8C94-4FDB-9F42-012A4672F0DF}" destId="{E5099B66-B3BD-4488-B8E9-34807A5C6B05}" srcOrd="0" destOrd="0" presId="urn:microsoft.com/office/officeart/2005/8/layout/hProcess9"/>
    <dgm:cxn modelId="{8C25E18C-4840-458A-A1FF-4DB3E29031A3}" type="presParOf" srcId="{A3020311-8C94-4FDB-9F42-012A4672F0DF}" destId="{8A6195D7-4451-4283-A03D-FF12C6AA0AE3}" srcOrd="1" destOrd="0" presId="urn:microsoft.com/office/officeart/2005/8/layout/hProcess9"/>
    <dgm:cxn modelId="{DAD99295-6CB2-4C6A-93F2-FD320EF1782E}" type="presParOf" srcId="{A3020311-8C94-4FDB-9F42-012A4672F0DF}" destId="{9777B4CC-E770-4BF8-BC2A-60151271C3FA}" srcOrd="2" destOrd="0" presId="urn:microsoft.com/office/officeart/2005/8/layout/hProcess9"/>
    <dgm:cxn modelId="{2AA744FC-F5AD-4E52-9018-43475075264E}" type="presParOf" srcId="{A3020311-8C94-4FDB-9F42-012A4672F0DF}" destId="{783E94DF-67A8-4FE8-BD93-FA3E8BB803A1}" srcOrd="3" destOrd="0" presId="urn:microsoft.com/office/officeart/2005/8/layout/hProcess9"/>
    <dgm:cxn modelId="{1E726B02-B77F-465E-B5D4-36A770AB8DAB}" type="presParOf" srcId="{A3020311-8C94-4FDB-9F42-012A4672F0DF}" destId="{B1B57FCB-2577-4A03-B0AB-40F409677769}" srcOrd="4" destOrd="0" presId="urn:microsoft.com/office/officeart/2005/8/layout/hProcess9"/>
    <dgm:cxn modelId="{1725C4A3-38FC-4DC9-82E1-EF2FBDF58D48}" type="presParOf" srcId="{A3020311-8C94-4FDB-9F42-012A4672F0DF}" destId="{DBED18DC-BC40-44EC-84C7-8136EC02DC63}" srcOrd="5" destOrd="0" presId="urn:microsoft.com/office/officeart/2005/8/layout/hProcess9"/>
    <dgm:cxn modelId="{4B9FCD97-F2E5-4BA3-AD50-4ED8A4C9CCA4}" type="presParOf" srcId="{A3020311-8C94-4FDB-9F42-012A4672F0DF}" destId="{1511ED71-FF14-4595-9619-E848430BC6FD}" srcOrd="6" destOrd="0" presId="urn:microsoft.com/office/officeart/2005/8/layout/hProcess9"/>
    <dgm:cxn modelId="{A5ECD6F3-7D17-47B0-8EEF-7EE07EA401F0}" type="presParOf" srcId="{A3020311-8C94-4FDB-9F42-012A4672F0DF}" destId="{9616327E-2CD4-4220-AC0D-B00DF2D78C8D}" srcOrd="7" destOrd="0" presId="urn:microsoft.com/office/officeart/2005/8/layout/hProcess9"/>
    <dgm:cxn modelId="{CB416DAF-FA82-4865-B175-7211F7A028E5}" type="presParOf" srcId="{A3020311-8C94-4FDB-9F42-012A4672F0DF}" destId="{59988AC8-0FFE-4FE4-9088-18BA97CAE8B2}" srcOrd="8" destOrd="0" presId="urn:microsoft.com/office/officeart/2005/8/layout/hProcess9"/>
    <dgm:cxn modelId="{A79CE1D6-D743-4BAD-B20B-7143DC567199}" type="presParOf" srcId="{A3020311-8C94-4FDB-9F42-012A4672F0DF}" destId="{8559007A-5B91-475D-BAD5-FC82AC51A35F}" srcOrd="9" destOrd="0" presId="urn:microsoft.com/office/officeart/2005/8/layout/hProcess9"/>
    <dgm:cxn modelId="{32629539-BE1E-4BED-A329-3C049E381A42}" type="presParOf" srcId="{A3020311-8C94-4FDB-9F42-012A4672F0DF}" destId="{7BC21362-F2DE-4BC5-A26C-B2F5ED8ECCCD}" srcOrd="10" destOrd="0" presId="urn:microsoft.com/office/officeart/2005/8/layout/hProcess9"/>
    <dgm:cxn modelId="{6A048F25-C54C-49C7-BC28-1F7F65D94208}" type="presParOf" srcId="{A3020311-8C94-4FDB-9F42-012A4672F0DF}" destId="{D95548AD-65C5-4AA5-BED0-5E30B2A208BD}" srcOrd="11" destOrd="0" presId="urn:microsoft.com/office/officeart/2005/8/layout/hProcess9"/>
    <dgm:cxn modelId="{C09049AD-1D16-4B2C-870B-5B800D510C0E}" type="presParOf" srcId="{A3020311-8C94-4FDB-9F42-012A4672F0DF}" destId="{00EA2939-FCC7-48B5-8EE8-858D457A1697}" srcOrd="12" destOrd="0" presId="urn:microsoft.com/office/officeart/2005/8/layout/hProcess9"/>
    <dgm:cxn modelId="{7080360C-AFBE-4A19-BA04-A493C14C8C4B}" type="presParOf" srcId="{A3020311-8C94-4FDB-9F42-012A4672F0DF}" destId="{888BA496-FF7A-47C1-9905-19BF01845857}" srcOrd="13" destOrd="0" presId="urn:microsoft.com/office/officeart/2005/8/layout/hProcess9"/>
    <dgm:cxn modelId="{C02BAC66-748C-4587-8226-0C91C033E4E3}" type="presParOf" srcId="{A3020311-8C94-4FDB-9F42-012A4672F0DF}" destId="{BE383987-655E-48A4-9498-865DEB124411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114C6-077F-4AD0-82A8-1CB958C3551C}">
      <dsp:nvSpPr>
        <dsp:cNvPr id="0" name=""/>
        <dsp:cNvSpPr/>
      </dsp:nvSpPr>
      <dsp:spPr>
        <a:xfrm>
          <a:off x="680084" y="0"/>
          <a:ext cx="7707630" cy="264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9B66-B3BD-4488-B8E9-34807A5C6B05}">
      <dsp:nvSpPr>
        <dsp:cNvPr id="0" name=""/>
        <dsp:cNvSpPr/>
      </dsp:nvSpPr>
      <dsp:spPr>
        <a:xfrm>
          <a:off x="4708" y="792480"/>
          <a:ext cx="1085888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Injeksi</a:t>
          </a:r>
          <a:r>
            <a:rPr lang="en-US" sz="1600" kern="1200" dirty="0"/>
            <a:t> Feedstock</a:t>
          </a:r>
        </a:p>
      </dsp:txBody>
      <dsp:txXfrm>
        <a:off x="56289" y="844061"/>
        <a:ext cx="982726" cy="953478"/>
      </dsp:txXfrm>
    </dsp:sp>
    <dsp:sp modelId="{9777B4CC-E770-4BF8-BC2A-60151271C3FA}">
      <dsp:nvSpPr>
        <dsp:cNvPr id="0" name=""/>
        <dsp:cNvSpPr/>
      </dsp:nvSpPr>
      <dsp:spPr>
        <a:xfrm>
          <a:off x="1220105" y="792480"/>
          <a:ext cx="1171302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Evaporasi</a:t>
          </a:r>
          <a:r>
            <a:rPr lang="en-US" sz="1600" kern="1200" dirty="0"/>
            <a:t> Feedstock</a:t>
          </a:r>
        </a:p>
      </dsp:txBody>
      <dsp:txXfrm>
        <a:off x="1271686" y="844061"/>
        <a:ext cx="1068140" cy="953478"/>
      </dsp:txXfrm>
    </dsp:sp>
    <dsp:sp modelId="{B1B57FCB-2577-4A03-B0AB-40F409677769}">
      <dsp:nvSpPr>
        <dsp:cNvPr id="0" name=""/>
        <dsp:cNvSpPr/>
      </dsp:nvSpPr>
      <dsp:spPr>
        <a:xfrm>
          <a:off x="2520916" y="792480"/>
          <a:ext cx="1032280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Tail Gas </a:t>
          </a:r>
          <a:r>
            <a:rPr lang="en-US" sz="1400" kern="1200" dirty="0" err="1"/>
            <a:t>dihasilkan</a:t>
          </a:r>
          <a:endParaRPr lang="en-US" sz="1400" kern="1200" dirty="0"/>
        </a:p>
      </dsp:txBody>
      <dsp:txXfrm>
        <a:off x="2571308" y="842872"/>
        <a:ext cx="931496" cy="955856"/>
      </dsp:txXfrm>
    </dsp:sp>
    <dsp:sp modelId="{1511ED71-FF14-4595-9619-E848430BC6FD}">
      <dsp:nvSpPr>
        <dsp:cNvPr id="0" name=""/>
        <dsp:cNvSpPr/>
      </dsp:nvSpPr>
      <dsp:spPr>
        <a:xfrm>
          <a:off x="3682704" y="792480"/>
          <a:ext cx="1203371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Dehidrogenasi</a:t>
          </a:r>
          <a:endParaRPr lang="en-US" sz="1200" kern="1200" dirty="0"/>
        </a:p>
      </dsp:txBody>
      <dsp:txXfrm>
        <a:off x="3734285" y="844061"/>
        <a:ext cx="1100209" cy="953478"/>
      </dsp:txXfrm>
    </dsp:sp>
    <dsp:sp modelId="{59988AC8-0FFE-4FE4-9088-18BA97CAE8B2}">
      <dsp:nvSpPr>
        <dsp:cNvPr id="0" name=""/>
        <dsp:cNvSpPr/>
      </dsp:nvSpPr>
      <dsp:spPr>
        <a:xfrm>
          <a:off x="5015584" y="792480"/>
          <a:ext cx="951498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Kondensasi</a:t>
          </a:r>
          <a:endParaRPr lang="en-US" sz="1200" kern="1200" dirty="0"/>
        </a:p>
      </dsp:txBody>
      <dsp:txXfrm>
        <a:off x="5062032" y="838928"/>
        <a:ext cx="858602" cy="963744"/>
      </dsp:txXfrm>
    </dsp:sp>
    <dsp:sp modelId="{7BC21362-F2DE-4BC5-A26C-B2F5ED8ECCCD}">
      <dsp:nvSpPr>
        <dsp:cNvPr id="0" name=""/>
        <dsp:cNvSpPr/>
      </dsp:nvSpPr>
      <dsp:spPr>
        <a:xfrm>
          <a:off x="6096590" y="792480"/>
          <a:ext cx="1153383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Coalescence</a:t>
          </a:r>
        </a:p>
      </dsp:txBody>
      <dsp:txXfrm>
        <a:off x="6148171" y="844061"/>
        <a:ext cx="1050221" cy="953478"/>
      </dsp:txXfrm>
    </dsp:sp>
    <dsp:sp modelId="{00EA2939-FCC7-48B5-8EE8-858D457A1697}">
      <dsp:nvSpPr>
        <dsp:cNvPr id="0" name=""/>
        <dsp:cNvSpPr/>
      </dsp:nvSpPr>
      <dsp:spPr>
        <a:xfrm>
          <a:off x="7379482" y="792480"/>
          <a:ext cx="777050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Agregasi</a:t>
          </a:r>
          <a:endParaRPr lang="en-US" sz="1200" kern="1200" dirty="0"/>
        </a:p>
      </dsp:txBody>
      <dsp:txXfrm>
        <a:off x="7417414" y="830412"/>
        <a:ext cx="701186" cy="980776"/>
      </dsp:txXfrm>
    </dsp:sp>
    <dsp:sp modelId="{BE383987-655E-48A4-9498-865DEB124411}">
      <dsp:nvSpPr>
        <dsp:cNvPr id="0" name=""/>
        <dsp:cNvSpPr/>
      </dsp:nvSpPr>
      <dsp:spPr>
        <a:xfrm>
          <a:off x="8286041" y="792480"/>
          <a:ext cx="777050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Etching</a:t>
          </a:r>
        </a:p>
      </dsp:txBody>
      <dsp:txXfrm>
        <a:off x="8323973" y="830412"/>
        <a:ext cx="701186" cy="98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91AA5-0BEC-4F3C-80DD-FDA7C7F91B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32E9-D099-41A8-8772-2EA971F1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32E9-D099-41A8-8772-2EA971F1289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33918"/>
            <a:ext cx="8220316" cy="4741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70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9844-36B7-474D-8460-49186BF920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e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20825"/>
            <a:ext cx="2647948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65819" y="1593605"/>
            <a:ext cx="2431430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565819" y="2250079"/>
            <a:ext cx="2431430" cy="3607797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414269" y="1520826"/>
            <a:ext cx="5272531" cy="43370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8 March 2013 /EMEA UPLT Availability / confidential / not for redistribution</a:t>
            </a:r>
          </a:p>
        </p:txBody>
      </p:sp>
    </p:spTree>
    <p:extLst>
      <p:ext uri="{BB962C8B-B14F-4D97-AF65-F5344CB8AC3E}">
        <p14:creationId xmlns:p14="http://schemas.microsoft.com/office/powerpoint/2010/main" val="9147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2862072"/>
            <a:ext cx="7315200" cy="120352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4081962"/>
            <a:ext cx="6400800" cy="709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2"/>
          </p:nvPr>
        </p:nvSpPr>
        <p:spPr>
          <a:xfrm>
            <a:off x="457198" y="6089904"/>
            <a:ext cx="3374136" cy="43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400"/>
              </a:lnSpc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1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402878"/>
            <a:ext cx="8228012" cy="925917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905116"/>
            <a:ext cx="8220316" cy="4269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8" y="1328795"/>
            <a:ext cx="8220075" cy="459340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Aft>
                <a:spcPts val="0"/>
              </a:spcAft>
              <a:defRPr sz="2800" b="1" i="0">
                <a:solidFill>
                  <a:schemeClr val="accent2"/>
                </a:solidFill>
              </a:defRPr>
            </a:lvl1pPr>
            <a:lvl2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2pPr>
            <a:lvl3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3pPr>
            <a:lvl4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4pPr>
            <a:lvl5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y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11717"/>
            <a:ext cx="8228012" cy="4346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68" y="1746356"/>
            <a:ext cx="7549748" cy="379352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20825"/>
            <a:ext cx="3886048" cy="621751"/>
          </a:xfrm>
          <a:prstGeom prst="rect">
            <a:avLst/>
          </a:prstGeom>
        </p:spPr>
      </p:pic>
      <p:pic>
        <p:nvPicPr>
          <p:cNvPr id="11" name="Picture 10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5" y="1512888"/>
            <a:ext cx="3883072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15" y="1593605"/>
            <a:ext cx="3670400" cy="4572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15" y="2250079"/>
            <a:ext cx="3670400" cy="3607796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4658" y="1593605"/>
            <a:ext cx="3648461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4658" y="2250079"/>
            <a:ext cx="3648461" cy="3607796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10" y="1520825"/>
            <a:ext cx="2649441" cy="621751"/>
          </a:xfrm>
          <a:prstGeom prst="rect">
            <a:avLst/>
          </a:prstGeom>
        </p:spPr>
      </p:pic>
      <p:pic>
        <p:nvPicPr>
          <p:cNvPr id="13" name="Picture 12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62" y="1520825"/>
            <a:ext cx="2649441" cy="621751"/>
          </a:xfrm>
          <a:prstGeom prst="rect">
            <a:avLst/>
          </a:prstGeom>
        </p:spPr>
      </p:pic>
      <p:pic>
        <p:nvPicPr>
          <p:cNvPr id="7" name="Picture 6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20825"/>
            <a:ext cx="2649441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15" y="1593605"/>
            <a:ext cx="2433793" cy="4572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15" y="2250079"/>
            <a:ext cx="2433793" cy="3607796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0545" y="1593605"/>
            <a:ext cx="2431430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0546" y="2250079"/>
            <a:ext cx="2431430" cy="3607796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399" y="1593605"/>
            <a:ext cx="2431430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6138399" y="2250079"/>
            <a:ext cx="2431430" cy="3607796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5" y="1512888"/>
            <a:ext cx="3883025" cy="562615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086292"/>
            <a:ext cx="3875327" cy="3774435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8789" y="1520825"/>
            <a:ext cx="3884612" cy="4337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62" y="1520825"/>
            <a:ext cx="2649441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399" y="1593605"/>
            <a:ext cx="2431430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6138399" y="2250079"/>
            <a:ext cx="2431430" cy="3607797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58788" y="1520826"/>
            <a:ext cx="5271038" cy="4337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ch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20825"/>
            <a:ext cx="2649415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65819" y="1593605"/>
            <a:ext cx="2431430" cy="436874"/>
          </a:xfrm>
        </p:spPr>
        <p:txBody>
          <a:bodyPr anchor="t" anchorCtr="0">
            <a:no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565819" y="2250079"/>
            <a:ext cx="2431430" cy="3607797"/>
          </a:xfr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414269" y="1520826"/>
            <a:ext cx="5272531" cy="43370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58789" y="1520826"/>
            <a:ext cx="8228012" cy="43370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765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788" y="402879"/>
            <a:ext cx="8228012" cy="9070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7" y="1433918"/>
            <a:ext cx="8220316" cy="47410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61" y="6522113"/>
            <a:ext cx="168598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fld id="{030A2CF3-F507-4E85-A3EC-DEF686F9B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788" y="6361446"/>
            <a:ext cx="991575" cy="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200"/>
        </a:lnSpc>
        <a:spcBef>
          <a:spcPts val="0"/>
        </a:spcBef>
        <a:spcAft>
          <a:spcPts val="1000"/>
        </a:spcAft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457200" rtl="0" eaLnBrk="1" latinLnBrk="0" hangingPunct="1">
        <a:lnSpc>
          <a:spcPts val="2200"/>
        </a:lnSpc>
        <a:spcBef>
          <a:spcPts val="0"/>
        </a:spcBef>
        <a:spcAft>
          <a:spcPts val="800"/>
        </a:spcAft>
        <a:buClr>
          <a:schemeClr val="tx2"/>
        </a:buClr>
        <a:buSzPct val="50000"/>
        <a:buFont typeface="Wingdings" charset="2"/>
        <a:buChar char="u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lnSpc>
          <a:spcPts val="185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231775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31775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85800" indent="-228600" algn="l" defTabSz="457200" rtl="0" eaLnBrk="1" latinLnBrk="0" hangingPunct="1">
        <a:lnSpc>
          <a:spcPts val="16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788" y="402879"/>
            <a:ext cx="8228012" cy="9070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7" y="1433918"/>
            <a:ext cx="8220316" cy="47410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61" y="6522113"/>
            <a:ext cx="168598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582457" y="6522113"/>
            <a:ext cx="6096646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8 March 2013 /EMEA UPLT Availability / confidential / not for redistribution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6361446"/>
            <a:ext cx="991575" cy="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200"/>
        </a:lnSpc>
        <a:spcBef>
          <a:spcPts val="0"/>
        </a:spcBef>
        <a:spcAft>
          <a:spcPts val="1000"/>
        </a:spcAft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457200" rtl="0" eaLnBrk="1" latinLnBrk="0" hangingPunct="1">
        <a:lnSpc>
          <a:spcPts val="2200"/>
        </a:lnSpc>
        <a:spcBef>
          <a:spcPts val="0"/>
        </a:spcBef>
        <a:spcAft>
          <a:spcPts val="800"/>
        </a:spcAft>
        <a:buClr>
          <a:schemeClr val="tx2"/>
        </a:buClr>
        <a:buSzPct val="50000"/>
        <a:buFont typeface="Wingdings" charset="2"/>
        <a:buChar char="u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lnSpc>
          <a:spcPts val="185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231775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31775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85800" indent="-228600" algn="l" defTabSz="457200" rtl="0" eaLnBrk="1" latinLnBrk="0" hangingPunct="1">
        <a:lnSpc>
          <a:spcPts val="1600"/>
        </a:lnSpc>
        <a:spcBef>
          <a:spcPts val="0"/>
        </a:spcBef>
        <a:spcAft>
          <a:spcPts val="400"/>
        </a:spcAft>
        <a:buClr>
          <a:schemeClr val="tx2"/>
        </a:buClr>
        <a:buSzPct val="50000"/>
        <a:buFont typeface="Wingdings" charset="2"/>
        <a:buChar char="u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_cab_lkp_rgb_po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0" y="259774"/>
            <a:ext cx="2354034" cy="920766"/>
          </a:xfrm>
          <a:prstGeom prst="rect">
            <a:avLst/>
          </a:prstGeom>
        </p:spPr>
      </p:pic>
      <p:pic>
        <p:nvPicPr>
          <p:cNvPr id="4" name="Picture 3" descr="Corner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9" y="2918672"/>
            <a:ext cx="2316326" cy="39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marL="0" marR="0" indent="0" algn="l" defTabSz="457200" rtl="0" eaLnBrk="1" fontAlgn="auto" latinLnBrk="0" hangingPunct="1">
        <a:lnSpc>
          <a:spcPts val="42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6464"/>
            <a:ext cx="4756603" cy="337685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6364224"/>
            <a:ext cx="991575" cy="266281"/>
          </a:xfrm>
          <a:prstGeom prst="rect">
            <a:avLst/>
          </a:prstGeom>
        </p:spPr>
      </p:pic>
      <p:pic>
        <p:nvPicPr>
          <p:cNvPr id="8" name="Picture 7" descr="Corner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9" y="2918672"/>
            <a:ext cx="2316326" cy="39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457200" rtl="0" eaLnBrk="1" latinLnBrk="0" hangingPunct="1">
        <a:lnSpc>
          <a:spcPts val="4800"/>
        </a:lnSpc>
        <a:spcBef>
          <a:spcPct val="0"/>
        </a:spcBef>
        <a:buNone/>
        <a:defRPr sz="4800" b="1" i="0" kern="1200" baseline="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7315200" cy="120352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TRAINING PROCESS EQUIPMENT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8400" y="5867400"/>
            <a:ext cx="4800600" cy="3810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9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 PEMBENTUKAN CARBON BLACK </a:t>
            </a:r>
            <a:br>
              <a:rPr lang="en-US" dirty="0"/>
            </a:br>
            <a:r>
              <a:rPr lang="en-US" dirty="0"/>
              <a:t>DI REAKTOR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43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Feedstock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dipanaskan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primary fire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evaporasi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(Feedstock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coke ball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reaktor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Feedstock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berfasa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dioksidasi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Oksigen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air (H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karbondioksida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primary fire. 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Oksidasi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putusnya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ikatan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C-H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feedstock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dehidrogenasi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Feedstock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terdehidrogenasi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didih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feedstock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dehidrogenasi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tail gas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black. </a:t>
            </a:r>
          </a:p>
        </p:txBody>
      </p:sp>
    </p:spTree>
    <p:extLst>
      <p:ext uri="{BB962C8B-B14F-4D97-AF65-F5344CB8AC3E}">
        <p14:creationId xmlns:p14="http://schemas.microsoft.com/office/powerpoint/2010/main" val="1423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 PEMBENTUKAN CARBON BLACK </a:t>
            </a:r>
            <a:br>
              <a:rPr lang="en-US" dirty="0"/>
            </a:br>
            <a:r>
              <a:rPr lang="en-US" dirty="0"/>
              <a:t>DI REAKTOR (lanjutan-1)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519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Meningkatnya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didih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feedstock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menurunnya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reaktor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feedstock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terkondensasi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terbentuklah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droplet Carbon Black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butiran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kental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tumbukan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droplet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coalescence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penggabungan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PARTIKEL PRIMER CARBON BLACK.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oksidasi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dehidrogenasi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berlanjut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viskositas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kekentalan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Carbon Black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Akibatnya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proses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coalescence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PARTIKEL PRIMER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 COAN). 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agregasi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tumbukan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PARTIKEL SEKUNDER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ikatan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 OAN).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9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 PEMBENTUKAN CARBON BLACK </a:t>
            </a:r>
            <a:br>
              <a:rPr lang="en-US" dirty="0"/>
            </a:br>
            <a:r>
              <a:rPr lang="en-US" dirty="0"/>
              <a:t>DI REAKTOR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247919"/>
            <a:ext cx="830580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Hidrogen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dehidrogenasi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reaktor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coalescence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agregasi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karbondioksida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(air)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etching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menggores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oksidasi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proses quenching. Hal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I2No (iodine number)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spec-20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carbon black.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3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REAKTOR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09162" y="1752600"/>
            <a:ext cx="7543800" cy="3049588"/>
            <a:chOff x="432" y="720"/>
            <a:chExt cx="4752" cy="1921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432" y="720"/>
              <a:ext cx="4752" cy="960"/>
              <a:chOff x="432" y="720"/>
              <a:chExt cx="4752" cy="960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3120" y="720"/>
                <a:ext cx="720" cy="96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432" y="1440"/>
                <a:ext cx="912" cy="240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72" cy="912"/>
              </a:xfrm>
              <a:prstGeom prst="rect">
                <a:avLst/>
              </a:prstGeom>
              <a:solidFill>
                <a:srgbClr val="F35B1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624" cy="384"/>
              </a:xfrm>
              <a:prstGeom prst="rect">
                <a:avLst/>
              </a:prstGeom>
              <a:solidFill>
                <a:srgbClr val="BC37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432" cy="384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rc 9"/>
              <p:cNvSpPr>
                <a:spLocks/>
              </p:cNvSpPr>
              <p:nvPr/>
            </p:nvSpPr>
            <p:spPr bwMode="auto">
              <a:xfrm>
                <a:off x="1392" y="720"/>
                <a:ext cx="1200" cy="8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rc 10"/>
              <p:cNvSpPr>
                <a:spLocks/>
              </p:cNvSpPr>
              <p:nvPr/>
            </p:nvSpPr>
            <p:spPr bwMode="auto">
              <a:xfrm>
                <a:off x="1344" y="720"/>
                <a:ext cx="1872" cy="72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9B0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rc 11"/>
              <p:cNvSpPr>
                <a:spLocks/>
              </p:cNvSpPr>
              <p:nvPr/>
            </p:nvSpPr>
            <p:spPr bwMode="auto">
              <a:xfrm>
                <a:off x="1105" y="1440"/>
                <a:ext cx="288" cy="2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rc 12"/>
              <p:cNvSpPr>
                <a:spLocks/>
              </p:cNvSpPr>
              <p:nvPr/>
            </p:nvSpPr>
            <p:spPr bwMode="auto">
              <a:xfrm>
                <a:off x="1105" y="1440"/>
                <a:ext cx="288" cy="9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4560" y="720"/>
                <a:ext cx="576" cy="960"/>
              </a:xfrm>
              <a:prstGeom prst="rect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432" y="1104"/>
                <a:ext cx="481" cy="337"/>
              </a:xfrm>
              <a:custGeom>
                <a:avLst/>
                <a:gdLst>
                  <a:gd name="T0" fmla="*/ 0 w 481"/>
                  <a:gd name="T1" fmla="*/ 336 h 337"/>
                  <a:gd name="T2" fmla="*/ 0 w 481"/>
                  <a:gd name="T3" fmla="*/ 0 h 337"/>
                  <a:gd name="T4" fmla="*/ 480 w 481"/>
                  <a:gd name="T5" fmla="*/ 336 h 337"/>
                  <a:gd name="T6" fmla="*/ 0 w 481"/>
                  <a:gd name="T7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337">
                    <a:moveTo>
                      <a:pt x="0" y="336"/>
                    </a:moveTo>
                    <a:lnTo>
                      <a:pt x="0" y="0"/>
                    </a:lnTo>
                    <a:lnTo>
                      <a:pt x="480" y="336"/>
                    </a:lnTo>
                    <a:lnTo>
                      <a:pt x="0" y="336"/>
                    </a:lnTo>
                  </a:path>
                </a:pathLst>
              </a:cu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432" y="1104"/>
                <a:ext cx="48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3840" y="720"/>
                <a:ext cx="720" cy="960"/>
              </a:xfrm>
              <a:prstGeom prst="rect">
                <a:avLst/>
              </a:prstGeom>
              <a:solidFill>
                <a:srgbClr val="F7668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0" name="Group 17"/>
              <p:cNvGrpSpPr>
                <a:grpSpLocks/>
              </p:cNvGrpSpPr>
              <p:nvPr/>
            </p:nvGrpSpPr>
            <p:grpSpPr bwMode="auto">
              <a:xfrm>
                <a:off x="912" y="720"/>
                <a:ext cx="4272" cy="720"/>
                <a:chOff x="912" y="720"/>
                <a:chExt cx="4272" cy="720"/>
              </a:xfrm>
            </p:grpSpPr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44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44" y="720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72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32" y="1680"/>
              <a:ext cx="4752" cy="961"/>
              <a:chOff x="432" y="1680"/>
              <a:chExt cx="4752" cy="961"/>
            </a:xfrm>
          </p:grpSpPr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3120" y="1680"/>
                <a:ext cx="720" cy="96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912" cy="240"/>
              </a:xfrm>
              <a:prstGeom prst="rect">
                <a:avLst/>
              </a:pr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672" cy="912"/>
              </a:xfrm>
              <a:prstGeom prst="rect">
                <a:avLst/>
              </a:prstGeom>
              <a:solidFill>
                <a:srgbClr val="F35B1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624" cy="384"/>
              </a:xfrm>
              <a:prstGeom prst="rect">
                <a:avLst/>
              </a:prstGeom>
              <a:solidFill>
                <a:srgbClr val="BC37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392" y="1680"/>
                <a:ext cx="432" cy="384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rc 27"/>
              <p:cNvSpPr>
                <a:spLocks/>
              </p:cNvSpPr>
              <p:nvPr/>
            </p:nvSpPr>
            <p:spPr bwMode="auto">
              <a:xfrm>
                <a:off x="1392" y="1825"/>
                <a:ext cx="1200" cy="8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rc 28"/>
              <p:cNvSpPr>
                <a:spLocks/>
              </p:cNvSpPr>
              <p:nvPr/>
            </p:nvSpPr>
            <p:spPr bwMode="auto">
              <a:xfrm>
                <a:off x="1344" y="1921"/>
                <a:ext cx="1872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E9B0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rc 29"/>
              <p:cNvSpPr>
                <a:spLocks/>
              </p:cNvSpPr>
              <p:nvPr/>
            </p:nvSpPr>
            <p:spPr bwMode="auto">
              <a:xfrm>
                <a:off x="1105" y="1681"/>
                <a:ext cx="288" cy="2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25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9"/>
                      <a:pt x="9625" y="41"/>
                      <a:pt x="2152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9"/>
                      <a:pt x="9625" y="41"/>
                      <a:pt x="2152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rc 30"/>
              <p:cNvSpPr>
                <a:spLocks/>
              </p:cNvSpPr>
              <p:nvPr/>
            </p:nvSpPr>
            <p:spPr bwMode="auto">
              <a:xfrm>
                <a:off x="1105" y="1825"/>
                <a:ext cx="288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25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9"/>
                      <a:pt x="9625" y="41"/>
                      <a:pt x="2152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9"/>
                      <a:pt x="9625" y="41"/>
                      <a:pt x="2152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576" cy="960"/>
              </a:xfrm>
              <a:prstGeom prst="rect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32"/>
              <p:cNvSpPr>
                <a:spLocks/>
              </p:cNvSpPr>
              <p:nvPr/>
            </p:nvSpPr>
            <p:spPr bwMode="auto">
              <a:xfrm>
                <a:off x="432" y="1920"/>
                <a:ext cx="481" cy="337"/>
              </a:xfrm>
              <a:custGeom>
                <a:avLst/>
                <a:gdLst>
                  <a:gd name="T0" fmla="*/ 0 w 481"/>
                  <a:gd name="T1" fmla="*/ 0 h 337"/>
                  <a:gd name="T2" fmla="*/ 0 w 481"/>
                  <a:gd name="T3" fmla="*/ 336 h 337"/>
                  <a:gd name="T4" fmla="*/ 480 w 481"/>
                  <a:gd name="T5" fmla="*/ 0 h 337"/>
                  <a:gd name="T6" fmla="*/ 0 w 481"/>
                  <a:gd name="T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337">
                    <a:moveTo>
                      <a:pt x="0" y="0"/>
                    </a:moveTo>
                    <a:lnTo>
                      <a:pt x="0" y="336"/>
                    </a:lnTo>
                    <a:lnTo>
                      <a:pt x="48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57B4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V="1">
                <a:off x="432" y="1920"/>
                <a:ext cx="48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720" cy="960"/>
              </a:xfrm>
              <a:prstGeom prst="rect">
                <a:avLst/>
              </a:prstGeom>
              <a:solidFill>
                <a:srgbClr val="F7668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>
                <a:grpSpLocks/>
              </p:cNvGrpSpPr>
              <p:nvPr/>
            </p:nvGrpSpPr>
            <p:grpSpPr bwMode="auto">
              <a:xfrm>
                <a:off x="912" y="1920"/>
                <a:ext cx="4272" cy="720"/>
                <a:chOff x="912" y="1920"/>
                <a:chExt cx="4272" cy="720"/>
              </a:xfrm>
            </p:grpSpPr>
            <p:sp>
              <p:nvSpPr>
                <p:cNvPr id="24" name="Line 36"/>
                <p:cNvSpPr>
                  <a:spLocks noChangeShapeType="1"/>
                </p:cNvSpPr>
                <p:nvPr/>
              </p:nvSpPr>
              <p:spPr bwMode="auto">
                <a:xfrm>
                  <a:off x="912" y="192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1920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Line 38"/>
                <p:cNvSpPr>
                  <a:spLocks noChangeShapeType="1"/>
                </p:cNvSpPr>
                <p:nvPr/>
              </p:nvSpPr>
              <p:spPr bwMode="auto">
                <a:xfrm>
                  <a:off x="1344" y="264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209800" y="4166421"/>
            <a:ext cx="22102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Recirculation Zone</a:t>
            </a: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56762" y="838200"/>
            <a:ext cx="151163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Fire -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Feedstock 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Mixing Zone</a:t>
            </a: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2234762" y="990600"/>
            <a:ext cx="43922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Feedstock Vaporization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Combustion and Pyrolysis (</a:t>
            </a:r>
            <a:r>
              <a:rPr lang="en-US" sz="16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Dehidrogenasi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844112" y="4265613"/>
            <a:ext cx="119904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Feedstock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Clouds</a:t>
            </a: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 rot="16200000">
            <a:off x="2451789" y="2857634"/>
            <a:ext cx="1719263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</a:p>
          <a:p>
            <a:pPr algn="ctr"/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  <a:p>
            <a:pPr algn="ctr"/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Growth</a:t>
            </a: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380562" y="2895600"/>
            <a:ext cx="95058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Burner 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</a:p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 rot="16200000">
            <a:off x="3493649" y="2980558"/>
            <a:ext cx="173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</a:p>
          <a:p>
            <a:pPr algn="ctr"/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 rot="16200000">
            <a:off x="4613631" y="2980532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</a:t>
            </a: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 rot="16200000" flipH="1">
            <a:off x="6032856" y="3141690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Etching</a:t>
            </a: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 rot="16200000">
            <a:off x="7069202" y="3028113"/>
            <a:ext cx="104515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Quench</a:t>
            </a: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1371162" y="1676400"/>
            <a:ext cx="609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2514162" y="1600200"/>
            <a:ext cx="60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V="1">
            <a:off x="1371162" y="35052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285312" y="33067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7829112" y="33067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2139512" y="3962400"/>
            <a:ext cx="2197100" cy="762000"/>
            <a:chOff x="1396" y="2112"/>
            <a:chExt cx="1384" cy="480"/>
          </a:xfrm>
        </p:grpSpPr>
        <p:sp>
          <p:nvSpPr>
            <p:cNvPr id="61" name="Oval 57"/>
            <p:cNvSpPr>
              <a:spLocks noChangeArrowheads="1"/>
            </p:cNvSpPr>
            <p:nvPr/>
          </p:nvSpPr>
          <p:spPr bwMode="auto">
            <a:xfrm>
              <a:off x="1396" y="2116"/>
              <a:ext cx="1384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H="1">
              <a:off x="1995" y="259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2042" y="211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6670237" y="152400"/>
            <a:ext cx="2209800" cy="1017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           What is Hot?</a:t>
            </a:r>
          </a:p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Very Hot           1650 - 2200 C</a:t>
            </a:r>
          </a:p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Hot                   1100 - 1650 C</a:t>
            </a:r>
          </a:p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Warm                 550 - 1100 C</a:t>
            </a:r>
          </a:p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Cold                   250 - 550   C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2362" y="2947221"/>
            <a:ext cx="190500" cy="1905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62362" y="3143250"/>
            <a:ext cx="246063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62362" y="3143250"/>
            <a:ext cx="190500" cy="17303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9533" y="4890766"/>
            <a:ext cx="10530923" cy="20128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Fire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to very hot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tergantung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%PC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[STEP 1]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Mixing Zone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Hot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(1650 - 2200 C)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pembakaran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stoikiometris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[S. 2-3]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Formation and Growth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area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[STEP 4 - 6]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Formation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[STEP 7]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Hidrogen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meninggalkan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black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[STEP 8]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quench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[STEP 9]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162362" y="3163887"/>
            <a:ext cx="0" cy="2017713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39000" y="4495800"/>
            <a:ext cx="159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20042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GAMBARAN PROSES PRODUKSI 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CARBON BLACK</a:t>
            </a:r>
          </a:p>
        </p:txBody>
      </p:sp>
      <p:sp>
        <p:nvSpPr>
          <p:cNvPr id="230" name="Freeform 112"/>
          <p:cNvSpPr>
            <a:spLocks/>
          </p:cNvSpPr>
          <p:nvPr/>
        </p:nvSpPr>
        <p:spPr bwMode="auto">
          <a:xfrm>
            <a:off x="381000" y="4297363"/>
            <a:ext cx="852488" cy="717550"/>
          </a:xfrm>
          <a:custGeom>
            <a:avLst/>
            <a:gdLst>
              <a:gd name="T0" fmla="*/ 0 w 20000"/>
              <a:gd name="T1" fmla="*/ 5361 h 20000"/>
              <a:gd name="T2" fmla="*/ 0 w 20000"/>
              <a:gd name="T3" fmla="*/ 19983 h 20000"/>
              <a:gd name="T4" fmla="*/ 19986 w 20000"/>
              <a:gd name="T5" fmla="*/ 19983 h 20000"/>
              <a:gd name="T6" fmla="*/ 19986 w 20000"/>
              <a:gd name="T7" fmla="*/ 5849 h 20000"/>
              <a:gd name="T8" fmla="*/ 9797 w 20000"/>
              <a:gd name="T9" fmla="*/ 0 h 20000"/>
              <a:gd name="T10" fmla="*/ 0 w 20000"/>
              <a:gd name="T11" fmla="*/ 5361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5361"/>
                </a:moveTo>
                <a:lnTo>
                  <a:pt x="0" y="19983"/>
                </a:lnTo>
                <a:lnTo>
                  <a:pt x="19986" y="19983"/>
                </a:lnTo>
                <a:lnTo>
                  <a:pt x="19986" y="5849"/>
                </a:lnTo>
                <a:lnTo>
                  <a:pt x="9797" y="0"/>
                </a:lnTo>
                <a:lnTo>
                  <a:pt x="0" y="5361"/>
                </a:lnTo>
                <a:close/>
              </a:path>
            </a:pathLst>
          </a:custGeom>
          <a:solidFill>
            <a:srgbClr val="8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1" name="Freeform 113"/>
          <p:cNvSpPr>
            <a:spLocks/>
          </p:cNvSpPr>
          <p:nvPr/>
        </p:nvSpPr>
        <p:spPr bwMode="auto">
          <a:xfrm>
            <a:off x="2220913" y="3248025"/>
            <a:ext cx="1873250" cy="1712913"/>
          </a:xfrm>
          <a:custGeom>
            <a:avLst/>
            <a:gdLst>
              <a:gd name="T0" fmla="*/ 0 w 20000"/>
              <a:gd name="T1" fmla="*/ 15381 h 20000"/>
              <a:gd name="T2" fmla="*/ 0 w 20000"/>
              <a:gd name="T3" fmla="*/ 19934 h 20000"/>
              <a:gd name="T4" fmla="*/ 19994 w 20000"/>
              <a:gd name="T5" fmla="*/ 19993 h 20000"/>
              <a:gd name="T6" fmla="*/ 19898 w 20000"/>
              <a:gd name="T7" fmla="*/ 19905 h 20000"/>
              <a:gd name="T8" fmla="*/ 19994 w 20000"/>
              <a:gd name="T9" fmla="*/ 0 h 20000"/>
              <a:gd name="T10" fmla="*/ 16895 w 20000"/>
              <a:gd name="T11" fmla="*/ 0 h 20000"/>
              <a:gd name="T12" fmla="*/ 16895 w 20000"/>
              <a:gd name="T13" fmla="*/ 15381 h 20000"/>
              <a:gd name="T14" fmla="*/ 0 w 20000"/>
              <a:gd name="T15" fmla="*/ 15381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00" h="20000">
                <a:moveTo>
                  <a:pt x="0" y="15381"/>
                </a:moveTo>
                <a:lnTo>
                  <a:pt x="0" y="19934"/>
                </a:lnTo>
                <a:lnTo>
                  <a:pt x="19994" y="19993"/>
                </a:lnTo>
                <a:lnTo>
                  <a:pt x="19898" y="19905"/>
                </a:lnTo>
                <a:lnTo>
                  <a:pt x="19994" y="0"/>
                </a:lnTo>
                <a:lnTo>
                  <a:pt x="16895" y="0"/>
                </a:lnTo>
                <a:lnTo>
                  <a:pt x="16895" y="15381"/>
                </a:lnTo>
                <a:lnTo>
                  <a:pt x="0" y="15381"/>
                </a:lnTo>
              </a:path>
            </a:pathLst>
          </a:custGeom>
          <a:solidFill>
            <a:srgbClr val="FF0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2" name="Line 114"/>
          <p:cNvSpPr>
            <a:spLocks noChangeShapeType="1"/>
          </p:cNvSpPr>
          <p:nvPr/>
        </p:nvSpPr>
        <p:spPr bwMode="auto">
          <a:xfrm>
            <a:off x="3803650" y="4565650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3" name="Line 115"/>
          <p:cNvSpPr>
            <a:spLocks noChangeShapeType="1"/>
          </p:cNvSpPr>
          <p:nvPr/>
        </p:nvSpPr>
        <p:spPr bwMode="auto">
          <a:xfrm>
            <a:off x="3803650" y="4840288"/>
            <a:ext cx="1588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4" name="Line 116"/>
          <p:cNvSpPr>
            <a:spLocks noChangeShapeType="1"/>
          </p:cNvSpPr>
          <p:nvPr/>
        </p:nvSpPr>
        <p:spPr bwMode="auto">
          <a:xfrm>
            <a:off x="2249488" y="3997325"/>
            <a:ext cx="1587" cy="554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" name="Line 117"/>
          <p:cNvSpPr>
            <a:spLocks noChangeShapeType="1"/>
          </p:cNvSpPr>
          <p:nvPr/>
        </p:nvSpPr>
        <p:spPr bwMode="auto">
          <a:xfrm>
            <a:off x="3816350" y="3362325"/>
            <a:ext cx="277813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6" name="Line 118"/>
          <p:cNvSpPr>
            <a:spLocks noChangeShapeType="1"/>
          </p:cNvSpPr>
          <p:nvPr/>
        </p:nvSpPr>
        <p:spPr bwMode="auto">
          <a:xfrm>
            <a:off x="3803650" y="4451350"/>
            <a:ext cx="276225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7" name="Line 119"/>
          <p:cNvSpPr>
            <a:spLocks noChangeShapeType="1"/>
          </p:cNvSpPr>
          <p:nvPr/>
        </p:nvSpPr>
        <p:spPr bwMode="auto">
          <a:xfrm flipH="1" flipV="1">
            <a:off x="3803650" y="3802063"/>
            <a:ext cx="290513" cy="952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8" name="Line 120"/>
          <p:cNvSpPr>
            <a:spLocks noChangeShapeType="1"/>
          </p:cNvSpPr>
          <p:nvPr/>
        </p:nvSpPr>
        <p:spPr bwMode="auto">
          <a:xfrm flipH="1">
            <a:off x="3803650" y="3686175"/>
            <a:ext cx="290513" cy="9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9" name="Line 121"/>
          <p:cNvSpPr>
            <a:spLocks noChangeShapeType="1"/>
          </p:cNvSpPr>
          <p:nvPr/>
        </p:nvSpPr>
        <p:spPr bwMode="auto">
          <a:xfrm flipH="1" flipV="1">
            <a:off x="3787775" y="4060825"/>
            <a:ext cx="249238" cy="9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0" name="Line 122"/>
          <p:cNvSpPr>
            <a:spLocks noChangeShapeType="1"/>
          </p:cNvSpPr>
          <p:nvPr/>
        </p:nvSpPr>
        <p:spPr bwMode="auto">
          <a:xfrm flipH="1">
            <a:off x="3787775" y="3946525"/>
            <a:ext cx="249238" cy="9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1" name="Line 123"/>
          <p:cNvSpPr>
            <a:spLocks noChangeShapeType="1"/>
          </p:cNvSpPr>
          <p:nvPr/>
        </p:nvSpPr>
        <p:spPr bwMode="auto">
          <a:xfrm flipH="1" flipV="1">
            <a:off x="3787775" y="4321175"/>
            <a:ext cx="249238" cy="9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2" name="Line 124"/>
          <p:cNvSpPr>
            <a:spLocks noChangeShapeType="1"/>
          </p:cNvSpPr>
          <p:nvPr/>
        </p:nvSpPr>
        <p:spPr bwMode="auto">
          <a:xfrm flipH="1">
            <a:off x="3787775" y="4208463"/>
            <a:ext cx="249238" cy="952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3" name="Line 125"/>
          <p:cNvSpPr>
            <a:spLocks noChangeShapeType="1"/>
          </p:cNvSpPr>
          <p:nvPr/>
        </p:nvSpPr>
        <p:spPr bwMode="auto">
          <a:xfrm flipH="1" flipV="1">
            <a:off x="3787775" y="3524250"/>
            <a:ext cx="292100" cy="9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4" name="Line 126"/>
          <p:cNvSpPr>
            <a:spLocks noChangeShapeType="1"/>
          </p:cNvSpPr>
          <p:nvPr/>
        </p:nvSpPr>
        <p:spPr bwMode="auto">
          <a:xfrm flipH="1">
            <a:off x="3787775" y="3411538"/>
            <a:ext cx="292100" cy="952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5" name="Line 127"/>
          <p:cNvSpPr>
            <a:spLocks noChangeShapeType="1"/>
          </p:cNvSpPr>
          <p:nvPr/>
        </p:nvSpPr>
        <p:spPr bwMode="auto">
          <a:xfrm flipH="1" flipV="1">
            <a:off x="2424113" y="4435475"/>
            <a:ext cx="13620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6" name="Line 128"/>
          <p:cNvSpPr>
            <a:spLocks noChangeShapeType="1"/>
          </p:cNvSpPr>
          <p:nvPr/>
        </p:nvSpPr>
        <p:spPr bwMode="auto">
          <a:xfrm flipH="1">
            <a:off x="2420938" y="4435475"/>
            <a:ext cx="3175" cy="141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7" name="Line 129"/>
          <p:cNvSpPr>
            <a:spLocks noChangeShapeType="1"/>
          </p:cNvSpPr>
          <p:nvPr/>
        </p:nvSpPr>
        <p:spPr bwMode="auto">
          <a:xfrm flipH="1" flipV="1">
            <a:off x="3121025" y="4745038"/>
            <a:ext cx="1588" cy="376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8" name="Line 130"/>
          <p:cNvSpPr>
            <a:spLocks noChangeShapeType="1"/>
          </p:cNvSpPr>
          <p:nvPr/>
        </p:nvSpPr>
        <p:spPr bwMode="auto">
          <a:xfrm flipH="1" flipV="1">
            <a:off x="2989263" y="4662488"/>
            <a:ext cx="73025" cy="66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9" name="Line 131"/>
          <p:cNvSpPr>
            <a:spLocks noChangeShapeType="1"/>
          </p:cNvSpPr>
          <p:nvPr/>
        </p:nvSpPr>
        <p:spPr bwMode="auto">
          <a:xfrm flipH="1">
            <a:off x="2989263" y="4810125"/>
            <a:ext cx="73025" cy="65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0" name="Line 132"/>
          <p:cNvSpPr>
            <a:spLocks noChangeShapeType="1"/>
          </p:cNvSpPr>
          <p:nvPr/>
        </p:nvSpPr>
        <p:spPr bwMode="auto">
          <a:xfrm flipH="1" flipV="1">
            <a:off x="3048000" y="4597400"/>
            <a:ext cx="39688" cy="93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1" name="Line 133"/>
          <p:cNvSpPr>
            <a:spLocks noChangeShapeType="1"/>
          </p:cNvSpPr>
          <p:nvPr/>
        </p:nvSpPr>
        <p:spPr bwMode="auto">
          <a:xfrm flipV="1">
            <a:off x="3048000" y="4826000"/>
            <a:ext cx="39688" cy="93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2" name="Line 134"/>
          <p:cNvSpPr>
            <a:spLocks noChangeShapeType="1"/>
          </p:cNvSpPr>
          <p:nvPr/>
        </p:nvSpPr>
        <p:spPr bwMode="auto">
          <a:xfrm flipH="1">
            <a:off x="2960688" y="4776788"/>
            <a:ext cx="8572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3" name="Line 135"/>
          <p:cNvSpPr>
            <a:spLocks noChangeShapeType="1"/>
          </p:cNvSpPr>
          <p:nvPr/>
        </p:nvSpPr>
        <p:spPr bwMode="auto">
          <a:xfrm>
            <a:off x="3600450" y="4776788"/>
            <a:ext cx="350838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4" name="Line 136"/>
          <p:cNvSpPr>
            <a:spLocks noChangeShapeType="1"/>
          </p:cNvSpPr>
          <p:nvPr/>
        </p:nvSpPr>
        <p:spPr bwMode="auto">
          <a:xfrm flipV="1">
            <a:off x="3948113" y="4532313"/>
            <a:ext cx="1587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5" name="Line 137"/>
          <p:cNvSpPr>
            <a:spLocks noChangeShapeType="1"/>
          </p:cNvSpPr>
          <p:nvPr/>
        </p:nvSpPr>
        <p:spPr bwMode="auto">
          <a:xfrm>
            <a:off x="1233488" y="4749800"/>
            <a:ext cx="9540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" name="Line 138"/>
          <p:cNvSpPr>
            <a:spLocks noChangeShapeType="1"/>
          </p:cNvSpPr>
          <p:nvPr/>
        </p:nvSpPr>
        <p:spPr bwMode="auto">
          <a:xfrm>
            <a:off x="1500188" y="3983038"/>
            <a:ext cx="7366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7" name="Line 139"/>
          <p:cNvSpPr>
            <a:spLocks noChangeShapeType="1"/>
          </p:cNvSpPr>
          <p:nvPr/>
        </p:nvSpPr>
        <p:spPr bwMode="auto">
          <a:xfrm>
            <a:off x="1468438" y="3352800"/>
            <a:ext cx="23574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8" name="Line 140"/>
          <p:cNvSpPr>
            <a:spLocks noChangeShapeType="1"/>
          </p:cNvSpPr>
          <p:nvPr/>
        </p:nvSpPr>
        <p:spPr bwMode="auto">
          <a:xfrm>
            <a:off x="3956050" y="2986088"/>
            <a:ext cx="5746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9" name="Freeform 141"/>
          <p:cNvSpPr>
            <a:spLocks/>
          </p:cNvSpPr>
          <p:nvPr/>
        </p:nvSpPr>
        <p:spPr bwMode="auto">
          <a:xfrm>
            <a:off x="4762500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0" name="Line 142"/>
          <p:cNvSpPr>
            <a:spLocks noChangeShapeType="1"/>
          </p:cNvSpPr>
          <p:nvPr/>
        </p:nvSpPr>
        <p:spPr bwMode="auto">
          <a:xfrm>
            <a:off x="4787900" y="3738563"/>
            <a:ext cx="157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1" name="Oval 143"/>
          <p:cNvSpPr>
            <a:spLocks noChangeArrowheads="1"/>
          </p:cNvSpPr>
          <p:nvPr/>
        </p:nvSpPr>
        <p:spPr bwMode="auto">
          <a:xfrm>
            <a:off x="4840288" y="4244975"/>
            <a:ext cx="52387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2" name="Line 144"/>
          <p:cNvSpPr>
            <a:spLocks noChangeShapeType="1"/>
          </p:cNvSpPr>
          <p:nvPr/>
        </p:nvSpPr>
        <p:spPr bwMode="auto">
          <a:xfrm>
            <a:off x="4862513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3" name="Freeform 145"/>
          <p:cNvSpPr>
            <a:spLocks/>
          </p:cNvSpPr>
          <p:nvPr/>
        </p:nvSpPr>
        <p:spPr bwMode="auto">
          <a:xfrm>
            <a:off x="4945063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4" name="Line 146"/>
          <p:cNvSpPr>
            <a:spLocks noChangeShapeType="1"/>
          </p:cNvSpPr>
          <p:nvPr/>
        </p:nvSpPr>
        <p:spPr bwMode="auto">
          <a:xfrm>
            <a:off x="4970463" y="3738563"/>
            <a:ext cx="1571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5" name="Oval 147"/>
          <p:cNvSpPr>
            <a:spLocks noChangeArrowheads="1"/>
          </p:cNvSpPr>
          <p:nvPr/>
        </p:nvSpPr>
        <p:spPr bwMode="auto">
          <a:xfrm>
            <a:off x="5022850" y="4244975"/>
            <a:ext cx="53975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6" name="Freeform 148"/>
          <p:cNvSpPr>
            <a:spLocks/>
          </p:cNvSpPr>
          <p:nvPr/>
        </p:nvSpPr>
        <p:spPr bwMode="auto">
          <a:xfrm>
            <a:off x="5140325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7" name="Line 149"/>
          <p:cNvSpPr>
            <a:spLocks noChangeShapeType="1"/>
          </p:cNvSpPr>
          <p:nvPr/>
        </p:nvSpPr>
        <p:spPr bwMode="auto">
          <a:xfrm>
            <a:off x="5165725" y="3738563"/>
            <a:ext cx="157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8" name="Oval 150"/>
          <p:cNvSpPr>
            <a:spLocks noChangeArrowheads="1"/>
          </p:cNvSpPr>
          <p:nvPr/>
        </p:nvSpPr>
        <p:spPr bwMode="auto">
          <a:xfrm>
            <a:off x="5218113" y="4244975"/>
            <a:ext cx="52387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9" name="Freeform 151"/>
          <p:cNvSpPr>
            <a:spLocks/>
          </p:cNvSpPr>
          <p:nvPr/>
        </p:nvSpPr>
        <p:spPr bwMode="auto">
          <a:xfrm>
            <a:off x="5337175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0" name="Line 152"/>
          <p:cNvSpPr>
            <a:spLocks noChangeShapeType="1"/>
          </p:cNvSpPr>
          <p:nvPr/>
        </p:nvSpPr>
        <p:spPr bwMode="auto">
          <a:xfrm>
            <a:off x="5364163" y="3738563"/>
            <a:ext cx="1539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1" name="Oval 153"/>
          <p:cNvSpPr>
            <a:spLocks noChangeArrowheads="1"/>
          </p:cNvSpPr>
          <p:nvPr/>
        </p:nvSpPr>
        <p:spPr bwMode="auto">
          <a:xfrm>
            <a:off x="5414963" y="4244975"/>
            <a:ext cx="52387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2" name="Freeform 154"/>
          <p:cNvSpPr>
            <a:spLocks/>
          </p:cNvSpPr>
          <p:nvPr/>
        </p:nvSpPr>
        <p:spPr bwMode="auto">
          <a:xfrm>
            <a:off x="5532438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3" name="Line 155"/>
          <p:cNvSpPr>
            <a:spLocks noChangeShapeType="1"/>
          </p:cNvSpPr>
          <p:nvPr/>
        </p:nvSpPr>
        <p:spPr bwMode="auto">
          <a:xfrm>
            <a:off x="5557838" y="3738563"/>
            <a:ext cx="1571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4" name="Oval 156"/>
          <p:cNvSpPr>
            <a:spLocks noChangeArrowheads="1"/>
          </p:cNvSpPr>
          <p:nvPr/>
        </p:nvSpPr>
        <p:spPr bwMode="auto">
          <a:xfrm>
            <a:off x="5610225" y="4244975"/>
            <a:ext cx="52388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5" name="Freeform 157"/>
          <p:cNvSpPr>
            <a:spLocks/>
          </p:cNvSpPr>
          <p:nvPr/>
        </p:nvSpPr>
        <p:spPr bwMode="auto">
          <a:xfrm>
            <a:off x="5727700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" name="Line 158"/>
          <p:cNvSpPr>
            <a:spLocks noChangeShapeType="1"/>
          </p:cNvSpPr>
          <p:nvPr/>
        </p:nvSpPr>
        <p:spPr bwMode="auto">
          <a:xfrm>
            <a:off x="5754688" y="37385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7" name="Oval 159"/>
          <p:cNvSpPr>
            <a:spLocks noChangeArrowheads="1"/>
          </p:cNvSpPr>
          <p:nvPr/>
        </p:nvSpPr>
        <p:spPr bwMode="auto">
          <a:xfrm>
            <a:off x="5805488" y="4244975"/>
            <a:ext cx="53975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8" name="Freeform 160"/>
          <p:cNvSpPr>
            <a:spLocks/>
          </p:cNvSpPr>
          <p:nvPr/>
        </p:nvSpPr>
        <p:spPr bwMode="auto">
          <a:xfrm>
            <a:off x="5922963" y="3127375"/>
            <a:ext cx="196850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9" name="Line 161"/>
          <p:cNvSpPr>
            <a:spLocks noChangeShapeType="1"/>
          </p:cNvSpPr>
          <p:nvPr/>
        </p:nvSpPr>
        <p:spPr bwMode="auto">
          <a:xfrm>
            <a:off x="5948363" y="3738563"/>
            <a:ext cx="1571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0" name="Oval 162"/>
          <p:cNvSpPr>
            <a:spLocks noChangeArrowheads="1"/>
          </p:cNvSpPr>
          <p:nvPr/>
        </p:nvSpPr>
        <p:spPr bwMode="auto">
          <a:xfrm>
            <a:off x="6002338" y="4244975"/>
            <a:ext cx="52387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1" name="Freeform 163"/>
          <p:cNvSpPr>
            <a:spLocks/>
          </p:cNvSpPr>
          <p:nvPr/>
        </p:nvSpPr>
        <p:spPr bwMode="auto">
          <a:xfrm>
            <a:off x="6118225" y="3127375"/>
            <a:ext cx="198438" cy="1152525"/>
          </a:xfrm>
          <a:custGeom>
            <a:avLst/>
            <a:gdLst>
              <a:gd name="T0" fmla="*/ 0 w 20000"/>
              <a:gd name="T1" fmla="*/ 0 h 20000"/>
              <a:gd name="T2" fmla="*/ 19939 w 20000"/>
              <a:gd name="T3" fmla="*/ 0 h 20000"/>
              <a:gd name="T4" fmla="*/ 19939 w 20000"/>
              <a:gd name="T5" fmla="*/ 11509 h 20000"/>
              <a:gd name="T6" fmla="*/ 10638 w 20000"/>
              <a:gd name="T7" fmla="*/ 19989 h 20000"/>
              <a:gd name="T8" fmla="*/ 0 w 20000"/>
              <a:gd name="T9" fmla="*/ 11812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39" y="0"/>
                </a:lnTo>
                <a:lnTo>
                  <a:pt x="19939" y="11509"/>
                </a:lnTo>
                <a:lnTo>
                  <a:pt x="10638" y="19989"/>
                </a:lnTo>
                <a:lnTo>
                  <a:pt x="0" y="118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>
            <a:off x="6145213" y="37385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3" name="Oval 165"/>
          <p:cNvSpPr>
            <a:spLocks noChangeArrowheads="1"/>
          </p:cNvSpPr>
          <p:nvPr/>
        </p:nvSpPr>
        <p:spPr bwMode="auto">
          <a:xfrm>
            <a:off x="6197600" y="4244975"/>
            <a:ext cx="52388" cy="873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4" name="Line 166"/>
          <p:cNvSpPr>
            <a:spLocks noChangeShapeType="1"/>
          </p:cNvSpPr>
          <p:nvPr/>
        </p:nvSpPr>
        <p:spPr bwMode="auto">
          <a:xfrm flipV="1">
            <a:off x="3941763" y="2968625"/>
            <a:ext cx="1587" cy="261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5" name="Line 167"/>
          <p:cNvSpPr>
            <a:spLocks noChangeShapeType="1"/>
          </p:cNvSpPr>
          <p:nvPr/>
        </p:nvSpPr>
        <p:spPr bwMode="auto">
          <a:xfrm>
            <a:off x="4530725" y="3684588"/>
            <a:ext cx="22066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6" name="Line 168"/>
          <p:cNvSpPr>
            <a:spLocks noChangeShapeType="1"/>
          </p:cNvSpPr>
          <p:nvPr/>
        </p:nvSpPr>
        <p:spPr bwMode="auto">
          <a:xfrm>
            <a:off x="4530725" y="2986088"/>
            <a:ext cx="1588" cy="700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7" name="Freeform 169"/>
          <p:cNvSpPr>
            <a:spLocks/>
          </p:cNvSpPr>
          <p:nvPr/>
        </p:nvSpPr>
        <p:spPr bwMode="auto">
          <a:xfrm>
            <a:off x="7002463" y="1117600"/>
            <a:ext cx="301625" cy="647700"/>
          </a:xfrm>
          <a:custGeom>
            <a:avLst/>
            <a:gdLst>
              <a:gd name="T0" fmla="*/ 0 w 20000"/>
              <a:gd name="T1" fmla="*/ 540 h 20000"/>
              <a:gd name="T2" fmla="*/ 0 w 20000"/>
              <a:gd name="T3" fmla="*/ 0 h 20000"/>
              <a:gd name="T4" fmla="*/ 19960 w 20000"/>
              <a:gd name="T5" fmla="*/ 0 h 20000"/>
              <a:gd name="T6" fmla="*/ 19960 w 20000"/>
              <a:gd name="T7" fmla="*/ 12420 h 20000"/>
              <a:gd name="T8" fmla="*/ 9980 w 20000"/>
              <a:gd name="T9" fmla="*/ 19981 h 20000"/>
              <a:gd name="T10" fmla="*/ 0 w 20000"/>
              <a:gd name="T11" fmla="*/ 12960 h 20000"/>
              <a:gd name="T12" fmla="*/ 0 w 20000"/>
              <a:gd name="T1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0" h="20000">
                <a:moveTo>
                  <a:pt x="0" y="540"/>
                </a:moveTo>
                <a:lnTo>
                  <a:pt x="0" y="0"/>
                </a:lnTo>
                <a:lnTo>
                  <a:pt x="19960" y="0"/>
                </a:lnTo>
                <a:lnTo>
                  <a:pt x="19960" y="12420"/>
                </a:lnTo>
                <a:lnTo>
                  <a:pt x="9980" y="19981"/>
                </a:lnTo>
                <a:lnTo>
                  <a:pt x="0" y="12960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8" name="Freeform 170"/>
          <p:cNvSpPr>
            <a:spLocks/>
          </p:cNvSpPr>
          <p:nvPr/>
        </p:nvSpPr>
        <p:spPr bwMode="auto">
          <a:xfrm>
            <a:off x="7304088" y="1117600"/>
            <a:ext cx="301625" cy="647700"/>
          </a:xfrm>
          <a:custGeom>
            <a:avLst/>
            <a:gdLst>
              <a:gd name="T0" fmla="*/ 0 w 20000"/>
              <a:gd name="T1" fmla="*/ 540 h 20000"/>
              <a:gd name="T2" fmla="*/ 0 w 20000"/>
              <a:gd name="T3" fmla="*/ 0 h 20000"/>
              <a:gd name="T4" fmla="*/ 19960 w 20000"/>
              <a:gd name="T5" fmla="*/ 0 h 20000"/>
              <a:gd name="T6" fmla="*/ 19960 w 20000"/>
              <a:gd name="T7" fmla="*/ 12420 h 20000"/>
              <a:gd name="T8" fmla="*/ 9980 w 20000"/>
              <a:gd name="T9" fmla="*/ 19981 h 20000"/>
              <a:gd name="T10" fmla="*/ 0 w 20000"/>
              <a:gd name="T11" fmla="*/ 12960 h 20000"/>
              <a:gd name="T12" fmla="*/ 0 w 20000"/>
              <a:gd name="T1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0" h="20000">
                <a:moveTo>
                  <a:pt x="0" y="540"/>
                </a:moveTo>
                <a:lnTo>
                  <a:pt x="0" y="0"/>
                </a:lnTo>
                <a:lnTo>
                  <a:pt x="19960" y="0"/>
                </a:lnTo>
                <a:lnTo>
                  <a:pt x="19960" y="12420"/>
                </a:lnTo>
                <a:lnTo>
                  <a:pt x="9980" y="19981"/>
                </a:lnTo>
                <a:lnTo>
                  <a:pt x="0" y="12960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89" name="Freeform 171"/>
          <p:cNvSpPr>
            <a:spLocks/>
          </p:cNvSpPr>
          <p:nvPr/>
        </p:nvSpPr>
        <p:spPr bwMode="auto">
          <a:xfrm>
            <a:off x="7035800" y="2270125"/>
            <a:ext cx="452438" cy="542925"/>
          </a:xfrm>
          <a:custGeom>
            <a:avLst/>
            <a:gdLst>
              <a:gd name="T0" fmla="*/ 0 w 20000"/>
              <a:gd name="T1" fmla="*/ 0 h 20000"/>
              <a:gd name="T2" fmla="*/ 53 w 20000"/>
              <a:gd name="T3" fmla="*/ 69 h 20000"/>
              <a:gd name="T4" fmla="*/ 19974 w 20000"/>
              <a:gd name="T5" fmla="*/ 0 h 20000"/>
              <a:gd name="T6" fmla="*/ 19974 w 20000"/>
              <a:gd name="T7" fmla="*/ 15466 h 20000"/>
              <a:gd name="T8" fmla="*/ 10357 w 20000"/>
              <a:gd name="T9" fmla="*/ 19977 h 20000"/>
              <a:gd name="T10" fmla="*/ 0 w 20000"/>
              <a:gd name="T11" fmla="*/ 16110 h 20000"/>
              <a:gd name="T12" fmla="*/ 0 w 20000"/>
              <a:gd name="T13" fmla="*/ 644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53" y="69"/>
                </a:lnTo>
                <a:lnTo>
                  <a:pt x="19974" y="0"/>
                </a:lnTo>
                <a:lnTo>
                  <a:pt x="19974" y="15466"/>
                </a:lnTo>
                <a:lnTo>
                  <a:pt x="10357" y="19977"/>
                </a:lnTo>
                <a:lnTo>
                  <a:pt x="0" y="16110"/>
                </a:lnTo>
                <a:lnTo>
                  <a:pt x="0" y="644"/>
                </a:lnTo>
              </a:path>
            </a:pathLst>
          </a:custGeom>
          <a:solidFill>
            <a:srgbClr val="FFFF0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0" name="Rectangle 172"/>
          <p:cNvSpPr>
            <a:spLocks noChangeArrowheads="1"/>
          </p:cNvSpPr>
          <p:nvPr/>
        </p:nvSpPr>
        <p:spPr bwMode="auto">
          <a:xfrm>
            <a:off x="6819900" y="3614738"/>
            <a:ext cx="1287463" cy="31591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1" name="Line 173"/>
          <p:cNvSpPr>
            <a:spLocks noChangeShapeType="1"/>
          </p:cNvSpPr>
          <p:nvPr/>
        </p:nvSpPr>
        <p:spPr bwMode="auto">
          <a:xfrm>
            <a:off x="6835775" y="3248025"/>
            <a:ext cx="1588" cy="385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92" name="Group 174"/>
          <p:cNvGrpSpPr>
            <a:grpSpLocks/>
          </p:cNvGrpSpPr>
          <p:nvPr/>
        </p:nvGrpSpPr>
        <p:grpSpPr bwMode="auto">
          <a:xfrm>
            <a:off x="6802438" y="3090863"/>
            <a:ext cx="501650" cy="158750"/>
            <a:chOff x="0" y="0"/>
            <a:chExt cx="20000" cy="20000"/>
          </a:xfrm>
        </p:grpSpPr>
        <p:sp>
          <p:nvSpPr>
            <p:cNvPr id="293" name="Rectangle 175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4" name="Line 176"/>
            <p:cNvSpPr>
              <a:spLocks noChangeShapeType="1"/>
            </p:cNvSpPr>
            <p:nvPr/>
          </p:nvSpPr>
          <p:spPr bwMode="auto">
            <a:xfrm>
              <a:off x="1712" y="8854"/>
              <a:ext cx="16576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5" name="Line 177"/>
            <p:cNvSpPr>
              <a:spLocks noChangeShapeType="1"/>
            </p:cNvSpPr>
            <p:nvPr/>
          </p:nvSpPr>
          <p:spPr bwMode="auto">
            <a:xfrm>
              <a:off x="2854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6" name="Line 178"/>
            <p:cNvSpPr>
              <a:spLocks noChangeShapeType="1"/>
            </p:cNvSpPr>
            <p:nvPr/>
          </p:nvSpPr>
          <p:spPr bwMode="auto">
            <a:xfrm>
              <a:off x="4566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" name="Line 179"/>
            <p:cNvSpPr>
              <a:spLocks noChangeShapeType="1"/>
            </p:cNvSpPr>
            <p:nvPr/>
          </p:nvSpPr>
          <p:spPr bwMode="auto">
            <a:xfrm>
              <a:off x="6849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8" name="Line 180"/>
            <p:cNvSpPr>
              <a:spLocks noChangeShapeType="1"/>
            </p:cNvSpPr>
            <p:nvPr/>
          </p:nvSpPr>
          <p:spPr bwMode="auto">
            <a:xfrm>
              <a:off x="9132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9" name="Line 181"/>
            <p:cNvSpPr>
              <a:spLocks noChangeShapeType="1"/>
            </p:cNvSpPr>
            <p:nvPr/>
          </p:nvSpPr>
          <p:spPr bwMode="auto">
            <a:xfrm>
              <a:off x="11415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0" name="Line 182"/>
            <p:cNvSpPr>
              <a:spLocks noChangeShapeType="1"/>
            </p:cNvSpPr>
            <p:nvPr/>
          </p:nvSpPr>
          <p:spPr bwMode="auto">
            <a:xfrm>
              <a:off x="13127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1" name="Line 183"/>
            <p:cNvSpPr>
              <a:spLocks noChangeShapeType="1"/>
            </p:cNvSpPr>
            <p:nvPr/>
          </p:nvSpPr>
          <p:spPr bwMode="auto">
            <a:xfrm>
              <a:off x="15410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2" name="Line 184"/>
            <p:cNvSpPr>
              <a:spLocks noChangeShapeType="1"/>
            </p:cNvSpPr>
            <p:nvPr/>
          </p:nvSpPr>
          <p:spPr bwMode="auto">
            <a:xfrm>
              <a:off x="17122" y="4427"/>
              <a:ext cx="24" cy="89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03" name="Line 185"/>
          <p:cNvSpPr>
            <a:spLocks noChangeShapeType="1"/>
          </p:cNvSpPr>
          <p:nvPr/>
        </p:nvSpPr>
        <p:spPr bwMode="auto">
          <a:xfrm>
            <a:off x="7270750" y="2828925"/>
            <a:ext cx="1588" cy="280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4" name="Line 186"/>
          <p:cNvSpPr>
            <a:spLocks noChangeShapeType="1"/>
          </p:cNvSpPr>
          <p:nvPr/>
        </p:nvSpPr>
        <p:spPr bwMode="auto">
          <a:xfrm>
            <a:off x="7153275" y="1763713"/>
            <a:ext cx="134938" cy="506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5" name="Line 187"/>
          <p:cNvSpPr>
            <a:spLocks noChangeShapeType="1"/>
          </p:cNvSpPr>
          <p:nvPr/>
        </p:nvSpPr>
        <p:spPr bwMode="auto">
          <a:xfrm flipH="1">
            <a:off x="7321550" y="1763713"/>
            <a:ext cx="133350" cy="506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6" name="Line 188"/>
          <p:cNvSpPr>
            <a:spLocks noChangeShapeType="1"/>
          </p:cNvSpPr>
          <p:nvPr/>
        </p:nvSpPr>
        <p:spPr bwMode="auto">
          <a:xfrm flipV="1">
            <a:off x="7153275" y="838200"/>
            <a:ext cx="1588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7" name="Line 189"/>
          <p:cNvSpPr>
            <a:spLocks noChangeShapeType="1"/>
          </p:cNvSpPr>
          <p:nvPr/>
        </p:nvSpPr>
        <p:spPr bwMode="auto">
          <a:xfrm flipV="1">
            <a:off x="7453313" y="8382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8" name="Line 190"/>
          <p:cNvSpPr>
            <a:spLocks noChangeShapeType="1"/>
          </p:cNvSpPr>
          <p:nvPr/>
        </p:nvSpPr>
        <p:spPr bwMode="auto">
          <a:xfrm>
            <a:off x="4778375" y="4313238"/>
            <a:ext cx="15906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9" name="Line 191"/>
          <p:cNvSpPr>
            <a:spLocks noChangeShapeType="1"/>
          </p:cNvSpPr>
          <p:nvPr/>
        </p:nvSpPr>
        <p:spPr bwMode="auto">
          <a:xfrm flipV="1">
            <a:off x="6384925" y="1343025"/>
            <a:ext cx="617538" cy="2989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0" name="Freeform 192"/>
          <p:cNvSpPr>
            <a:spLocks/>
          </p:cNvSpPr>
          <p:nvPr/>
        </p:nvSpPr>
        <p:spPr bwMode="auto">
          <a:xfrm>
            <a:off x="7854950" y="4699000"/>
            <a:ext cx="720725" cy="1171575"/>
          </a:xfrm>
          <a:custGeom>
            <a:avLst/>
            <a:gdLst>
              <a:gd name="T0" fmla="*/ 0 w 20000"/>
              <a:gd name="T1" fmla="*/ 0 h 20000"/>
              <a:gd name="T2" fmla="*/ 19983 w 20000"/>
              <a:gd name="T3" fmla="*/ 0 h 20000"/>
              <a:gd name="T4" fmla="*/ 19983 w 20000"/>
              <a:gd name="T5" fmla="*/ 14321 h 20000"/>
              <a:gd name="T6" fmla="*/ 9759 w 20000"/>
              <a:gd name="T7" fmla="*/ 19989 h 20000"/>
              <a:gd name="T8" fmla="*/ 0 w 20000"/>
              <a:gd name="T9" fmla="*/ 14321 h 20000"/>
              <a:gd name="T10" fmla="*/ 0 w 20000"/>
              <a:gd name="T11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83" y="0"/>
                </a:lnTo>
                <a:lnTo>
                  <a:pt x="19983" y="14321"/>
                </a:lnTo>
                <a:lnTo>
                  <a:pt x="9759" y="19989"/>
                </a:lnTo>
                <a:lnTo>
                  <a:pt x="0" y="14321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  <a:ln w="12700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1" name="Line 193"/>
          <p:cNvSpPr>
            <a:spLocks noChangeShapeType="1"/>
          </p:cNvSpPr>
          <p:nvPr/>
        </p:nvSpPr>
        <p:spPr bwMode="auto">
          <a:xfrm>
            <a:off x="8074025" y="3930650"/>
            <a:ext cx="1588" cy="768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2" name="Line 194"/>
          <p:cNvSpPr>
            <a:spLocks noChangeShapeType="1"/>
          </p:cNvSpPr>
          <p:nvPr/>
        </p:nvSpPr>
        <p:spPr bwMode="auto">
          <a:xfrm>
            <a:off x="5430838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3" name="Line 195"/>
          <p:cNvSpPr>
            <a:spLocks noChangeShapeType="1"/>
          </p:cNvSpPr>
          <p:nvPr/>
        </p:nvSpPr>
        <p:spPr bwMode="auto">
          <a:xfrm>
            <a:off x="5614988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4" name="Line 196"/>
          <p:cNvSpPr>
            <a:spLocks noChangeShapeType="1"/>
          </p:cNvSpPr>
          <p:nvPr/>
        </p:nvSpPr>
        <p:spPr bwMode="auto">
          <a:xfrm>
            <a:off x="5832475" y="3859213"/>
            <a:ext cx="1588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5" name="Line 197"/>
          <p:cNvSpPr>
            <a:spLocks noChangeShapeType="1"/>
          </p:cNvSpPr>
          <p:nvPr/>
        </p:nvSpPr>
        <p:spPr bwMode="auto">
          <a:xfrm>
            <a:off x="6016625" y="3859213"/>
            <a:ext cx="1588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6" name="Line 198"/>
          <p:cNvSpPr>
            <a:spLocks noChangeShapeType="1"/>
          </p:cNvSpPr>
          <p:nvPr/>
        </p:nvSpPr>
        <p:spPr bwMode="auto">
          <a:xfrm>
            <a:off x="6218238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" name="Line 199"/>
          <p:cNvSpPr>
            <a:spLocks noChangeShapeType="1"/>
          </p:cNvSpPr>
          <p:nvPr/>
        </p:nvSpPr>
        <p:spPr bwMode="auto">
          <a:xfrm>
            <a:off x="5046663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8" name="Line 200"/>
          <p:cNvSpPr>
            <a:spLocks noChangeShapeType="1"/>
          </p:cNvSpPr>
          <p:nvPr/>
        </p:nvSpPr>
        <p:spPr bwMode="auto">
          <a:xfrm>
            <a:off x="5230813" y="385921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9" name="Line 201"/>
          <p:cNvSpPr>
            <a:spLocks noChangeShapeType="1"/>
          </p:cNvSpPr>
          <p:nvPr/>
        </p:nvSpPr>
        <p:spPr bwMode="auto">
          <a:xfrm flipV="1">
            <a:off x="4845050" y="2898775"/>
            <a:ext cx="1588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0" name="Line 202"/>
          <p:cNvSpPr>
            <a:spLocks noChangeShapeType="1"/>
          </p:cNvSpPr>
          <p:nvPr/>
        </p:nvSpPr>
        <p:spPr bwMode="auto">
          <a:xfrm flipV="1">
            <a:off x="5046663" y="2898775"/>
            <a:ext cx="1587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1" name="Line 203"/>
          <p:cNvSpPr>
            <a:spLocks noChangeShapeType="1"/>
          </p:cNvSpPr>
          <p:nvPr/>
        </p:nvSpPr>
        <p:spPr bwMode="auto">
          <a:xfrm flipV="1">
            <a:off x="5246688" y="2898775"/>
            <a:ext cx="1587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2" name="Line 204"/>
          <p:cNvSpPr>
            <a:spLocks noChangeShapeType="1"/>
          </p:cNvSpPr>
          <p:nvPr/>
        </p:nvSpPr>
        <p:spPr bwMode="auto">
          <a:xfrm flipV="1">
            <a:off x="5446713" y="2898775"/>
            <a:ext cx="1587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3" name="Line 205"/>
          <p:cNvSpPr>
            <a:spLocks noChangeShapeType="1"/>
          </p:cNvSpPr>
          <p:nvPr/>
        </p:nvSpPr>
        <p:spPr bwMode="auto">
          <a:xfrm flipV="1">
            <a:off x="5632450" y="2898775"/>
            <a:ext cx="1588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4" name="Line 206"/>
          <p:cNvSpPr>
            <a:spLocks noChangeShapeType="1"/>
          </p:cNvSpPr>
          <p:nvPr/>
        </p:nvSpPr>
        <p:spPr bwMode="auto">
          <a:xfrm flipV="1">
            <a:off x="5832475" y="2898775"/>
            <a:ext cx="1588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5" name="Line 207"/>
          <p:cNvSpPr>
            <a:spLocks noChangeShapeType="1"/>
          </p:cNvSpPr>
          <p:nvPr/>
        </p:nvSpPr>
        <p:spPr bwMode="auto">
          <a:xfrm flipV="1">
            <a:off x="6016625" y="2898775"/>
            <a:ext cx="1588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6" name="Line 208"/>
          <p:cNvSpPr>
            <a:spLocks noChangeShapeType="1"/>
          </p:cNvSpPr>
          <p:nvPr/>
        </p:nvSpPr>
        <p:spPr bwMode="auto">
          <a:xfrm flipV="1">
            <a:off x="6199188" y="2898775"/>
            <a:ext cx="1587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7" name="Line 209"/>
          <p:cNvSpPr>
            <a:spLocks noChangeShapeType="1"/>
          </p:cNvSpPr>
          <p:nvPr/>
        </p:nvSpPr>
        <p:spPr bwMode="auto">
          <a:xfrm>
            <a:off x="4845050" y="2881313"/>
            <a:ext cx="13557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8" name="Line 210"/>
          <p:cNvSpPr>
            <a:spLocks noChangeShapeType="1"/>
          </p:cNvSpPr>
          <p:nvPr/>
        </p:nvSpPr>
        <p:spPr bwMode="auto">
          <a:xfrm>
            <a:off x="5548313" y="2427288"/>
            <a:ext cx="1587" cy="436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29" name="Rectangle 211"/>
          <p:cNvSpPr>
            <a:spLocks noChangeArrowheads="1"/>
          </p:cNvSpPr>
          <p:nvPr/>
        </p:nvSpPr>
        <p:spPr bwMode="auto">
          <a:xfrm>
            <a:off x="946150" y="3200400"/>
            <a:ext cx="958850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endParaRPr lang="en-AU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212"/>
          <p:cNvSpPr>
            <a:spLocks noChangeArrowheads="1"/>
          </p:cNvSpPr>
          <p:nvPr/>
        </p:nvSpPr>
        <p:spPr bwMode="auto">
          <a:xfrm>
            <a:off x="1196579" y="3811588"/>
            <a:ext cx="54371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en-AU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endParaRPr lang="en-AU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ectangle 213"/>
          <p:cNvSpPr>
            <a:spLocks noChangeArrowheads="1"/>
          </p:cNvSpPr>
          <p:nvPr/>
        </p:nvSpPr>
        <p:spPr bwMode="auto">
          <a:xfrm>
            <a:off x="1295400" y="4522787"/>
            <a:ext cx="8763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CBO Decant Oil</a:t>
            </a:r>
          </a:p>
        </p:txBody>
      </p:sp>
      <p:sp>
        <p:nvSpPr>
          <p:cNvPr id="332" name="Rectangle 214"/>
          <p:cNvSpPr>
            <a:spLocks noChangeArrowheads="1"/>
          </p:cNvSpPr>
          <p:nvPr/>
        </p:nvSpPr>
        <p:spPr bwMode="auto">
          <a:xfrm>
            <a:off x="3155950" y="5030788"/>
            <a:ext cx="4857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>
                <a:solidFill>
                  <a:srgbClr val="000000"/>
                </a:solidFill>
              </a:rPr>
              <a:t>WATER</a:t>
            </a:r>
          </a:p>
        </p:txBody>
      </p:sp>
      <p:sp>
        <p:nvSpPr>
          <p:cNvPr id="333" name="Rectangle 215"/>
          <p:cNvSpPr>
            <a:spLocks noChangeArrowheads="1"/>
          </p:cNvSpPr>
          <p:nvPr/>
        </p:nvSpPr>
        <p:spPr bwMode="auto">
          <a:xfrm>
            <a:off x="8105775" y="4068763"/>
            <a:ext cx="1038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BLACK</a:t>
            </a:r>
          </a:p>
        </p:txBody>
      </p:sp>
      <p:sp>
        <p:nvSpPr>
          <p:cNvPr id="334" name="Rectangle 216"/>
          <p:cNvSpPr>
            <a:spLocks noChangeArrowheads="1"/>
          </p:cNvSpPr>
          <p:nvPr/>
        </p:nvSpPr>
        <p:spPr bwMode="auto">
          <a:xfrm>
            <a:off x="2805113" y="5589588"/>
            <a:ext cx="8874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REAKSI</a:t>
            </a:r>
            <a:endParaRPr lang="en-AU" sz="10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217"/>
          <p:cNvSpPr>
            <a:spLocks noChangeArrowheads="1"/>
          </p:cNvSpPr>
          <p:nvPr/>
        </p:nvSpPr>
        <p:spPr bwMode="auto">
          <a:xfrm>
            <a:off x="5022849" y="5572124"/>
            <a:ext cx="1362075" cy="9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PEMISAHAN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0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ectangle 218"/>
          <p:cNvSpPr>
            <a:spLocks noChangeArrowheads="1"/>
          </p:cNvSpPr>
          <p:nvPr/>
        </p:nvSpPr>
        <p:spPr bwMode="auto">
          <a:xfrm>
            <a:off x="6693694" y="5486400"/>
            <a:ext cx="123666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PELLET</a:t>
            </a:r>
          </a:p>
        </p:txBody>
      </p:sp>
      <p:sp>
        <p:nvSpPr>
          <p:cNvPr id="337" name="Text Box 219"/>
          <p:cNvSpPr txBox="1">
            <a:spLocks noChangeArrowheads="1"/>
          </p:cNvSpPr>
          <p:nvPr/>
        </p:nvSpPr>
        <p:spPr bwMode="auto">
          <a:xfrm>
            <a:off x="1373187" y="2057400"/>
            <a:ext cx="1293813" cy="568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 Gas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Flare </a:t>
            </a:r>
            <a:r>
              <a:rPr lang="en-AU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CoGen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8" name="Line 220"/>
          <p:cNvSpPr>
            <a:spLocks noChangeShapeType="1"/>
          </p:cNvSpPr>
          <p:nvPr/>
        </p:nvSpPr>
        <p:spPr bwMode="auto">
          <a:xfrm flipH="1">
            <a:off x="2487613" y="2427288"/>
            <a:ext cx="30448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9" name="Rectangle 222"/>
          <p:cNvSpPr>
            <a:spLocks noChangeArrowheads="1"/>
          </p:cNvSpPr>
          <p:nvPr/>
        </p:nvSpPr>
        <p:spPr bwMode="auto">
          <a:xfrm>
            <a:off x="762000" y="54864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endParaRPr lang="en-AU" sz="10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8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CB Unit Process Diagram Rev Oct 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29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457200" y="1121423"/>
            <a:ext cx="4114800" cy="480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4724400" y="1121423"/>
            <a:ext cx="4038600" cy="480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KARAKTERISTIK CARBON BLACK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76699" y="2191327"/>
            <a:ext cx="2640480" cy="1542074"/>
            <a:chOff x="1729027" y="1675991"/>
            <a:chExt cx="5219763" cy="3048409"/>
          </a:xfrm>
        </p:grpSpPr>
        <p:grpSp>
          <p:nvGrpSpPr>
            <p:cNvPr id="31" name="Group 30"/>
            <p:cNvGrpSpPr/>
            <p:nvPr/>
          </p:nvGrpSpPr>
          <p:grpSpPr>
            <a:xfrm>
              <a:off x="2870501" y="1838962"/>
              <a:ext cx="1126851" cy="1093709"/>
              <a:chOff x="5714998" y="2514600"/>
              <a:chExt cx="2590799" cy="2514600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981278" y="1757268"/>
              <a:ext cx="1126851" cy="1093709"/>
              <a:chOff x="5714998" y="2514600"/>
              <a:chExt cx="2590799" cy="2514600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505200" y="2743200"/>
              <a:ext cx="1126851" cy="1093709"/>
              <a:chOff x="5714998" y="2514600"/>
              <a:chExt cx="2590799" cy="2514600"/>
            </a:xfrm>
          </p:grpSpPr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870500" y="3630691"/>
              <a:ext cx="1126851" cy="1093709"/>
              <a:chOff x="5714998" y="2514600"/>
              <a:chExt cx="2590799" cy="2514600"/>
            </a:xfrm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283349" y="3505200"/>
              <a:ext cx="1126851" cy="1093709"/>
              <a:chOff x="5714998" y="2514600"/>
              <a:chExt cx="2590799" cy="2514600"/>
            </a:xfrm>
          </p:grpSpPr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815510" y="2522249"/>
              <a:ext cx="1126851" cy="1093709"/>
              <a:chOff x="5714998" y="2514600"/>
              <a:chExt cx="2590799" cy="2514600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21939" y="2973878"/>
              <a:ext cx="1126851" cy="1093709"/>
              <a:chOff x="5714998" y="2514600"/>
              <a:chExt cx="2590799" cy="2514600"/>
            </a:xfrm>
          </p:grpSpPr>
          <p:sp>
            <p:nvSpPr>
              <p:cNvPr id="96" name="Oval 9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29027" y="1675991"/>
              <a:ext cx="1126851" cy="1093709"/>
              <a:chOff x="5714998" y="2514600"/>
              <a:chExt cx="2590799" cy="2514600"/>
            </a:xfrm>
          </p:grpSpPr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5714998" y="2514600"/>
                <a:ext cx="2590799" cy="2514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6400800" y="26670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5916613" y="3094038"/>
                <a:ext cx="387350" cy="198437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5721350" y="3444875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7453313" y="2957513"/>
                <a:ext cx="542925" cy="244475"/>
              </a:xfrm>
              <a:custGeom>
                <a:avLst/>
                <a:gdLst>
                  <a:gd name="T0" fmla="*/ 342 w 342"/>
                  <a:gd name="T1" fmla="*/ 32 h 154"/>
                  <a:gd name="T2" fmla="*/ 260 w 342"/>
                  <a:gd name="T3" fmla="*/ 146 h 154"/>
                  <a:gd name="T4" fmla="*/ 97 w 342"/>
                  <a:gd name="T5" fmla="*/ 81 h 154"/>
                  <a:gd name="T6" fmla="*/ 0 w 342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154">
                    <a:moveTo>
                      <a:pt x="342" y="32"/>
                    </a:moveTo>
                    <a:cubicBezTo>
                      <a:pt x="328" y="51"/>
                      <a:pt x="301" y="138"/>
                      <a:pt x="260" y="146"/>
                    </a:cubicBezTo>
                    <a:cubicBezTo>
                      <a:pt x="219" y="154"/>
                      <a:pt x="140" y="105"/>
                      <a:pt x="97" y="81"/>
                    </a:cubicBezTo>
                    <a:cubicBezTo>
                      <a:pt x="54" y="57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5791200" y="4267200"/>
                <a:ext cx="542925" cy="254000"/>
              </a:xfrm>
              <a:custGeom>
                <a:avLst/>
                <a:gdLst>
                  <a:gd name="T0" fmla="*/ 342 w 342"/>
                  <a:gd name="T1" fmla="*/ 32 h 160"/>
                  <a:gd name="T2" fmla="*/ 260 w 342"/>
                  <a:gd name="T3" fmla="*/ 146 h 160"/>
                  <a:gd name="T4" fmla="*/ 156 w 342"/>
                  <a:gd name="T5" fmla="*/ 115 h 160"/>
                  <a:gd name="T6" fmla="*/ 97 w 342"/>
                  <a:gd name="T7" fmla="*/ 81 h 160"/>
                  <a:gd name="T8" fmla="*/ 0 w 34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60">
                    <a:moveTo>
                      <a:pt x="342" y="32"/>
                    </a:moveTo>
                    <a:cubicBezTo>
                      <a:pt x="328" y="51"/>
                      <a:pt x="291" y="132"/>
                      <a:pt x="260" y="146"/>
                    </a:cubicBezTo>
                    <a:cubicBezTo>
                      <a:pt x="229" y="160"/>
                      <a:pt x="183" y="126"/>
                      <a:pt x="156" y="115"/>
                    </a:cubicBezTo>
                    <a:cubicBezTo>
                      <a:pt x="129" y="104"/>
                      <a:pt x="123" y="100"/>
                      <a:pt x="97" y="81"/>
                    </a:cubicBezTo>
                    <a:cubicBezTo>
                      <a:pt x="71" y="62"/>
                      <a:pt x="20" y="1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6705600" y="3962400"/>
                <a:ext cx="387350" cy="198438"/>
              </a:xfrm>
              <a:custGeom>
                <a:avLst/>
                <a:gdLst>
                  <a:gd name="T0" fmla="*/ 0 w 244"/>
                  <a:gd name="T1" fmla="*/ 44 h 125"/>
                  <a:gd name="T2" fmla="*/ 130 w 244"/>
                  <a:gd name="T3" fmla="*/ 3 h 125"/>
                  <a:gd name="T4" fmla="*/ 187 w 244"/>
                  <a:gd name="T5" fmla="*/ 60 h 125"/>
                  <a:gd name="T6" fmla="*/ 244 w 244"/>
                  <a:gd name="T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5">
                    <a:moveTo>
                      <a:pt x="0" y="44"/>
                    </a:moveTo>
                    <a:cubicBezTo>
                      <a:pt x="22" y="37"/>
                      <a:pt x="99" y="0"/>
                      <a:pt x="130" y="3"/>
                    </a:cubicBezTo>
                    <a:cubicBezTo>
                      <a:pt x="161" y="6"/>
                      <a:pt x="168" y="40"/>
                      <a:pt x="187" y="60"/>
                    </a:cubicBezTo>
                    <a:cubicBezTo>
                      <a:pt x="206" y="80"/>
                      <a:pt x="232" y="112"/>
                      <a:pt x="244" y="12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7543800" y="4267200"/>
                <a:ext cx="374650" cy="471488"/>
              </a:xfrm>
              <a:custGeom>
                <a:avLst/>
                <a:gdLst>
                  <a:gd name="T0" fmla="*/ 0 w 236"/>
                  <a:gd name="T1" fmla="*/ 0 h 297"/>
                  <a:gd name="T2" fmla="*/ 134 w 236"/>
                  <a:gd name="T3" fmla="*/ 199 h 297"/>
                  <a:gd name="T4" fmla="*/ 223 w 236"/>
                  <a:gd name="T5" fmla="*/ 199 h 297"/>
                  <a:gd name="T6" fmla="*/ 215 w 236"/>
                  <a:gd name="T7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97">
                    <a:moveTo>
                      <a:pt x="0" y="0"/>
                    </a:moveTo>
                    <a:cubicBezTo>
                      <a:pt x="22" y="33"/>
                      <a:pt x="97" y="166"/>
                      <a:pt x="134" y="199"/>
                    </a:cubicBezTo>
                    <a:cubicBezTo>
                      <a:pt x="171" y="232"/>
                      <a:pt x="210" y="183"/>
                      <a:pt x="223" y="199"/>
                    </a:cubicBezTo>
                    <a:cubicBezTo>
                      <a:pt x="236" y="215"/>
                      <a:pt x="217" y="277"/>
                      <a:pt x="215" y="29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7467600" y="3505200"/>
                <a:ext cx="735013" cy="515938"/>
              </a:xfrm>
              <a:custGeom>
                <a:avLst/>
                <a:gdLst>
                  <a:gd name="T0" fmla="*/ 0 w 463"/>
                  <a:gd name="T1" fmla="*/ 319 h 325"/>
                  <a:gd name="T2" fmla="*/ 131 w 463"/>
                  <a:gd name="T3" fmla="*/ 295 h 325"/>
                  <a:gd name="T4" fmla="*/ 220 w 463"/>
                  <a:gd name="T5" fmla="*/ 140 h 325"/>
                  <a:gd name="T6" fmla="*/ 463 w 463"/>
                  <a:gd name="T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25">
                    <a:moveTo>
                      <a:pt x="0" y="319"/>
                    </a:moveTo>
                    <a:cubicBezTo>
                      <a:pt x="22" y="315"/>
                      <a:pt x="94" y="325"/>
                      <a:pt x="131" y="295"/>
                    </a:cubicBezTo>
                    <a:cubicBezTo>
                      <a:pt x="168" y="265"/>
                      <a:pt x="165" y="189"/>
                      <a:pt x="220" y="140"/>
                    </a:cubicBezTo>
                    <a:cubicBezTo>
                      <a:pt x="275" y="91"/>
                      <a:pt x="412" y="29"/>
                      <a:pt x="4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586027" y="1276290"/>
            <a:ext cx="741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PARTIKEL PRIMER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832199" y="2160213"/>
            <a:ext cx="1126851" cy="1093709"/>
            <a:chOff x="5714998" y="2514600"/>
            <a:chExt cx="2590799" cy="2514600"/>
          </a:xfrm>
        </p:grpSpPr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5714998" y="2514600"/>
              <a:ext cx="2590799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6400800" y="2667000"/>
              <a:ext cx="374650" cy="471488"/>
            </a:xfrm>
            <a:custGeom>
              <a:avLst/>
              <a:gdLst>
                <a:gd name="T0" fmla="*/ 0 w 236"/>
                <a:gd name="T1" fmla="*/ 0 h 297"/>
                <a:gd name="T2" fmla="*/ 134 w 236"/>
                <a:gd name="T3" fmla="*/ 199 h 297"/>
                <a:gd name="T4" fmla="*/ 223 w 236"/>
                <a:gd name="T5" fmla="*/ 199 h 297"/>
                <a:gd name="T6" fmla="*/ 215 w 236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97">
                  <a:moveTo>
                    <a:pt x="0" y="0"/>
                  </a:moveTo>
                  <a:cubicBezTo>
                    <a:pt x="22" y="33"/>
                    <a:pt x="97" y="166"/>
                    <a:pt x="134" y="199"/>
                  </a:cubicBezTo>
                  <a:cubicBezTo>
                    <a:pt x="171" y="232"/>
                    <a:pt x="210" y="183"/>
                    <a:pt x="223" y="199"/>
                  </a:cubicBezTo>
                  <a:cubicBezTo>
                    <a:pt x="236" y="215"/>
                    <a:pt x="217" y="277"/>
                    <a:pt x="215" y="2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16613" y="3094038"/>
              <a:ext cx="387350" cy="198437"/>
            </a:xfrm>
            <a:custGeom>
              <a:avLst/>
              <a:gdLst>
                <a:gd name="T0" fmla="*/ 0 w 244"/>
                <a:gd name="T1" fmla="*/ 44 h 125"/>
                <a:gd name="T2" fmla="*/ 130 w 244"/>
                <a:gd name="T3" fmla="*/ 3 h 125"/>
                <a:gd name="T4" fmla="*/ 187 w 244"/>
                <a:gd name="T5" fmla="*/ 60 h 125"/>
                <a:gd name="T6" fmla="*/ 244 w 244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25">
                  <a:moveTo>
                    <a:pt x="0" y="44"/>
                  </a:moveTo>
                  <a:cubicBezTo>
                    <a:pt x="22" y="37"/>
                    <a:pt x="99" y="0"/>
                    <a:pt x="130" y="3"/>
                  </a:cubicBezTo>
                  <a:cubicBezTo>
                    <a:pt x="161" y="6"/>
                    <a:pt x="168" y="40"/>
                    <a:pt x="187" y="60"/>
                  </a:cubicBezTo>
                  <a:cubicBezTo>
                    <a:pt x="206" y="80"/>
                    <a:pt x="232" y="112"/>
                    <a:pt x="244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721350" y="3444875"/>
              <a:ext cx="735013" cy="515938"/>
            </a:xfrm>
            <a:custGeom>
              <a:avLst/>
              <a:gdLst>
                <a:gd name="T0" fmla="*/ 0 w 463"/>
                <a:gd name="T1" fmla="*/ 319 h 325"/>
                <a:gd name="T2" fmla="*/ 131 w 463"/>
                <a:gd name="T3" fmla="*/ 295 h 325"/>
                <a:gd name="T4" fmla="*/ 220 w 463"/>
                <a:gd name="T5" fmla="*/ 140 h 325"/>
                <a:gd name="T6" fmla="*/ 463 w 46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325">
                  <a:moveTo>
                    <a:pt x="0" y="319"/>
                  </a:moveTo>
                  <a:cubicBezTo>
                    <a:pt x="22" y="315"/>
                    <a:pt x="94" y="325"/>
                    <a:pt x="131" y="295"/>
                  </a:cubicBezTo>
                  <a:cubicBezTo>
                    <a:pt x="168" y="265"/>
                    <a:pt x="165" y="189"/>
                    <a:pt x="220" y="140"/>
                  </a:cubicBezTo>
                  <a:cubicBezTo>
                    <a:pt x="275" y="91"/>
                    <a:pt x="412" y="29"/>
                    <a:pt x="4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7453313" y="2957513"/>
              <a:ext cx="542925" cy="244475"/>
            </a:xfrm>
            <a:custGeom>
              <a:avLst/>
              <a:gdLst>
                <a:gd name="T0" fmla="*/ 342 w 342"/>
                <a:gd name="T1" fmla="*/ 32 h 154"/>
                <a:gd name="T2" fmla="*/ 260 w 342"/>
                <a:gd name="T3" fmla="*/ 146 h 154"/>
                <a:gd name="T4" fmla="*/ 97 w 342"/>
                <a:gd name="T5" fmla="*/ 81 h 154"/>
                <a:gd name="T6" fmla="*/ 0 w 342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154">
                  <a:moveTo>
                    <a:pt x="342" y="32"/>
                  </a:moveTo>
                  <a:cubicBezTo>
                    <a:pt x="328" y="51"/>
                    <a:pt x="301" y="138"/>
                    <a:pt x="260" y="146"/>
                  </a:cubicBezTo>
                  <a:cubicBezTo>
                    <a:pt x="219" y="154"/>
                    <a:pt x="140" y="105"/>
                    <a:pt x="97" y="81"/>
                  </a:cubicBezTo>
                  <a:cubicBezTo>
                    <a:pt x="54" y="57"/>
                    <a:pt x="2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91200" y="4267200"/>
              <a:ext cx="542925" cy="254000"/>
            </a:xfrm>
            <a:custGeom>
              <a:avLst/>
              <a:gdLst>
                <a:gd name="T0" fmla="*/ 342 w 342"/>
                <a:gd name="T1" fmla="*/ 32 h 160"/>
                <a:gd name="T2" fmla="*/ 260 w 342"/>
                <a:gd name="T3" fmla="*/ 146 h 160"/>
                <a:gd name="T4" fmla="*/ 156 w 342"/>
                <a:gd name="T5" fmla="*/ 115 h 160"/>
                <a:gd name="T6" fmla="*/ 97 w 342"/>
                <a:gd name="T7" fmla="*/ 81 h 160"/>
                <a:gd name="T8" fmla="*/ 0 w 34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60">
                  <a:moveTo>
                    <a:pt x="342" y="32"/>
                  </a:moveTo>
                  <a:cubicBezTo>
                    <a:pt x="328" y="51"/>
                    <a:pt x="291" y="132"/>
                    <a:pt x="260" y="146"/>
                  </a:cubicBezTo>
                  <a:cubicBezTo>
                    <a:pt x="229" y="160"/>
                    <a:pt x="183" y="126"/>
                    <a:pt x="156" y="115"/>
                  </a:cubicBezTo>
                  <a:cubicBezTo>
                    <a:pt x="129" y="104"/>
                    <a:pt x="123" y="100"/>
                    <a:pt x="97" y="81"/>
                  </a:cubicBezTo>
                  <a:cubicBezTo>
                    <a:pt x="71" y="62"/>
                    <a:pt x="2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6705600" y="3962400"/>
              <a:ext cx="387350" cy="198438"/>
            </a:xfrm>
            <a:custGeom>
              <a:avLst/>
              <a:gdLst>
                <a:gd name="T0" fmla="*/ 0 w 244"/>
                <a:gd name="T1" fmla="*/ 44 h 125"/>
                <a:gd name="T2" fmla="*/ 130 w 244"/>
                <a:gd name="T3" fmla="*/ 3 h 125"/>
                <a:gd name="T4" fmla="*/ 187 w 244"/>
                <a:gd name="T5" fmla="*/ 60 h 125"/>
                <a:gd name="T6" fmla="*/ 244 w 244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25">
                  <a:moveTo>
                    <a:pt x="0" y="44"/>
                  </a:moveTo>
                  <a:cubicBezTo>
                    <a:pt x="22" y="37"/>
                    <a:pt x="99" y="0"/>
                    <a:pt x="130" y="3"/>
                  </a:cubicBezTo>
                  <a:cubicBezTo>
                    <a:pt x="161" y="6"/>
                    <a:pt x="168" y="40"/>
                    <a:pt x="187" y="60"/>
                  </a:cubicBezTo>
                  <a:cubicBezTo>
                    <a:pt x="206" y="80"/>
                    <a:pt x="232" y="112"/>
                    <a:pt x="244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543800" y="4267200"/>
              <a:ext cx="374650" cy="471488"/>
            </a:xfrm>
            <a:custGeom>
              <a:avLst/>
              <a:gdLst>
                <a:gd name="T0" fmla="*/ 0 w 236"/>
                <a:gd name="T1" fmla="*/ 0 h 297"/>
                <a:gd name="T2" fmla="*/ 134 w 236"/>
                <a:gd name="T3" fmla="*/ 199 h 297"/>
                <a:gd name="T4" fmla="*/ 223 w 236"/>
                <a:gd name="T5" fmla="*/ 199 h 297"/>
                <a:gd name="T6" fmla="*/ 215 w 236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97">
                  <a:moveTo>
                    <a:pt x="0" y="0"/>
                  </a:moveTo>
                  <a:cubicBezTo>
                    <a:pt x="22" y="33"/>
                    <a:pt x="97" y="166"/>
                    <a:pt x="134" y="199"/>
                  </a:cubicBezTo>
                  <a:cubicBezTo>
                    <a:pt x="171" y="232"/>
                    <a:pt x="210" y="183"/>
                    <a:pt x="223" y="199"/>
                  </a:cubicBezTo>
                  <a:cubicBezTo>
                    <a:pt x="236" y="215"/>
                    <a:pt x="217" y="277"/>
                    <a:pt x="215" y="2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7467600" y="3505200"/>
              <a:ext cx="735013" cy="515938"/>
            </a:xfrm>
            <a:custGeom>
              <a:avLst/>
              <a:gdLst>
                <a:gd name="T0" fmla="*/ 0 w 463"/>
                <a:gd name="T1" fmla="*/ 319 h 325"/>
                <a:gd name="T2" fmla="*/ 131 w 463"/>
                <a:gd name="T3" fmla="*/ 295 h 325"/>
                <a:gd name="T4" fmla="*/ 220 w 463"/>
                <a:gd name="T5" fmla="*/ 140 h 325"/>
                <a:gd name="T6" fmla="*/ 463 w 46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325">
                  <a:moveTo>
                    <a:pt x="0" y="319"/>
                  </a:moveTo>
                  <a:cubicBezTo>
                    <a:pt x="22" y="315"/>
                    <a:pt x="94" y="325"/>
                    <a:pt x="131" y="295"/>
                  </a:cubicBezTo>
                  <a:cubicBezTo>
                    <a:pt x="168" y="265"/>
                    <a:pt x="165" y="189"/>
                    <a:pt x="220" y="140"/>
                  </a:cubicBezTo>
                  <a:cubicBezTo>
                    <a:pt x="275" y="91"/>
                    <a:pt x="412" y="29"/>
                    <a:pt x="4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853227" y="1276290"/>
            <a:ext cx="741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PARTIKEL AGREGAT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" y="3733800"/>
            <a:ext cx="35287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I2No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Iodine 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STSA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Statistical Thickness Surface 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876800" y="3962400"/>
            <a:ext cx="35287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OAN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TINT</a:t>
            </a:r>
          </a:p>
        </p:txBody>
      </p:sp>
    </p:spTree>
    <p:extLst>
      <p:ext uri="{BB962C8B-B14F-4D97-AF65-F5344CB8AC3E}">
        <p14:creationId xmlns:p14="http://schemas.microsoft.com/office/powerpoint/2010/main" val="627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7200" y="1371600"/>
            <a:ext cx="4114800" cy="480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534987" y="1521252"/>
            <a:ext cx="3884613" cy="4599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</a:t>
            </a:r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Iodine Number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KARAKTERISTIK CARBON BLACK</a:t>
            </a:r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788" y="836060"/>
            <a:ext cx="8220075" cy="4593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4953000"/>
            <a:ext cx="3449344" cy="1208718"/>
            <a:chOff x="375241" y="2514600"/>
            <a:chExt cx="7930556" cy="277902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714998" y="2514600"/>
              <a:ext cx="2590799" cy="2514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400800" y="2667000"/>
              <a:ext cx="374650" cy="471488"/>
            </a:xfrm>
            <a:custGeom>
              <a:avLst/>
              <a:gdLst>
                <a:gd name="T0" fmla="*/ 0 w 236"/>
                <a:gd name="T1" fmla="*/ 0 h 297"/>
                <a:gd name="T2" fmla="*/ 134 w 236"/>
                <a:gd name="T3" fmla="*/ 199 h 297"/>
                <a:gd name="T4" fmla="*/ 223 w 236"/>
                <a:gd name="T5" fmla="*/ 199 h 297"/>
                <a:gd name="T6" fmla="*/ 215 w 236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97">
                  <a:moveTo>
                    <a:pt x="0" y="0"/>
                  </a:moveTo>
                  <a:cubicBezTo>
                    <a:pt x="22" y="33"/>
                    <a:pt x="97" y="166"/>
                    <a:pt x="134" y="199"/>
                  </a:cubicBezTo>
                  <a:cubicBezTo>
                    <a:pt x="171" y="232"/>
                    <a:pt x="210" y="183"/>
                    <a:pt x="223" y="199"/>
                  </a:cubicBezTo>
                  <a:cubicBezTo>
                    <a:pt x="236" y="215"/>
                    <a:pt x="217" y="277"/>
                    <a:pt x="215" y="2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16613" y="3094038"/>
              <a:ext cx="387350" cy="198437"/>
            </a:xfrm>
            <a:custGeom>
              <a:avLst/>
              <a:gdLst>
                <a:gd name="T0" fmla="*/ 0 w 244"/>
                <a:gd name="T1" fmla="*/ 44 h 125"/>
                <a:gd name="T2" fmla="*/ 130 w 244"/>
                <a:gd name="T3" fmla="*/ 3 h 125"/>
                <a:gd name="T4" fmla="*/ 187 w 244"/>
                <a:gd name="T5" fmla="*/ 60 h 125"/>
                <a:gd name="T6" fmla="*/ 244 w 244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25">
                  <a:moveTo>
                    <a:pt x="0" y="44"/>
                  </a:moveTo>
                  <a:cubicBezTo>
                    <a:pt x="22" y="37"/>
                    <a:pt x="99" y="0"/>
                    <a:pt x="130" y="3"/>
                  </a:cubicBezTo>
                  <a:cubicBezTo>
                    <a:pt x="161" y="6"/>
                    <a:pt x="168" y="40"/>
                    <a:pt x="187" y="60"/>
                  </a:cubicBezTo>
                  <a:cubicBezTo>
                    <a:pt x="206" y="80"/>
                    <a:pt x="232" y="112"/>
                    <a:pt x="244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21350" y="3444875"/>
              <a:ext cx="735013" cy="515938"/>
            </a:xfrm>
            <a:custGeom>
              <a:avLst/>
              <a:gdLst>
                <a:gd name="T0" fmla="*/ 0 w 463"/>
                <a:gd name="T1" fmla="*/ 319 h 325"/>
                <a:gd name="T2" fmla="*/ 131 w 463"/>
                <a:gd name="T3" fmla="*/ 295 h 325"/>
                <a:gd name="T4" fmla="*/ 220 w 463"/>
                <a:gd name="T5" fmla="*/ 140 h 325"/>
                <a:gd name="T6" fmla="*/ 463 w 46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325">
                  <a:moveTo>
                    <a:pt x="0" y="319"/>
                  </a:moveTo>
                  <a:cubicBezTo>
                    <a:pt x="22" y="315"/>
                    <a:pt x="94" y="325"/>
                    <a:pt x="131" y="295"/>
                  </a:cubicBezTo>
                  <a:cubicBezTo>
                    <a:pt x="168" y="265"/>
                    <a:pt x="165" y="189"/>
                    <a:pt x="220" y="140"/>
                  </a:cubicBezTo>
                  <a:cubicBezTo>
                    <a:pt x="275" y="91"/>
                    <a:pt x="412" y="29"/>
                    <a:pt x="4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453313" y="2957513"/>
              <a:ext cx="542925" cy="244475"/>
            </a:xfrm>
            <a:custGeom>
              <a:avLst/>
              <a:gdLst>
                <a:gd name="T0" fmla="*/ 342 w 342"/>
                <a:gd name="T1" fmla="*/ 32 h 154"/>
                <a:gd name="T2" fmla="*/ 260 w 342"/>
                <a:gd name="T3" fmla="*/ 146 h 154"/>
                <a:gd name="T4" fmla="*/ 97 w 342"/>
                <a:gd name="T5" fmla="*/ 81 h 154"/>
                <a:gd name="T6" fmla="*/ 0 w 342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154">
                  <a:moveTo>
                    <a:pt x="342" y="32"/>
                  </a:moveTo>
                  <a:cubicBezTo>
                    <a:pt x="328" y="51"/>
                    <a:pt x="301" y="138"/>
                    <a:pt x="260" y="146"/>
                  </a:cubicBezTo>
                  <a:cubicBezTo>
                    <a:pt x="219" y="154"/>
                    <a:pt x="140" y="105"/>
                    <a:pt x="97" y="81"/>
                  </a:cubicBezTo>
                  <a:cubicBezTo>
                    <a:pt x="54" y="57"/>
                    <a:pt x="2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791200" y="4267200"/>
              <a:ext cx="542925" cy="254000"/>
            </a:xfrm>
            <a:custGeom>
              <a:avLst/>
              <a:gdLst>
                <a:gd name="T0" fmla="*/ 342 w 342"/>
                <a:gd name="T1" fmla="*/ 32 h 160"/>
                <a:gd name="T2" fmla="*/ 260 w 342"/>
                <a:gd name="T3" fmla="*/ 146 h 160"/>
                <a:gd name="T4" fmla="*/ 156 w 342"/>
                <a:gd name="T5" fmla="*/ 115 h 160"/>
                <a:gd name="T6" fmla="*/ 97 w 342"/>
                <a:gd name="T7" fmla="*/ 81 h 160"/>
                <a:gd name="T8" fmla="*/ 0 w 34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60">
                  <a:moveTo>
                    <a:pt x="342" y="32"/>
                  </a:moveTo>
                  <a:cubicBezTo>
                    <a:pt x="328" y="51"/>
                    <a:pt x="291" y="132"/>
                    <a:pt x="260" y="146"/>
                  </a:cubicBezTo>
                  <a:cubicBezTo>
                    <a:pt x="229" y="160"/>
                    <a:pt x="183" y="126"/>
                    <a:pt x="156" y="115"/>
                  </a:cubicBezTo>
                  <a:cubicBezTo>
                    <a:pt x="129" y="104"/>
                    <a:pt x="123" y="100"/>
                    <a:pt x="97" y="81"/>
                  </a:cubicBezTo>
                  <a:cubicBezTo>
                    <a:pt x="71" y="62"/>
                    <a:pt x="20" y="17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705600" y="3962400"/>
              <a:ext cx="387350" cy="198438"/>
            </a:xfrm>
            <a:custGeom>
              <a:avLst/>
              <a:gdLst>
                <a:gd name="T0" fmla="*/ 0 w 244"/>
                <a:gd name="T1" fmla="*/ 44 h 125"/>
                <a:gd name="T2" fmla="*/ 130 w 244"/>
                <a:gd name="T3" fmla="*/ 3 h 125"/>
                <a:gd name="T4" fmla="*/ 187 w 244"/>
                <a:gd name="T5" fmla="*/ 60 h 125"/>
                <a:gd name="T6" fmla="*/ 244 w 244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25">
                  <a:moveTo>
                    <a:pt x="0" y="44"/>
                  </a:moveTo>
                  <a:cubicBezTo>
                    <a:pt x="22" y="37"/>
                    <a:pt x="99" y="0"/>
                    <a:pt x="130" y="3"/>
                  </a:cubicBezTo>
                  <a:cubicBezTo>
                    <a:pt x="161" y="6"/>
                    <a:pt x="168" y="40"/>
                    <a:pt x="187" y="60"/>
                  </a:cubicBezTo>
                  <a:cubicBezTo>
                    <a:pt x="206" y="80"/>
                    <a:pt x="232" y="112"/>
                    <a:pt x="244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543800" y="4267200"/>
              <a:ext cx="374650" cy="471488"/>
            </a:xfrm>
            <a:custGeom>
              <a:avLst/>
              <a:gdLst>
                <a:gd name="T0" fmla="*/ 0 w 236"/>
                <a:gd name="T1" fmla="*/ 0 h 297"/>
                <a:gd name="T2" fmla="*/ 134 w 236"/>
                <a:gd name="T3" fmla="*/ 199 h 297"/>
                <a:gd name="T4" fmla="*/ 223 w 236"/>
                <a:gd name="T5" fmla="*/ 199 h 297"/>
                <a:gd name="T6" fmla="*/ 215 w 236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97">
                  <a:moveTo>
                    <a:pt x="0" y="0"/>
                  </a:moveTo>
                  <a:cubicBezTo>
                    <a:pt x="22" y="33"/>
                    <a:pt x="97" y="166"/>
                    <a:pt x="134" y="199"/>
                  </a:cubicBezTo>
                  <a:cubicBezTo>
                    <a:pt x="171" y="232"/>
                    <a:pt x="210" y="183"/>
                    <a:pt x="223" y="199"/>
                  </a:cubicBezTo>
                  <a:cubicBezTo>
                    <a:pt x="236" y="215"/>
                    <a:pt x="217" y="277"/>
                    <a:pt x="215" y="2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67600" y="3505200"/>
              <a:ext cx="735013" cy="515938"/>
            </a:xfrm>
            <a:custGeom>
              <a:avLst/>
              <a:gdLst>
                <a:gd name="T0" fmla="*/ 0 w 463"/>
                <a:gd name="T1" fmla="*/ 319 h 325"/>
                <a:gd name="T2" fmla="*/ 131 w 463"/>
                <a:gd name="T3" fmla="*/ 295 h 325"/>
                <a:gd name="T4" fmla="*/ 220 w 463"/>
                <a:gd name="T5" fmla="*/ 140 h 325"/>
                <a:gd name="T6" fmla="*/ 463 w 46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325">
                  <a:moveTo>
                    <a:pt x="0" y="319"/>
                  </a:moveTo>
                  <a:cubicBezTo>
                    <a:pt x="22" y="315"/>
                    <a:pt x="94" y="325"/>
                    <a:pt x="131" y="295"/>
                  </a:cubicBezTo>
                  <a:cubicBezTo>
                    <a:pt x="168" y="265"/>
                    <a:pt x="165" y="189"/>
                    <a:pt x="220" y="140"/>
                  </a:cubicBezTo>
                  <a:cubicBezTo>
                    <a:pt x="275" y="91"/>
                    <a:pt x="412" y="29"/>
                    <a:pt x="4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75241" y="3383037"/>
              <a:ext cx="3794791" cy="191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“</a:t>
              </a:r>
              <a:r>
                <a:rPr lang="en-US" sz="1600" dirty="0" err="1"/>
                <a:t>permukaan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” </a:t>
              </a:r>
              <a:r>
                <a:rPr lang="en-US" sz="1600" dirty="0" err="1"/>
                <a:t>akibat</a:t>
              </a:r>
              <a:r>
                <a:rPr lang="en-US" sz="1600" dirty="0"/>
                <a:t> </a:t>
              </a:r>
              <a:r>
                <a:rPr lang="en-US" sz="1600" i="1" dirty="0"/>
                <a:t>etching</a:t>
              </a:r>
              <a:endParaRPr lang="en-US" sz="1600" dirty="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904192" y="3164559"/>
              <a:ext cx="2268009" cy="996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904192" y="3912271"/>
              <a:ext cx="3969219" cy="48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9317" y="18711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permukaan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molekul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1371600"/>
            <a:ext cx="4038600" cy="480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878387" y="1521252"/>
            <a:ext cx="3884613" cy="459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STSA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5536637" y="4990176"/>
            <a:ext cx="609600" cy="609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1871166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permukaan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molekul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1024" y="5787145"/>
            <a:ext cx="152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STSA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8237" y="5787748"/>
            <a:ext cx="171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STSA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58391"/>
              </p:ext>
            </p:extLst>
          </p:nvPr>
        </p:nvGraphicFramePr>
        <p:xfrm>
          <a:off x="5466248" y="2877838"/>
          <a:ext cx="2554904" cy="184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5966681" imgH="4312902" progId="Paint.Picture">
                  <p:embed/>
                </p:oleObj>
              </mc:Choice>
              <mc:Fallback>
                <p:oleObj name="Bitmap Image" r:id="rId4" imgW="5966681" imgH="4312902" progId="Paint.Picture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248" y="2877838"/>
                        <a:ext cx="2554904" cy="184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16519"/>
              </p:ext>
            </p:extLst>
          </p:nvPr>
        </p:nvGraphicFramePr>
        <p:xfrm>
          <a:off x="1025082" y="2874039"/>
          <a:ext cx="2887342" cy="192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6" imgW="5966681" imgH="4343763" progId="Paint.Picture">
                  <p:embed/>
                </p:oleObj>
              </mc:Choice>
              <mc:Fallback>
                <p:oleObj name="Bitmap Image" r:id="rId6" imgW="5966681" imgH="4343763" progId="Paint.Picture">
                  <p:embed/>
                  <p:pic>
                    <p:nvPicPr>
                      <p:cNvPr id="34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082" y="2874039"/>
                        <a:ext cx="2887342" cy="1926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046237" y="4640063"/>
            <a:ext cx="1151137" cy="115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78059" y="1384565"/>
            <a:ext cx="4114800" cy="2349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455846" y="1445052"/>
            <a:ext cx="3884613" cy="4599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 (</a:t>
            </a:r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 Absorption Number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KARAKTERISTIK CARBON BLACK</a:t>
            </a:r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788" y="836060"/>
            <a:ext cx="8220075" cy="4593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5259" y="1384565"/>
            <a:ext cx="4038600" cy="2349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99246" y="1445052"/>
            <a:ext cx="3884613" cy="459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COAN (</a:t>
            </a:r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Crushed 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1805947" y="2438400"/>
            <a:ext cx="1251784" cy="1142139"/>
            <a:chOff x="820" y="2404"/>
            <a:chExt cx="1096" cy="10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156" y="2692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1444" y="2596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348" y="2884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1204" y="3124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1636" y="2836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964" y="2932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252" y="2404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964" y="2452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820" y="2692"/>
              <a:ext cx="280" cy="2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378059" y="3886200"/>
            <a:ext cx="8305799" cy="234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78059" y="3962400"/>
            <a:ext cx="8305800" cy="459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86" y="4084641"/>
            <a:ext cx="1794214" cy="163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71323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agregat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Tint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35" y="4066875"/>
            <a:ext cx="1686131" cy="1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49317" y="1753265"/>
            <a:ext cx="4572000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24400" y="1677065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Mengukur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partikel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primer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99246" y="571323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agregat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Tint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7811" y="4191000"/>
            <a:ext cx="298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sebanding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STSA)</a:t>
            </a:r>
          </a:p>
        </p:txBody>
      </p:sp>
    </p:spTree>
    <p:extLst>
      <p:ext uri="{BB962C8B-B14F-4D97-AF65-F5344CB8AC3E}">
        <p14:creationId xmlns:p14="http://schemas.microsoft.com/office/powerpoint/2010/main" val="3067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78059" y="1384565"/>
            <a:ext cx="4114800" cy="2349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455846" y="1524000"/>
            <a:ext cx="3884613" cy="459948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20 (</a:t>
            </a:r>
            <a:r>
              <a:rPr lang="en-US" sz="20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Spectronic</a:t>
            </a:r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KARAKTERISTIK CARBON BLACK</a:t>
            </a:r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788" y="836060"/>
            <a:ext cx="8220075" cy="4593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5259" y="1384565"/>
            <a:ext cx="4038600" cy="2349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99246" y="1445052"/>
            <a:ext cx="3884613" cy="459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GRIT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9425" y="1905000"/>
            <a:ext cx="3873975" cy="144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feedstock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carbon black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4400" y="1828800"/>
            <a:ext cx="3873975" cy="18288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1775" algn="l" defTabSz="4572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lnSpc>
                <a:spcPts val="185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31775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4572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58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50000"/>
              <a:buFont typeface="Wingdings" charset="2"/>
              <a:buChar char="u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pengotor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di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carbon black.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pengotor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kontaminan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feedstock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rontokan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refraktori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reaktor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58788" y="402878"/>
            <a:ext cx="8228012" cy="92591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REAKTOR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FEEDSTOCK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788" y="914400"/>
            <a:ext cx="8220075" cy="4593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CBO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Carbon Black Oil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CCT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Crude Coal 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466484" y="1373740"/>
            <a:ext cx="8220316" cy="517946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CBO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batubara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campuran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anthracene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oil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CBO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kandungan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Oil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yield carbon black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meningkat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Kandungan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 di CBO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rasio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H/C)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Oil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tail gas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mengandung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lebih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sedikit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</a:t>
            </a:r>
            <a:r>
              <a:rPr 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kualitas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tail gas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menurun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CBO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mengandung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asphaltane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menghasilkan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lebih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banyak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Kandungan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Sulfur di CBO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rendah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lebih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ramah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lingkungan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91126" y="4064129"/>
            <a:ext cx="2200274" cy="1024354"/>
            <a:chOff x="6562727" y="304800"/>
            <a:chExt cx="2200274" cy="1024354"/>
          </a:xfrm>
        </p:grpSpPr>
        <p:pic>
          <p:nvPicPr>
            <p:cNvPr id="4098" name="Picture 2" descr="http://apps.echa.europa.eu/registered/data/dossiers/DISS-9d86f751-028e-6df5-e044-00144f67d249/AGGR-1a2a7323-33f5-4237-b411-0ce5fcc4011f_DISS-9d86f751-028e-6df5-e044-00144f67d249.jpe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2" b="30247"/>
            <a:stretch/>
          </p:blipFill>
          <p:spPr bwMode="auto">
            <a:xfrm>
              <a:off x="6699250" y="304800"/>
              <a:ext cx="1978025" cy="7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562727" y="990600"/>
              <a:ext cx="2200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Anthracene</a:t>
              </a:r>
              <a:r>
                <a:rPr lang="en-US" sz="16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(C</a:t>
              </a:r>
              <a:r>
                <a:rPr lang="en-US" sz="1600" b="1" i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r>
                <a:rPr lang="en-US" sz="16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600" b="1" i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16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4038600"/>
            <a:ext cx="2590800" cy="1032966"/>
            <a:chOff x="3429000" y="4267200"/>
            <a:chExt cx="2590800" cy="103296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267200"/>
              <a:ext cx="2590800" cy="707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29000" y="4961612"/>
              <a:ext cx="259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Decane</a:t>
              </a:r>
              <a:r>
                <a:rPr lang="en-US" sz="16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oil </a:t>
              </a:r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</a:t>
              </a:r>
              <a:r>
                <a:rPr lang="en-US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600" b="1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7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 PEMBENTUKAN CARBON BLACK </a:t>
            </a:r>
            <a:br>
              <a:rPr lang="en-US" dirty="0"/>
            </a:br>
            <a:r>
              <a:rPr lang="en-US" dirty="0"/>
              <a:t>DI REAKTOR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2332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Terminologi</a:t>
            </a:r>
            <a:r>
              <a:rPr lang="en-US" sz="1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Fire :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panas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pembakaran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sz="1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Metana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95%,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Etana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2,5%,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Propana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0,2%,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Butana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0,06%, Pentanes (C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5+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0,02%, Nitrogen (N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1,6%,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Karbondioksida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~ 0,7%, Hydrogen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Sulphide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Air (H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Hidrogen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</a:t>
            </a:r>
            <a:r>
              <a:rPr lang="en-US" sz="16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kalor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 gas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 gas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kalornya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0910227"/>
              </p:ext>
            </p:extLst>
          </p:nvPr>
        </p:nvGraphicFramePr>
        <p:xfrm>
          <a:off x="76200" y="3615208"/>
          <a:ext cx="90678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59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bot 1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CE181E"/>
      </a:accent1>
      <a:accent2>
        <a:srgbClr val="E66A2F"/>
      </a:accent2>
      <a:accent3>
        <a:srgbClr val="FCAF17"/>
      </a:accent3>
      <a:accent4>
        <a:srgbClr val="6E6F71"/>
      </a:accent4>
      <a:accent5>
        <a:srgbClr val="BBBDBF"/>
      </a:accent5>
      <a:accent6>
        <a:srgbClr val="000000"/>
      </a:accent6>
      <a:hlink>
        <a:srgbClr val="64CADE"/>
      </a:hlink>
      <a:folHlink>
        <a:srgbClr val="64CA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ue Theme">
  <a:themeElements>
    <a:clrScheme name="Cabot Blue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64CADE"/>
      </a:accent1>
      <a:accent2>
        <a:srgbClr val="D8F0F5"/>
      </a:accent2>
      <a:accent3>
        <a:srgbClr val="646F71"/>
      </a:accent3>
      <a:accent4>
        <a:srgbClr val="BBBDBF"/>
      </a:accent4>
      <a:accent5>
        <a:srgbClr val="5098A5"/>
      </a:accent5>
      <a:accent6>
        <a:srgbClr val="323232"/>
      </a:accent6>
      <a:hlink>
        <a:srgbClr val="0080CB"/>
      </a:hlink>
      <a:folHlink>
        <a:srgbClr val="2915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">
  <a:themeElements>
    <a:clrScheme name="Cabot 1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CE181E"/>
      </a:accent1>
      <a:accent2>
        <a:srgbClr val="E66A2F"/>
      </a:accent2>
      <a:accent3>
        <a:srgbClr val="FCAF17"/>
      </a:accent3>
      <a:accent4>
        <a:srgbClr val="6E6F71"/>
      </a:accent4>
      <a:accent5>
        <a:srgbClr val="BBBDBF"/>
      </a:accent5>
      <a:accent6>
        <a:srgbClr val="000000"/>
      </a:accent6>
      <a:hlink>
        <a:srgbClr val="64CADE"/>
      </a:hlink>
      <a:folHlink>
        <a:srgbClr val="64CA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ivider">
  <a:themeElements>
    <a:clrScheme name="Cabot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CE181E"/>
      </a:accent1>
      <a:accent2>
        <a:srgbClr val="E66A2F"/>
      </a:accent2>
      <a:accent3>
        <a:srgbClr val="FCAF17"/>
      </a:accent3>
      <a:accent4>
        <a:srgbClr val="6E6F71"/>
      </a:accent4>
      <a:accent5>
        <a:srgbClr val="BBBDBF"/>
      </a:accent5>
      <a:accent6>
        <a:srgbClr val="000000"/>
      </a:accent6>
      <a:hlink>
        <a:srgbClr val="64CADE"/>
      </a:hlink>
      <a:folHlink>
        <a:srgbClr val="64CA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7656</TotalTime>
  <Words>848</Words>
  <Application>Microsoft Office PowerPoint</Application>
  <PresentationFormat>On-screen Show (4:3)</PresentationFormat>
  <Paragraphs>130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Theme1</vt:lpstr>
      <vt:lpstr>Blue Theme</vt:lpstr>
      <vt:lpstr>Cover</vt:lpstr>
      <vt:lpstr>Divider</vt:lpstr>
      <vt:lpstr>Bitmap Image</vt:lpstr>
      <vt:lpstr>TRAINING PROCESS EQUIPMENT</vt:lpstr>
      <vt:lpstr>GAMBARAN PROSES PRODUKSI  CARBON BLACK</vt:lpstr>
      <vt:lpstr>PowerPoint Presentation</vt:lpstr>
      <vt:lpstr>KARAKTERISTIK CARBON BLACK</vt:lpstr>
      <vt:lpstr>KARAKTERISTIK CARBON BLACK</vt:lpstr>
      <vt:lpstr>KARAKTERISTIK CARBON BLACK</vt:lpstr>
      <vt:lpstr>KARAKTERISTIK CARBON BLACK</vt:lpstr>
      <vt:lpstr>REAKTOR FEEDSTOCK</vt:lpstr>
      <vt:lpstr>TAHAP PEMBENTUKAN CARBON BLACK  DI REAKTOR</vt:lpstr>
      <vt:lpstr>TAHAP PEMBENTUKAN CARBON BLACK  DI REAKTOR</vt:lpstr>
      <vt:lpstr>TAHAP PEMBENTUKAN CARBON BLACK  DI REAKTOR (lanjutan-1)</vt:lpstr>
      <vt:lpstr>TAHAP PEMBENTUKAN CARBON BLACK  DI REAKTOR (lanjutan)</vt:lpstr>
      <vt:lpstr>REAKTOR</vt:lpstr>
    </vt:vector>
  </TitlesOfParts>
  <Company>Cabot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 – CUSTOMER SATISFACTION MID YEAR FY 2013</dc:title>
  <dc:creator>lhermaw</dc:creator>
  <cp:lastModifiedBy>M Afifi</cp:lastModifiedBy>
  <cp:revision>308</cp:revision>
  <dcterms:created xsi:type="dcterms:W3CDTF">2013-05-27T08:06:53Z</dcterms:created>
  <dcterms:modified xsi:type="dcterms:W3CDTF">2019-02-07T01:57:48Z</dcterms:modified>
</cp:coreProperties>
</file>