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3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5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03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7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108B79-95ED-48AA-95AD-ABCCD44C814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AA1F-2B4C-4F7A-954A-A099BB44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A7AE-7523-A8D7-F9A6-DA8FBEE28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r>
              <a:rPr lang="en-US" dirty="0"/>
              <a:t>EZ Wallet</a:t>
            </a:r>
            <a:br>
              <a:rPr lang="en-US" dirty="0"/>
            </a:br>
            <a:r>
              <a:rPr lang="en-US" sz="4800" dirty="0"/>
              <a:t>a digital identity on the Solana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BBC8B-6043-23BF-323E-39F935D1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937930"/>
            <a:ext cx="10387471" cy="1203695"/>
          </a:xfrm>
        </p:spPr>
        <p:txBody>
          <a:bodyPr>
            <a:noAutofit/>
          </a:bodyPr>
          <a:lstStyle/>
          <a:p>
            <a:r>
              <a:rPr lang="en-US" sz="2800" dirty="0"/>
              <a:t>Supporting digital rights for </a:t>
            </a:r>
            <a:r>
              <a:rPr lang="en-US" sz="2800" dirty="0" err="1"/>
              <a:t>refugeEs</a:t>
            </a:r>
            <a:r>
              <a:rPr lang="en-US" sz="2800" dirty="0"/>
              <a:t>, forcibly displaced communities and stateless people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9C59E2-13D6-D9A8-038C-0422881A654D}"/>
              </a:ext>
            </a:extLst>
          </p:cNvPr>
          <p:cNvSpPr txBox="1">
            <a:spLocks/>
          </p:cNvSpPr>
          <p:nvPr/>
        </p:nvSpPr>
        <p:spPr>
          <a:xfrm>
            <a:off x="992562" y="4452079"/>
            <a:ext cx="9410612" cy="15589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Istanhack</a:t>
            </a:r>
            <a:r>
              <a:rPr lang="en-US" sz="2800" dirty="0"/>
              <a:t> 2022 submission by Steve Murphy</a:t>
            </a:r>
          </a:p>
        </p:txBody>
      </p:sp>
    </p:spTree>
    <p:extLst>
      <p:ext uri="{BB962C8B-B14F-4D97-AF65-F5344CB8AC3E}">
        <p14:creationId xmlns:p14="http://schemas.microsoft.com/office/powerpoint/2010/main" val="73173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AC9D-BE39-5266-3C87-33A19983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the wallet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1ACD-5B11-007F-4D50-CD96781A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EZ Wallet can hold funds (USDC)</a:t>
            </a:r>
          </a:p>
          <a:p>
            <a:endParaRPr lang="en-US" sz="2800" dirty="0"/>
          </a:p>
          <a:p>
            <a:r>
              <a:rPr lang="en-US" sz="2800" dirty="0"/>
              <a:t>EZ Wallet can hold your digital identity</a:t>
            </a:r>
          </a:p>
          <a:p>
            <a:endParaRPr lang="en-US" sz="2800" dirty="0"/>
          </a:p>
          <a:p>
            <a:r>
              <a:rPr lang="en-US" sz="2800" dirty="0"/>
              <a:t>EZ Wallet can hold tokens to represent items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92152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2695E-93B1-9AC0-87A3-E0DD3F5C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Withdraw Funds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7915E0-2F6D-F6E8-682F-7FA8306D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724544"/>
            <a:ext cx="6270662" cy="54084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499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284-2D10-B3E7-8C48-10FF8D9E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Certified Digital Identity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4296-3B59-B9F5-3DCC-2B252AC5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03833-B327-C7EA-3E72-B6250F0C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375" y="2238666"/>
            <a:ext cx="6495847" cy="18053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912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9EC6-00A0-4A84-D9BC-31C18A8D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Items and Services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6E8CE6D7-01FC-4678-920D-F31BC12B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266CC-08B6-4E99-8675-91A2797E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C2E5B06-E2DE-40C4-AA82-207245B0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F60D1-EDF6-4C78-A3CD-1E44095D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CBD0-6C18-FB84-EEA6-78ACE88A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FF5DF-0D8C-5D75-953F-F1666838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29" y="2670809"/>
            <a:ext cx="6495847" cy="17831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067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B624-FF62-705F-3F7E-987F3920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DF41-30B0-5DF6-D805-272A4274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secure, easy blockchain wallet can support the rights of displaced and vulnerable persons</a:t>
            </a:r>
          </a:p>
          <a:p>
            <a:endParaRPr lang="en-US" sz="2800" dirty="0"/>
          </a:p>
          <a:p>
            <a:r>
              <a:rPr lang="en-US" sz="2800" dirty="0"/>
              <a:t>The EZ Wallet can be used by aid </a:t>
            </a:r>
            <a:r>
              <a:rPr lang="en-US" sz="2800" dirty="0" err="1"/>
              <a:t>organisiations</a:t>
            </a:r>
            <a:r>
              <a:rPr lang="en-US" sz="2800" dirty="0"/>
              <a:t> like UNHCR for delivering certified a digital identity, CBI (cash based interventions) and other items and services</a:t>
            </a:r>
          </a:p>
          <a:p>
            <a:endParaRPr lang="en-US" sz="2800" dirty="0"/>
          </a:p>
          <a:p>
            <a:r>
              <a:rPr lang="en-US" sz="2800" dirty="0"/>
              <a:t>Thanks for this Hackathon! – Steve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95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36DE-4672-AD16-1C8B-4BAEBF58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54AD-FDFD-349F-2D4E-3BDDDB68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4066"/>
            <a:ext cx="10199272" cy="4826832"/>
          </a:xfrm>
        </p:spPr>
        <p:txBody>
          <a:bodyPr>
            <a:noAutofit/>
          </a:bodyPr>
          <a:lstStyle/>
          <a:p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Globally, more than 1 billion people lack identity papers. In our modern world this excludes from services and socio-economic participation, it limits access, for example, to work, housing, a mobile phone and a bank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</a:rPr>
              <a:t>Refugees, asylum seekers, stateless persons, and other forcibly displaced persons should have a legally recognized as well as a digital identity. Individuals will be able to request UNHCR to certify their identity. </a:t>
            </a:r>
          </a:p>
          <a:p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</a:rPr>
              <a:t>UNHCR and other aid agencies need to improve their service delivery by using the internet and mobile services more extensively.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8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C83-EC4B-5CF0-BC00-5AEAF754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4897-5B9C-C8B0-3B2F-AA1A3EE1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4066"/>
            <a:ext cx="9854498" cy="4824333"/>
          </a:xfrm>
        </p:spPr>
        <p:txBody>
          <a:bodyPr>
            <a:noAutofit/>
          </a:bodyPr>
          <a:lstStyle/>
          <a:p>
            <a:r>
              <a:rPr lang="en-US" sz="2400"/>
              <a:t>Let’s use the Solana blockchain to provide a free, secure wallet – let’s call it EZ Wallet</a:t>
            </a:r>
          </a:p>
          <a:p>
            <a:endParaRPr lang="en-US" sz="2400"/>
          </a:p>
          <a:p>
            <a:r>
              <a:rPr lang="en-US" sz="2400"/>
              <a:t>The EZ Wallet supports a persons rights to a digital identity.</a:t>
            </a:r>
          </a:p>
          <a:p>
            <a:endParaRPr lang="en-US" sz="2400"/>
          </a:p>
          <a:p>
            <a:r>
              <a:rPr lang="en-US" sz="2400"/>
              <a:t>The EZ Wallet is portable and secure and can be accessed from anywhere in the world</a:t>
            </a:r>
          </a:p>
          <a:p>
            <a:endParaRPr lang="en-US" sz="2400"/>
          </a:p>
          <a:p>
            <a:r>
              <a:rPr lang="en-US" sz="2400"/>
              <a:t>The EZ Wallet can contain cash, proof of digital identity and rights to receive items and services.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5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A387-E149-0DF7-0B03-D6010F0C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EZ Wallet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A5F1-CD98-527F-B5CE-3B3EC490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09" y="1564642"/>
            <a:ext cx="5770381" cy="45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345-61DD-9848-65E9-01FFE225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via Google account (OAuth)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6E67F-31DD-D553-87FB-ADD6F7E3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71" y="1914121"/>
            <a:ext cx="4851773" cy="3891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E0832-005B-A26C-40B9-6AF7B9B5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7" y="1744953"/>
            <a:ext cx="449642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66B3-196B-7B4C-CEA7-9719D007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 Wallet is… EASY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0DA2-A7FC-F2F8-5D95-46E32C9B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109331" cy="4697454"/>
          </a:xfrm>
        </p:spPr>
        <p:txBody>
          <a:bodyPr>
            <a:normAutofit/>
          </a:bodyPr>
          <a:lstStyle/>
          <a:p>
            <a:r>
              <a:rPr lang="en-US" sz="2800" dirty="0"/>
              <a:t>Since we are supporting persons who can be displaced, persecuted or fleeing disasters, the solution needs to be easy</a:t>
            </a:r>
          </a:p>
          <a:p>
            <a:endParaRPr lang="en-US" sz="2800" dirty="0"/>
          </a:p>
          <a:p>
            <a:r>
              <a:rPr lang="en-US" sz="2800" dirty="0"/>
              <a:t>Let’s </a:t>
            </a:r>
            <a:r>
              <a:rPr lang="en-US" sz="2800" dirty="0" err="1"/>
              <a:t>prioritise</a:t>
            </a:r>
            <a:r>
              <a:rPr lang="en-US" sz="2800" dirty="0"/>
              <a:t> usability and simplicity over complexity</a:t>
            </a:r>
          </a:p>
          <a:p>
            <a:endParaRPr lang="en-US" sz="2800" dirty="0"/>
          </a:p>
          <a:p>
            <a:r>
              <a:rPr lang="en-US" sz="2800" dirty="0"/>
              <a:t>At the same time let’s make sure the solution is secure – that’s why we use blockchain and Google OAuth</a:t>
            </a:r>
          </a:p>
        </p:txBody>
      </p:sp>
    </p:spTree>
    <p:extLst>
      <p:ext uri="{BB962C8B-B14F-4D97-AF65-F5344CB8AC3E}">
        <p14:creationId xmlns:p14="http://schemas.microsoft.com/office/powerpoint/2010/main" val="286379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64F3-1896-F97F-C6CD-8060D4F7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private key…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DAB0-83F4-1CC4-8362-79D91318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 wallets, ledgers, browser plugins, paper backups of private keys… all could be lost</a:t>
            </a:r>
          </a:p>
          <a:p>
            <a:endParaRPr lang="en-US" sz="2800" dirty="0"/>
          </a:p>
          <a:p>
            <a:r>
              <a:rPr lang="en-US" sz="2800" dirty="0"/>
              <a:t>Private key management is also complex</a:t>
            </a:r>
          </a:p>
          <a:p>
            <a:endParaRPr lang="en-US" sz="2800" dirty="0"/>
          </a:p>
          <a:p>
            <a:r>
              <a:rPr lang="en-US" sz="2800" dirty="0"/>
              <a:t>EZ Wallet manages private keys in the cloud, avoiding this problem for the user</a:t>
            </a:r>
          </a:p>
        </p:txBody>
      </p:sp>
    </p:spTree>
    <p:extLst>
      <p:ext uri="{BB962C8B-B14F-4D97-AF65-F5344CB8AC3E}">
        <p14:creationId xmlns:p14="http://schemas.microsoft.com/office/powerpoint/2010/main" val="229245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AF1B-4E3A-7EC6-B742-FD33C577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Concept – EZ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7FE4-899A-C7C7-58C4-25C9A4A5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EZ Wallet is an easy, secure “cloud based wallet”</a:t>
            </a:r>
          </a:p>
          <a:p>
            <a:endParaRPr lang="en-US" sz="2800" dirty="0"/>
          </a:p>
          <a:p>
            <a:r>
              <a:rPr lang="en-US" sz="2800" dirty="0"/>
              <a:t>You don’t need to manage private keys yourself</a:t>
            </a:r>
          </a:p>
          <a:p>
            <a:endParaRPr lang="en-US" sz="2800" dirty="0"/>
          </a:p>
          <a:p>
            <a:r>
              <a:rPr lang="en-US" sz="2800" dirty="0"/>
              <a:t>All authentication is done via Google </a:t>
            </a:r>
            <a:r>
              <a:rPr lang="en-US" sz="2800" dirty="0" err="1"/>
              <a:t>Oauth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Lastly, EZ Wallet is free for everyone</a:t>
            </a:r>
          </a:p>
        </p:txBody>
      </p:sp>
    </p:spTree>
    <p:extLst>
      <p:ext uri="{BB962C8B-B14F-4D97-AF65-F5344CB8AC3E}">
        <p14:creationId xmlns:p14="http://schemas.microsoft.com/office/powerpoint/2010/main" val="310175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E3D62-5B30-1D30-319C-821D0DD3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EZ Wallet</a:t>
            </a:r>
            <a:br>
              <a:rPr lang="en-US" sz="5400" dirty="0"/>
            </a:br>
            <a:r>
              <a:rPr lang="en-US" sz="5400" dirty="0"/>
              <a:t>can hold USDC funds</a:t>
            </a:r>
            <a:endParaRPr lang="en-US" sz="5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296C60-A14B-B5F6-AE2B-FB70767E6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724966"/>
            <a:ext cx="6270662" cy="54076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0382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449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EZ Wallet a digital identity on the Solana Blockchain</vt:lpstr>
      <vt:lpstr>The Problem</vt:lpstr>
      <vt:lpstr>The Solution</vt:lpstr>
      <vt:lpstr>Welcome to EZ Wallet</vt:lpstr>
      <vt:lpstr>Log in via Google account (OAuth)</vt:lpstr>
      <vt:lpstr>EZ Wallet is… EASY </vt:lpstr>
      <vt:lpstr>Where is the private key… ?</vt:lpstr>
      <vt:lpstr>Our New Concept – EZ Wallet</vt:lpstr>
      <vt:lpstr>EZ Wallet can hold USDC funds</vt:lpstr>
      <vt:lpstr>What can the wallet hold?</vt:lpstr>
      <vt:lpstr>Withdraw Funds</vt:lpstr>
      <vt:lpstr>Certified Digital Identity</vt:lpstr>
      <vt:lpstr>Items and Services</vt:lpstr>
      <vt:lpstr>EZ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Wallet a digital identity on the Solana Blockchain</dc:title>
  <dc:creator>Stephen Murphy</dc:creator>
  <cp:lastModifiedBy>Stephen Murphy</cp:lastModifiedBy>
  <cp:revision>2</cp:revision>
  <dcterms:created xsi:type="dcterms:W3CDTF">2022-11-16T07:59:19Z</dcterms:created>
  <dcterms:modified xsi:type="dcterms:W3CDTF">2022-11-16T08:37:08Z</dcterms:modified>
</cp:coreProperties>
</file>