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580748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9777982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34420932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758409648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19622834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191631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7281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01792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882579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D041B7-9161-E168-CA97-C742C0FEB31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0E8AD5-C290-8824-0B5F-251F7A76F0B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636ECC-52A9-0D17-16F1-6D024499F8E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18B083-D1F1-D25D-7E8E-48CA5CFA0DC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8EA85D-3791-21CF-FB0B-D45976A98D6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B900A7-CB9B-2553-82EC-F1656C7728E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2F8320-B2AA-B333-2C3A-CCAC4401A5F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5460387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3556699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46760274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2530871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190139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9201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8350707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5098222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0830403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299529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183188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947083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2382276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4525421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346848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16665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742884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2386513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1230486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80885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11126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892928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8550330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2820940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831249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47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1461001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3708674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5755539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7813017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6680161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994620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013024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9586051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80537858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2214114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9048561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18344461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9477120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08558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2241948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6273866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475489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0634015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132899477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270344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214555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3127399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492050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188396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3869515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462861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5771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2752444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34234388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2344244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7703731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87292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3060543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935219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0613750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8212248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121866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5926935" name=""/>
          <p:cNvSpPr/>
          <p:nvPr/>
        </p:nvSpPr>
        <p:spPr bwMode="auto">
          <a:xfrm rot="0" flipH="0" flipV="0">
            <a:off x="1624" y="-15874"/>
            <a:ext cx="12194619" cy="6897687"/>
          </a:xfrm>
          <a:prstGeom prst="rect">
            <a:avLst/>
          </a:prstGeom>
          <a:solidFill>
            <a:srgbClr val="1E1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422281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60750960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460410740" name=""/>
          <p:cNvPicPr>
            <a:picLocks noChangeAspect="1"/>
          </p:cNvPicPr>
          <p:nvPr/>
        </p:nvPicPr>
        <p:blipFill>
          <a:blip r:embed="rId3"/>
          <a:srcRect l="0" t="0" r="18518" b="0"/>
          <a:stretch/>
        </p:blipFill>
        <p:spPr bwMode="auto">
          <a:xfrm flipH="0" flipV="0">
            <a:off x="-4244" y="844581"/>
            <a:ext cx="12200489" cy="4905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596585" name=""/>
          <p:cNvSpPr/>
          <p:nvPr/>
        </p:nvSpPr>
        <p:spPr bwMode="auto">
          <a:xfrm rot="0" flipH="0" flipV="0">
            <a:off x="1623" y="-15874"/>
            <a:ext cx="12194618" cy="6897686"/>
          </a:xfrm>
          <a:prstGeom prst="rect">
            <a:avLst/>
          </a:prstGeom>
          <a:solidFill>
            <a:srgbClr val="1E1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80294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111323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1139175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2850" y="2601"/>
            <a:ext cx="11946299" cy="6852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9232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792147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374661626" name=""/>
          <p:cNvPicPr>
            <a:picLocks noChangeAspect="1"/>
          </p:cNvPicPr>
          <p:nvPr/>
        </p:nvPicPr>
        <p:blipFill>
          <a:blip r:embed="rId3"/>
          <a:srcRect l="0" t="0" r="15449" b="0"/>
          <a:stretch/>
        </p:blipFill>
        <p:spPr bwMode="auto">
          <a:xfrm flipH="0" flipV="0">
            <a:off x="-11905" y="9524"/>
            <a:ext cx="12276562" cy="6872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3745754" name=""/>
          <p:cNvSpPr/>
          <p:nvPr/>
        </p:nvSpPr>
        <p:spPr bwMode="auto">
          <a:xfrm rot="0" flipH="0" flipV="0">
            <a:off x="1623" y="-15874"/>
            <a:ext cx="12194618" cy="6897686"/>
          </a:xfrm>
          <a:prstGeom prst="rect">
            <a:avLst/>
          </a:prstGeom>
          <a:solidFill>
            <a:srgbClr val="1E1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5996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68690" y="0"/>
            <a:ext cx="965461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494258" name=""/>
          <p:cNvSpPr/>
          <p:nvPr/>
        </p:nvSpPr>
        <p:spPr bwMode="auto">
          <a:xfrm rot="0" flipH="0" flipV="0">
            <a:off x="1623" y="-15874"/>
            <a:ext cx="12194618" cy="6897686"/>
          </a:xfrm>
          <a:prstGeom prst="rect">
            <a:avLst/>
          </a:prstGeom>
          <a:solidFill>
            <a:srgbClr val="1E1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75531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61249" y="-5285"/>
            <a:ext cx="9669499" cy="6868570"/>
          </a:xfrm>
          <a:prstGeom prst="rect">
            <a:avLst/>
          </a:prstGeom>
        </p:spPr>
      </p:pic>
      <p:pic>
        <p:nvPicPr>
          <p:cNvPr id="30425060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930374" y="5491685"/>
            <a:ext cx="3000375" cy="137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942031" name=""/>
          <p:cNvSpPr/>
          <p:nvPr/>
        </p:nvSpPr>
        <p:spPr bwMode="auto">
          <a:xfrm rot="0" flipH="0" flipV="0">
            <a:off x="1623" y="-15874"/>
            <a:ext cx="12194618" cy="6897686"/>
          </a:xfrm>
          <a:prstGeom prst="rect">
            <a:avLst/>
          </a:prstGeom>
          <a:solidFill>
            <a:srgbClr val="1E1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637322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79910" y="0"/>
            <a:ext cx="6832178" cy="6886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800304" name=""/>
          <p:cNvSpPr/>
          <p:nvPr/>
        </p:nvSpPr>
        <p:spPr bwMode="auto">
          <a:xfrm rot="0" flipH="0" flipV="0">
            <a:off x="1623" y="-15874"/>
            <a:ext cx="12194618" cy="6897686"/>
          </a:xfrm>
          <a:prstGeom prst="rect">
            <a:avLst/>
          </a:prstGeom>
          <a:solidFill>
            <a:srgbClr val="1E1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1621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576492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2335689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696" y="171253"/>
            <a:ext cx="12193392" cy="6515491"/>
          </a:xfrm>
          <a:prstGeom prst="rect">
            <a:avLst/>
          </a:prstGeom>
        </p:spPr>
      </p:pic>
      <p:pic>
        <p:nvPicPr>
          <p:cNvPr id="21105298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281467" y="4176711"/>
            <a:ext cx="3914775" cy="2705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038285" name=""/>
          <p:cNvSpPr/>
          <p:nvPr/>
        </p:nvSpPr>
        <p:spPr bwMode="auto">
          <a:xfrm rot="0" flipH="0" flipV="0">
            <a:off x="1623" y="-15874"/>
            <a:ext cx="12194618" cy="6897686"/>
          </a:xfrm>
          <a:prstGeom prst="rect">
            <a:avLst/>
          </a:prstGeom>
          <a:solidFill>
            <a:srgbClr val="1E1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23443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57446" y="0"/>
            <a:ext cx="7077106" cy="6838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2025-07-22T04:22:07Z</dcterms:modified>
</cp:coreProperties>
</file>