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AE00-1133-41CF-B832-5731B75408B3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5D3-2378-4423-8BCC-36689D3F6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0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实训总结项目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696744" cy="223224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制作成员</a:t>
            </a:r>
            <a:endParaRPr lang="en-US" altLang="zh-CN" dirty="0"/>
          </a:p>
          <a:p>
            <a:r>
              <a:rPr lang="en-US" altLang="zh-CN" dirty="0"/>
              <a:t>XXX </a:t>
            </a:r>
            <a:r>
              <a:rPr lang="en-US" altLang="zh-CN" dirty="0" err="1"/>
              <a:t>XXX</a:t>
            </a:r>
            <a:r>
              <a:rPr lang="en-US" altLang="zh-CN" dirty="0"/>
              <a:t> XX XXX </a:t>
            </a:r>
            <a:r>
              <a:rPr lang="en-US" altLang="zh-CN" dirty="0" err="1"/>
              <a:t>XXX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56017"/>
            <a:ext cx="792088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 dirty="0"/>
              <a:t>图书管理系统</a:t>
            </a:r>
          </a:p>
        </p:txBody>
      </p:sp>
    </p:spTree>
    <p:extLst>
      <p:ext uri="{BB962C8B-B14F-4D97-AF65-F5344CB8AC3E}">
        <p14:creationId xmlns:p14="http://schemas.microsoft.com/office/powerpoint/2010/main" val="16905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60" y="27293"/>
            <a:ext cx="4892080" cy="11521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要求</a:t>
            </a:r>
            <a:r>
              <a:rPr lang="en-US" altLang="zh-C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653" y="2564904"/>
            <a:ext cx="8712968" cy="28803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组员间分工来组织项目的需求</a:t>
            </a:r>
            <a:r>
              <a:rPr lang="en-US" altLang="zh-CN" dirty="0"/>
              <a:t>,</a:t>
            </a:r>
            <a:r>
              <a:rPr lang="zh-CN" altLang="en-US" dirty="0"/>
              <a:t>功能模块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明确项目的目标</a:t>
            </a:r>
            <a:r>
              <a:rPr lang="en-US" altLang="zh-CN" dirty="0"/>
              <a:t>,</a:t>
            </a:r>
            <a:r>
              <a:rPr lang="zh-CN" altLang="en-US" dirty="0"/>
              <a:t>要求项目达到老师要求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在这个过程中加强合作</a:t>
            </a:r>
            <a:r>
              <a:rPr lang="en-US" altLang="zh-CN" dirty="0"/>
              <a:t>,</a:t>
            </a:r>
            <a:r>
              <a:rPr lang="zh-CN" altLang="en-US" dirty="0"/>
              <a:t>提高代码编写水平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组长负责编码检查和</a:t>
            </a:r>
            <a:r>
              <a:rPr lang="en-US" altLang="zh-CN" dirty="0"/>
              <a:t>bug</a:t>
            </a:r>
            <a:r>
              <a:rPr lang="zh-CN" altLang="en-US" dirty="0"/>
              <a:t>修复</a:t>
            </a:r>
          </a:p>
        </p:txBody>
      </p:sp>
    </p:spTree>
    <p:extLst>
      <p:ext uri="{BB962C8B-B14F-4D97-AF65-F5344CB8AC3E}">
        <p14:creationId xmlns:p14="http://schemas.microsoft.com/office/powerpoint/2010/main" val="7751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项目名称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图书管理系统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3" y="2060667"/>
            <a:ext cx="806489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</a:rPr>
              <a:t>要求使用文件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有专门的文件读取函数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</a:rPr>
              <a:t>数据存取要求在查找和删除时使用链表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文件缓存使用数组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二者要相互转换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5776" y="3933056"/>
            <a:ext cx="80648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3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112568"/>
          </a:xfrm>
        </p:spPr>
      </p:pic>
      <p:sp>
        <p:nvSpPr>
          <p:cNvPr id="2" name="TextBox 1"/>
          <p:cNvSpPr txBox="1"/>
          <p:nvPr/>
        </p:nvSpPr>
        <p:spPr>
          <a:xfrm>
            <a:off x="395536" y="404664"/>
            <a:ext cx="39604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功能图示</a:t>
            </a:r>
          </a:p>
        </p:txBody>
      </p:sp>
    </p:spTree>
    <p:extLst>
      <p:ext uri="{BB962C8B-B14F-4D97-AF65-F5344CB8AC3E}">
        <p14:creationId xmlns:p14="http://schemas.microsoft.com/office/powerpoint/2010/main" val="352974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5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103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主题​​</vt:lpstr>
      <vt:lpstr>实训总结项目</vt:lpstr>
      <vt:lpstr>要求:</vt:lpstr>
      <vt:lpstr>项目名称:图书管理系统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实训总结项目</dc:title>
  <dc:creator>Acer</dc:creator>
  <cp:lastModifiedBy>XiongHui Deng</cp:lastModifiedBy>
  <cp:revision>8</cp:revision>
  <dcterms:created xsi:type="dcterms:W3CDTF">2016-12-29T13:58:14Z</dcterms:created>
  <dcterms:modified xsi:type="dcterms:W3CDTF">2024-10-19T11:11:47Z</dcterms:modified>
</cp:coreProperties>
</file>