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30" autoAdjust="0"/>
  </p:normalViewPr>
  <p:slideViewPr>
    <p:cSldViewPr snapToGrid="0">
      <p:cViewPr varScale="1">
        <p:scale>
          <a:sx n="96" d="100"/>
          <a:sy n="96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E7EF-2382-4CA9-B4FE-7EB8554BAEC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21E3-F86C-41AE-A52F-AD769190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2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1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433B-53A2-4D5A-9033-2B487BE7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8457C-4B3C-4074-8051-081E1F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E6F4-C30D-4929-922E-054B538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2FF9-A618-4F6C-AB41-7205D29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91806-ED9E-43ED-829D-910529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1440-EA36-4840-8B4F-F5254B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1CB46-4457-4A3F-8C17-787DB39E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DC25-6234-47E3-9FAB-2365F92F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A5BE1-CEB9-4A63-B2D5-94317A59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A8F0-E75B-4072-8105-4E9EEDA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44BA2-2535-44BB-9816-87900154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77B31-76CD-484D-9F89-3FA8021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8876-D6A5-402D-A724-3627E11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E060-BDE9-4968-BD0D-E20EBC8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E3D-85B7-4113-A50C-4FBA3E2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8F32-B1C9-4728-99F6-14F32D2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F450-C211-4125-A984-54D2E88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C0B1-D678-440E-B084-E899F96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2027-DA46-48B3-AA85-9C04F4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967B-7796-4EFD-9555-169566A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CF83-4703-47C4-8D4D-47B56AD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E27F0-C795-4E84-8814-AE661F94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C55F-7331-4CDE-B747-E570265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8CD6-8EF4-40A1-9688-01EFE2C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BB89-5328-4DB8-A651-60B4C9F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24CF-47ED-42E7-923F-285DA2A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219C-C650-4AE8-BCD4-3B8F267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9B66-9EF2-4FFE-86BC-B1B8026A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C0686-FD22-4B65-AAEA-5E83B858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8FAB0-3F84-4A2C-A42B-1FEF299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5F738-B5B3-476C-8324-709CBCD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E2BE-B7C6-4FE6-8348-E7098D5C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ED64-B88C-47B8-AB7B-A1E9DA3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BED06-E06C-4983-88DD-9159A60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9338F-7F00-4A50-92F8-749322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F4608-7A38-4EF5-8643-5B20DF2F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BEC80-8407-4526-AB91-17F0A72C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F47F-E3FB-4FBE-AB6B-3B7F817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F881-E119-4273-AF4D-6C753B2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B7B8-4813-49AB-A463-90F0E6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FA85C-69D1-4BFE-979C-2FA48DC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F7081-718D-4E35-9E27-BC19B13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30C0D-13B9-42F0-B78B-2EA7EE6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B4EF4-402A-4551-88D7-5CF0314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03293-F6F0-42C0-9723-474F2BB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C660-D4CC-4BE2-AEE6-885B074C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D1A1-FDE8-4E39-9AED-BB140D4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053A-05FF-4C11-8065-96B3E604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0513B-1405-4579-9707-3D95D9F9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6C15-0396-4895-9766-0ACD900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B2EFF-4C14-4CAD-B76E-34F6B2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FDDF-6498-4F85-9215-479F24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4D1-466C-4B85-9315-183FBAB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B4244-1650-4344-A692-93BA77D6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8F5F2-4BF5-450C-ABFA-D226F9FC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857A9-E376-4287-A137-7B16B22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B7054-F969-48F9-B799-DBE6BA3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84899-B4D4-4EA1-97C8-1AA5C2D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975F8-9184-4D5B-BE1E-8D654B2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B687-8478-4382-991A-8C13CC35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1AA-D6EA-470F-817F-41169631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100-D3E0-4B46-A155-C6D716FBFC8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CB99-A434-4144-A8A1-096B1046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005-8BCA-46C3-9E7B-6E7380DF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7DAC7-F0D5-4560-82A2-2B287151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39" y="1966893"/>
            <a:ext cx="10152997" cy="24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2D7CF-94F2-43EC-8D03-C8C233F2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367591"/>
            <a:ext cx="7989671" cy="5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B4B26-6023-4A07-85DE-74CBC74B04CC}"/>
              </a:ext>
            </a:extLst>
          </p:cNvPr>
          <p:cNvSpPr txBox="1"/>
          <p:nvPr/>
        </p:nvSpPr>
        <p:spPr>
          <a:xfrm>
            <a:off x="1031183" y="1902551"/>
            <a:ext cx="9742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Strategy: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treat all candidate labels as groundtruth ones.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choose to disambiguate candidate label set by estimating the confidence of each candidate label being the ground-truth one.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PARTICLE </a:t>
            </a:r>
          </a:p>
          <a:p>
            <a:r>
              <a:rPr lang="it-IT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(PARTIal multi-label learning via Credible Label Elicitation)</a:t>
            </a:r>
          </a:p>
          <a:p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1489214" y="2213619"/>
            <a:ext cx="7495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Credible Label Elicitation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2.1. Virtual Label Splitting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2.2. MAP Reasoning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1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59AF1F-CB66-47F8-9378-7E6A9D49B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"/>
          <a:stretch/>
        </p:blipFill>
        <p:spPr>
          <a:xfrm>
            <a:off x="418268" y="1878160"/>
            <a:ext cx="5873202" cy="457462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3731CD-57C4-4555-B3F7-70EEBAB2065F}"/>
              </a:ext>
            </a:extLst>
          </p:cNvPr>
          <p:cNvGrpSpPr/>
          <p:nvPr/>
        </p:nvGrpSpPr>
        <p:grpSpPr>
          <a:xfrm>
            <a:off x="6381752" y="1371038"/>
            <a:ext cx="5697315" cy="2794433"/>
            <a:chOff x="6381752" y="1371038"/>
            <a:chExt cx="5697315" cy="27944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96771DD-F891-4F03-AFCD-8A6F8F951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14"/>
            <a:stretch/>
          </p:blipFill>
          <p:spPr>
            <a:xfrm>
              <a:off x="6381752" y="2117035"/>
              <a:ext cx="5666667" cy="204843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11FAFD4-6CB6-42BA-A314-8A4EAA31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69"/>
            <a:stretch/>
          </p:blipFill>
          <p:spPr>
            <a:xfrm>
              <a:off x="6431448" y="1371038"/>
              <a:ext cx="5647619" cy="81557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C7FFC33-B8C2-4358-8BC3-3F80F5D82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304" y="4642420"/>
            <a:ext cx="4961905" cy="5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B28309-F3BC-4A9B-93D8-0CA9769BD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303" y="5486962"/>
            <a:ext cx="5561905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025D67-AB87-4AA8-A3DE-6FF307D2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3" y="1663443"/>
            <a:ext cx="5666667" cy="47238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1ABB7E-734C-43CF-9737-05CB98BB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61" y="2757571"/>
            <a:ext cx="5638095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27346-6C8B-4046-A5AB-2A67AFD3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13" y="1211350"/>
            <a:ext cx="5723809" cy="55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8C6B73-89A2-4C9B-B030-A5AD3FDAD22C}"/>
              </a:ext>
            </a:extLst>
          </p:cNvPr>
          <p:cNvSpPr txBox="1"/>
          <p:nvPr/>
        </p:nvSpPr>
        <p:spPr>
          <a:xfrm>
            <a:off x="708126" y="3419061"/>
            <a:ext cx="3351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Pairwise label ranking</a:t>
            </a:r>
          </a:p>
        </p:txBody>
      </p:sp>
    </p:spTree>
    <p:extLst>
      <p:ext uri="{BB962C8B-B14F-4D97-AF65-F5344CB8AC3E}">
        <p14:creationId xmlns:p14="http://schemas.microsoft.com/office/powerpoint/2010/main" val="26933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 Virtual Label Splitting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127E-49B0-4719-8A5C-BAED43FE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0" y="2049740"/>
            <a:ext cx="5676190" cy="3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3820BB-5DCA-4ECB-BE46-56F1376BA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7643"/>
            <a:ext cx="5742857" cy="5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MAP Reasoning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AFC5AD-E5D6-45BF-9D4D-468E5D7E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2" y="1487377"/>
            <a:ext cx="5761905" cy="48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C8B44-5219-4A1B-B403-02D86459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446" y="841568"/>
            <a:ext cx="5704762" cy="41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98612F-48A9-47F6-A47B-3EF2919F2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048" y="5022520"/>
            <a:ext cx="5238095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159</Words>
  <Application>Microsoft Office PowerPoint</Application>
  <PresentationFormat>宽屏</PresentationFormat>
  <Paragraphs>41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410</cp:revision>
  <dcterms:created xsi:type="dcterms:W3CDTF">2022-10-29T01:28:43Z</dcterms:created>
  <dcterms:modified xsi:type="dcterms:W3CDTF">2023-03-10T10:50:55Z</dcterms:modified>
</cp:coreProperties>
</file>