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30" autoAdjust="0"/>
  </p:normalViewPr>
  <p:slideViewPr>
    <p:cSldViewPr snapToGrid="0">
      <p:cViewPr varScale="1">
        <p:scale>
          <a:sx n="96" d="100"/>
          <a:sy n="96" d="100"/>
        </p:scale>
        <p:origin x="15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0E7EF-2382-4CA9-B4FE-7EB8554BAEC0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21E3-F86C-41AE-A52F-AD7691908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5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3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2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17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28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6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5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019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221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6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4433B-53A2-4D5A-9033-2B487BE78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88457C-4B3C-4074-8051-081E1FDA0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1E6F4-C30D-4929-922E-054B5384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F2FF9-A618-4F6C-AB41-7205D293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91806-ED9E-43ED-829D-910529D9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2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51440-EA36-4840-8B4F-F5254B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A1CB46-4457-4A3F-8C17-787DB39E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1DC25-6234-47E3-9FAB-2365F92F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A5BE1-CEB9-4A63-B2D5-94317A59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EA8F0-E75B-4072-8105-4E9EEDA7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3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B44BA2-2535-44BB-9816-87900154E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77B31-76CD-484D-9F89-3FA802190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48876-D6A5-402D-A724-3627E115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2E060-BDE9-4968-BD0D-E20EBC83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3EE3D-85B7-4113-A50C-4FBA3E27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3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18F32-B1C9-4728-99F6-14F32D2D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7F450-C211-4125-A984-54D2E88E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8C0B1-D678-440E-B084-E899F963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22027-DA46-48B3-AA85-9C04F4E4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F967B-7796-4EFD-9555-169566A7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7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3CF83-4703-47C4-8D4D-47B56AD8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E27F0-C795-4E84-8814-AE661F94B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DC55F-7331-4CDE-B747-E5702659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78CD6-8EF4-40A1-9688-01EFE2CD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3BB89-5328-4DB8-A651-60B4C9F0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1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024CF-47ED-42E7-923F-285DA2AC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B219C-C650-4AE8-BCD4-3B8F26798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569B66-9EF2-4FFE-86BC-B1B8026AC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5C0686-FD22-4B65-AAEA-5E83B858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88FAB0-3F84-4A2C-A42B-1FEF2999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65F738-B5B3-476C-8324-709CBCD1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3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BE2BE-B7C6-4FE6-8348-E7098D5C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6ED64-B88C-47B8-AB7B-A1E9DA3E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2BED06-E06C-4983-88DD-9159A60B4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9338F-7F00-4A50-92F8-749322BB7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4F4608-7A38-4EF5-8643-5B20DF2F3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0BEC80-8407-4526-AB91-17F0A72C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F9F47F-E3FB-4FBE-AB6B-3B7F817E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26F881-E119-4273-AF4D-6C753B29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5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BB7B8-4813-49AB-A463-90F0E673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3FA85C-69D1-4BFE-979C-2FA48DC7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3F7081-718D-4E35-9E27-BC19B135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330C0D-13B9-42F0-B78B-2EA7EE6B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1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FB4EF4-402A-4551-88D7-5CF03140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603293-F6F0-42C0-9723-474F2BB0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21C660-D4CC-4BE2-AEE6-885B074C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5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8D1A1-FDE8-4E39-9AED-BB140D4D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C053A-05FF-4C11-8065-96B3E604E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20513B-1405-4579-9707-3D95D9F93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F6C15-0396-4895-9766-0ACD900F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4B2EFF-4C14-4CAD-B76E-34F6B217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C5FDDF-6498-4F85-9215-479F2421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9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494D1-466C-4B85-9315-183FBAB2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B4244-1650-4344-A692-93BA77D6B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78F5F2-4BF5-450C-ABFA-D226F9FC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857A9-E376-4287-A137-7B16B220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B7054-F969-48F9-B799-DBE6BA3E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184899-B4D4-4EA1-97C8-1AA5C2D0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3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F975F8-9184-4D5B-BE1E-8D654B2B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6B687-8478-4382-991A-8C13CC350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561AA-D6EA-470F-817F-411696311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BCB99-A434-4144-A8A1-096B10465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17005-8BCA-46C3-9E7B-6E7380DFF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1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F54FE29-925F-47C2-B4F9-14DC75847069}"/>
              </a:ext>
            </a:extLst>
          </p:cNvPr>
          <p:cNvSpPr txBox="1"/>
          <p:nvPr/>
        </p:nvSpPr>
        <p:spPr>
          <a:xfrm>
            <a:off x="5373107" y="5248591"/>
            <a:ext cx="6545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：项桂巳雨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2022/12/30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B7DAC7-F0D5-4560-82A2-2B287151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39" y="1966893"/>
            <a:ext cx="10152997" cy="24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44BDC88-3D27-469B-98D0-D181826F0560}"/>
              </a:ext>
            </a:extLst>
          </p:cNvPr>
          <p:cNvSpPr txBox="1"/>
          <p:nvPr/>
        </p:nvSpPr>
        <p:spPr>
          <a:xfrm>
            <a:off x="2233655" y="2519534"/>
            <a:ext cx="772468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62179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8" y="737826"/>
            <a:ext cx="567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92D7CF-94F2-43EC-8D03-C8C233F2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08" y="1367591"/>
            <a:ext cx="7989671" cy="532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9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8" y="737826"/>
            <a:ext cx="567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9B4B26-6023-4A07-85DE-74CBC74B04CC}"/>
              </a:ext>
            </a:extLst>
          </p:cNvPr>
          <p:cNvSpPr txBox="1"/>
          <p:nvPr/>
        </p:nvSpPr>
        <p:spPr>
          <a:xfrm>
            <a:off x="1031183" y="1902551"/>
            <a:ext cx="97428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 Strategy:</a:t>
            </a: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treat all candidate labels as groundtruth ones.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choose to disambiguate candidate label set by estimating the confidence of each candidate label being the ground-truth one.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9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936608"/>
            <a:ext cx="109566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PARTICLE </a:t>
            </a:r>
          </a:p>
          <a:p>
            <a:r>
              <a:rPr lang="it-IT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(PARTIal multi-label learning via Credible Label Elicitation)</a:t>
            </a:r>
          </a:p>
          <a:p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4CD9D6-FD58-4C9B-8BA6-5F0CD6F0F4E7}"/>
              </a:ext>
            </a:extLst>
          </p:cNvPr>
          <p:cNvSpPr txBox="1"/>
          <p:nvPr/>
        </p:nvSpPr>
        <p:spPr>
          <a:xfrm>
            <a:off x="1489214" y="2213619"/>
            <a:ext cx="74957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Credible Label Elicitation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Predictive Model Induction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2.1. Virtual Label Splitting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2.2. MAP Reasoning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19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936608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Credible Label Elicitation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59AF1F-CB66-47F8-9378-7E6A9D49B3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3"/>
          <a:stretch/>
        </p:blipFill>
        <p:spPr>
          <a:xfrm>
            <a:off x="418268" y="1878160"/>
            <a:ext cx="5873202" cy="4574622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3731CD-57C4-4555-B3F7-70EEBAB2065F}"/>
              </a:ext>
            </a:extLst>
          </p:cNvPr>
          <p:cNvGrpSpPr/>
          <p:nvPr/>
        </p:nvGrpSpPr>
        <p:grpSpPr>
          <a:xfrm>
            <a:off x="6381752" y="1371038"/>
            <a:ext cx="5697315" cy="2794433"/>
            <a:chOff x="6381752" y="1371038"/>
            <a:chExt cx="5697315" cy="279443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96771DD-F891-4F03-AFCD-8A6F8F951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114"/>
            <a:stretch/>
          </p:blipFill>
          <p:spPr>
            <a:xfrm>
              <a:off x="6381752" y="2117035"/>
              <a:ext cx="5666667" cy="204843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11FAFD4-6CB6-42BA-A314-8A4EAA311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569"/>
            <a:stretch/>
          </p:blipFill>
          <p:spPr>
            <a:xfrm>
              <a:off x="6431448" y="1371038"/>
              <a:ext cx="5647619" cy="815571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7C7FFC33-B8C2-4358-8BC3-3F80F5D82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304" y="4642420"/>
            <a:ext cx="4961905" cy="561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B28309-F3BC-4A9B-93D8-0CA9769BD2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4303" y="5486962"/>
            <a:ext cx="5561905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2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936608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Credible Label Elicitation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025D67-AB87-4AA8-A3DE-6FF307D2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33" y="1663443"/>
            <a:ext cx="5666667" cy="472380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11ABB7E-734C-43CF-9737-05CB98BB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961" y="2757571"/>
            <a:ext cx="5638095" cy="1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04410" y="688130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Predictive Model Induction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627346-6C8B-4046-A5AB-2A67AFD32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813" y="1211350"/>
            <a:ext cx="5723809" cy="553333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38C6B73-89A2-4C9B-B030-A5AD3FDAD22C}"/>
              </a:ext>
            </a:extLst>
          </p:cNvPr>
          <p:cNvSpPr txBox="1"/>
          <p:nvPr/>
        </p:nvSpPr>
        <p:spPr>
          <a:xfrm>
            <a:off x="708126" y="3419061"/>
            <a:ext cx="3351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Pairwise label ranking</a:t>
            </a:r>
          </a:p>
        </p:txBody>
      </p:sp>
    </p:spTree>
    <p:extLst>
      <p:ext uri="{BB962C8B-B14F-4D97-AF65-F5344CB8AC3E}">
        <p14:creationId xmlns:p14="http://schemas.microsoft.com/office/powerpoint/2010/main" val="269330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04410" y="688130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2.1. Virtual Label Splitting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56127E-49B0-4719-8A5C-BAED43FE9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10" y="2049740"/>
            <a:ext cx="5676190" cy="35428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3820BB-5DCA-4ECB-BE46-56F1376BA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67643"/>
            <a:ext cx="5742857" cy="5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9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04410" y="688130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2.2. MAP Reasoning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3AFC5AD-E5D6-45BF-9D4D-468E5D7E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52" y="1487377"/>
            <a:ext cx="5761905" cy="48857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8C8B44-5219-4A1B-B403-02D864596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446" y="841568"/>
            <a:ext cx="5704762" cy="41809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798612F-48A9-47F6-A47B-3EF2919F2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048" y="5022520"/>
            <a:ext cx="5238095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169</Words>
  <Application>Microsoft Office PowerPoint</Application>
  <PresentationFormat>宽屏</PresentationFormat>
  <Paragraphs>44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项 桂巳雨</dc:creator>
  <cp:lastModifiedBy>项 桂巳雨</cp:lastModifiedBy>
  <cp:revision>409</cp:revision>
  <dcterms:created xsi:type="dcterms:W3CDTF">2022-10-29T01:28:43Z</dcterms:created>
  <dcterms:modified xsi:type="dcterms:W3CDTF">2023-03-10T10:50:20Z</dcterms:modified>
</cp:coreProperties>
</file>