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9" r:id="rId4"/>
    <p:sldId id="260" r:id="rId5"/>
    <p:sldId id="274" r:id="rId6"/>
    <p:sldId id="276" r:id="rId7"/>
    <p:sldId id="277" r:id="rId8"/>
    <p:sldId id="278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4F5BD-8104-447E-8DB9-C61C4BB8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99C90-3CE1-4CA6-A0A0-9C1C8185B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3D7A3-79EB-46A6-BB62-0AD3DC79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2BC76-22DB-4FFF-8CCC-032922B3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E89E8-2407-4138-85CE-CD564F7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0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C313C-75FB-44AE-ACAC-D13338AA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657AF-54D4-45C5-AA9A-4A51FFDE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D3332-DC0A-41CE-B489-E3C63FCE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7D6A8-6D29-4D55-9245-ED3916A5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12692-D10F-420B-BB18-E99A7443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E8C76-F4CD-401E-B63F-A3BCF6C20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3544A-460B-448D-9CE1-C73C4602A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1F27E-1CB4-4137-BCA7-B1205448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D492A-8DB6-4906-9FFA-47F8D49F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DFC0E-9AA3-4BA9-8CBD-5ACF2CC4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C4732-011E-48B9-99E5-8279F59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25925-1BE6-4DD6-A983-CACCC3F1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8E9D0-4B41-42C0-9F1C-70F17C19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74190-CFFD-402B-8BD9-4E98A5C4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4CB38-8EAF-459C-8BDD-CA360C06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6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BB5D3-50BF-4429-A987-53E8EE4B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4CAFD-ADE7-4C5A-AF30-F228983D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5F945-7F53-46A0-8A19-8A3DA57E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7DE10-9C6E-4884-A4C1-D22ED0EF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971D5-E6C1-4E9F-A2C7-E08F814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8FFA-A828-4382-894A-FF7A44F3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E3F19-8F21-4927-B91F-BC9DCA0F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37103-A864-4349-8213-D92DF07C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9BC26-B3CB-4466-8EE9-D10D4FCC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5330F-5ECD-4BFA-B87D-AEF71BB3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21F9F-63EF-4410-BC1B-CD39DE57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213FA-A488-4505-B98E-5A6ADB1E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F7FBC-75B6-4849-BC12-D3E31C6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A9F3A-665A-46D9-89C5-BDFBE169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D7763A-EEC7-4DEF-BC18-E91601FED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A2FB93-32BF-45E8-A456-CF5DADA9B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20BAC4-EF70-4AEA-853A-8CD2B70C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0E9BA-56B7-488C-800F-6AA386FD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1C1873-DAE9-4014-A5FC-9210AB03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ADB3-0BFE-4D8B-8523-48FF4190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985ED7-DC7B-4C49-9A4A-EC3CF028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E0588-F0F4-4C2B-BBA5-61A5C5E8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0C538-2424-4DFA-9E9E-2362756E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2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51412-D5FC-4CBB-BAE4-A1251EE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0031E-1DCF-4B28-AB5B-54FCC105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2F9E4-90BB-4990-8114-452F0CAD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4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62A79-023B-4435-A371-2B767B5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C6C70-BD84-4FF5-BD37-62C721E13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53898-CCBD-42E2-9439-8B7C2CAB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CA0B1-8363-4232-ACD5-DE51AEA3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81C33-5532-4F82-83B7-F1A5D367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CC671-EBA8-490B-9FAD-F5107379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8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73D2F-51FD-4A74-9628-F1B13DD0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53764-287F-4956-B9C4-AD5D32F5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9D0B9-1078-4CDF-9E5B-114D3AED8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E5429-AE63-4309-9BAA-182617C9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25367-FF29-4DDB-9ABB-318F7AAB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9BC88-62D8-46CC-A6B3-DEEFC18B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7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BFCEA-9F00-405E-BF29-95FEC1E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4D311-D3E4-4F4F-B41D-BC7CCB65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E647-3DE5-462B-B0D4-D1A7E7235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889-BC98-4DD1-9E3C-4AD002EE1978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B786-BF95-4934-B43A-508CAE899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88B1A-6936-40CF-BB88-64D409E0E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3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1580754" y="3068946"/>
            <a:ext cx="9030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简介：本文提出了一种简单有效的方法解决多标签分类问题。所提出的方法利用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来查询类标签的存在。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的用途是根据需要为不同的标签自适应地提取局部判别特征，这是一个强烈需要的属性，因为一个对象存在多个图像。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228973-89CE-47DD-9859-D30E40C9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9640" y="701301"/>
            <a:ext cx="9021800" cy="18120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521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Query2Label: A Simple Transformer Way to Multi-Label Classification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604940" y="1974121"/>
            <a:ext cx="11220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多标记分类目前的研究方向主要有三种：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针对正负例的不平衡问题，改进损失函数，包括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focal loss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distribution-balanced loss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和阿里提出的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asymmetric loss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建模标签相关性，比如使用标签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co-occurrence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定位感兴趣的区域，比如使用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transformer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背景与动机</a:t>
            </a:r>
          </a:p>
        </p:txBody>
      </p:sp>
    </p:spTree>
    <p:extLst>
      <p:ext uri="{BB962C8B-B14F-4D97-AF65-F5344CB8AC3E}">
        <p14:creationId xmlns:p14="http://schemas.microsoft.com/office/powerpoint/2010/main" val="26260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Query2Label: A Simple Transformer Way to Multi-Label Classification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627006"/>
            <a:ext cx="66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9B5F5A-8E58-42B6-839D-A133393F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62" y="2275185"/>
            <a:ext cx="6909076" cy="42750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496655" y="1305494"/>
            <a:ext cx="11307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如图所示，本文使用可学习的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label embeddings</a:t>
            </a:r>
            <a:r>
              <a:rPr lang="zh-CN" altLang="en-US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Queries</a:t>
            </a:r>
            <a:r>
              <a:rPr lang="zh-CN" altLang="en-US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sz="20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中交叉注意力模块探测和池化与类相关的特征。池化后的特征是自适应的、更具区分性的，导致了优越的多标签分类性能。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8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Query2Label: A Simple Transformer Way to Multi-Label Classification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571828" y="1527134"/>
            <a:ext cx="10984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本文是一个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two-stage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的方法，第一步采用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backbone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20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）提取图片的空间特征，第二步将特征和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label embedding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送入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中训练。</a:t>
            </a:r>
            <a:endParaRPr lang="zh-CN" altLang="en-US" sz="2000" dirty="0"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主体框架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42078D-9EB1-4D9A-8711-037E09C92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53" y="2322095"/>
            <a:ext cx="7348323" cy="4084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9C9CD2-2139-4849-ABBD-7843B5A5784E}"/>
              </a:ext>
            </a:extLst>
          </p:cNvPr>
          <p:cNvSpPr txBox="1"/>
          <p:nvPr/>
        </p:nvSpPr>
        <p:spPr>
          <a:xfrm>
            <a:off x="5149543" y="6355391"/>
            <a:ext cx="2415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Query2Label</a:t>
            </a:r>
            <a:r>
              <a:rPr lang="zh-CN" altLang="en-US" sz="12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的总体框架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442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Query2Label: A Simple Transformer Way to Multi-Label Classification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/>
              <p:nvPr/>
            </p:nvSpPr>
            <p:spPr>
              <a:xfrm>
                <a:off x="668032" y="1225042"/>
                <a:ext cx="11092836" cy="5405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b="1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特征提取</a:t>
                </a:r>
                <a:endParaRPr lang="en-US" altLang="zh-CN" b="1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给定图片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∗3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，提取特征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，后接全连接层并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reshape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得到特征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𝐻𝑊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d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表示特征的维度。</a:t>
                </a:r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b="1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Query</a:t>
                </a:r>
                <a:r>
                  <a:rPr lang="zh-CN" altLang="en-US" b="1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</a:t>
                </a:r>
                <a:endParaRPr lang="en-US" altLang="zh-CN" b="1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为类别数，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Transformer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的每一层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Decoder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都在更新参数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。其中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~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表示通过添加位置编码修改的原始向量。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和标准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Transformer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Decoder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中的一样。</a:t>
                </a:r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self-attention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query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都来自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 embedding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；而在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cross-attention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value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为空间特征。</a:t>
                </a:r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特征投影</a:t>
                </a:r>
                <a:endParaRPr lang="zh-CN" altLang="en-US" b="1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在经过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Transformer Decoder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后，得到最后一层的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个类别的查询特征向量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，使用全连接层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+sigmoid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进行分类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投影到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logit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值：</a:t>
                </a:r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𝑆𝑖𝑔𝑚𝑜𝑖𝑑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err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dirty="0" err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dirty="0" err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err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err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dirty="0" err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err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err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err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32" y="1225042"/>
                <a:ext cx="11092836" cy="5405775"/>
              </a:xfrm>
              <a:prstGeom prst="rect">
                <a:avLst/>
              </a:prstGeom>
              <a:blipFill>
                <a:blip r:embed="rId2"/>
                <a:stretch>
                  <a:fillRect l="-495" t="-676" r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方法详解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249F6F-28DD-4065-A213-BA74E1B9F1EA}"/>
                  </a:ext>
                </a:extLst>
              </p:cNvPr>
              <p:cNvSpPr txBox="1"/>
              <p:nvPr/>
            </p:nvSpPr>
            <p:spPr>
              <a:xfrm>
                <a:off x="1079032" y="3159789"/>
                <a:ext cx="5135418" cy="120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self−</a:t>
                </a:r>
                <a:r>
                  <a:rPr lang="en-US" altLang="zh-CN" b="0" i="0" dirty="0" err="1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attn: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𝑀𝑢𝑙𝑡𝑖𝐻𝑒𝑎𝑑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cross−</a:t>
                </a:r>
                <a:r>
                  <a:rPr lang="en-US" altLang="zh-CN" b="0" i="0" dirty="0" err="1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attn: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𝑀𝑢𝑙𝑡𝑖𝐻𝑒𝑎𝑑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FFN: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𝐹𝐹𝑁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249F6F-28DD-4065-A213-BA74E1B9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32" y="3159789"/>
                <a:ext cx="5135418" cy="1206164"/>
              </a:xfrm>
              <a:prstGeom prst="rect">
                <a:avLst/>
              </a:prstGeom>
              <a:blipFill>
                <a:blip r:embed="rId3"/>
                <a:stretch>
                  <a:fillRect l="-950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00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Query2Label: A Simple Transformer Way to Multi-Label Classification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/>
              <p:nvPr/>
            </p:nvSpPr>
            <p:spPr>
              <a:xfrm>
                <a:off x="806395" y="1691657"/>
                <a:ext cx="869855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Transformer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解码器中内置的交叉注意机制，我们的框架不需要新的损失函数，采用了简化的非对称损失，它是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focal loss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的变体，对于正值和负值具有不同的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对于图像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在给定预测的分类概率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下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表示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是否具有标签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5" y="1691657"/>
                <a:ext cx="8698552" cy="3416320"/>
              </a:xfrm>
              <a:prstGeom prst="rect">
                <a:avLst/>
              </a:prstGeom>
              <a:blipFill>
                <a:blip r:embed="rId2"/>
                <a:stretch>
                  <a:fillRect l="-561" t="-1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7DBA77-7471-4718-B734-623FA2F0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72" y="3037972"/>
            <a:ext cx="5202070" cy="10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Query2Label: A Simple Transformer Way to Multi-Label Classification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6F3170-69BD-4941-A2B6-680374AB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5353"/>
            <a:ext cx="7493170" cy="4497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1B4D65-2DF2-487B-800F-009823FB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752" y="1253558"/>
            <a:ext cx="4826248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4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Query2Label: A Simple Transformer Way to Multi-Label Classification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1171AD-564D-414B-8FC8-21397A24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2" y="1825689"/>
            <a:ext cx="11106721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Query2Label: A Simple Transformer Way to Multi-Label Classification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EC59C2-6399-4312-AE2E-CE6B4A443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" y="1527134"/>
            <a:ext cx="6388125" cy="49516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F8F164-1473-4504-A6C6-0CDF5599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97" y="1527134"/>
            <a:ext cx="5754803" cy="49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6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547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Cambria Math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项 桂巳雨</dc:creator>
  <cp:lastModifiedBy>项 桂巳雨</cp:lastModifiedBy>
  <cp:revision>549</cp:revision>
  <dcterms:created xsi:type="dcterms:W3CDTF">2022-08-04T08:26:22Z</dcterms:created>
  <dcterms:modified xsi:type="dcterms:W3CDTF">2023-04-07T13:57:29Z</dcterms:modified>
</cp:coreProperties>
</file>