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4F5BD-8104-447E-8DB9-C61C4BB84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299C90-3CE1-4CA6-A0A0-9C1C8185B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3D7A3-79EB-46A6-BB62-0AD3DC79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C2BC76-22DB-4FFF-8CCC-032922B3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E89E8-2407-4138-85CE-CD564F75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0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C313C-75FB-44AE-ACAC-D13338AA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F657AF-54D4-45C5-AA9A-4A51FFDE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8D3332-DC0A-41CE-B489-E3C63FCE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7D6A8-6D29-4D55-9245-ED3916A5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12692-D10F-420B-BB18-E99A7443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6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E8C76-F4CD-401E-B63F-A3BCF6C20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3544A-460B-448D-9CE1-C73C4602A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B1F27E-1CB4-4137-BCA7-B1205448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D492A-8DB6-4906-9FFA-47F8D49F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DFC0E-9AA3-4BA9-8CBD-5ACF2CC4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3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C4732-011E-48B9-99E5-8279F594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25925-1BE6-4DD6-A983-CACCC3F1E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8E9D0-4B41-42C0-9F1C-70F17C19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74190-CFFD-402B-8BD9-4E98A5C4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4CB38-8EAF-459C-8BDD-CA360C06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6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BB5D3-50BF-4429-A987-53E8EE4B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F4CAFD-ADE7-4C5A-AF30-F228983D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5F945-7F53-46A0-8A19-8A3DA57E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7DE10-9C6E-4884-A4C1-D22ED0EF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971D5-E6C1-4E9F-A2C7-E08F814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12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B8FFA-A828-4382-894A-FF7A44F3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E3F19-8F21-4927-B91F-BC9DCA0F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37103-A864-4349-8213-D92DF07C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9BC26-B3CB-4466-8EE9-D10D4FCC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5330F-5ECD-4BFA-B87D-AEF71BB3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21F9F-63EF-4410-BC1B-CD39DE57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5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213FA-A488-4505-B98E-5A6ADB1E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6F7FBC-75B6-4849-BC12-D3E31C6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A9F3A-665A-46D9-89C5-BDFBE169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D7763A-EEC7-4DEF-BC18-E91601FED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A2FB93-32BF-45E8-A456-CF5DADA9B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20BAC4-EF70-4AEA-853A-8CD2B70C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90E9BA-56B7-488C-800F-6AA386FD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1C1873-DAE9-4014-A5FC-9210AB03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2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AADB3-0BFE-4D8B-8523-48FF4190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985ED7-DC7B-4C49-9A4A-EC3CF028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E0588-F0F4-4C2B-BBA5-61A5C5E8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A0C538-2424-4DFA-9E9E-2362756E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2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F51412-D5FC-4CBB-BAE4-A1251EEF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E0031E-1DCF-4B28-AB5B-54FCC105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2F9E4-90BB-4990-8114-452F0CAD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84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62A79-023B-4435-A371-2B767B57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C6C70-BD84-4FF5-BD37-62C721E13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53898-CCBD-42E2-9439-8B7C2CAB0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8CA0B1-8363-4232-ACD5-DE51AEA3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81C33-5532-4F82-83B7-F1A5D367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CC671-EBA8-490B-9FAD-F5107379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8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73D2F-51FD-4A74-9628-F1B13DD0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53764-287F-4956-B9C4-AD5D32F5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D9D0B9-1078-4CDF-9E5B-114D3AED8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E5429-AE63-4309-9BAA-182617C9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25367-FF29-4DDB-9ABB-318F7AAB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9BC88-62D8-46CC-A6B3-DEEFC18B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17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8BFCEA-9F00-405E-BF29-95FEC1E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C4D311-D3E4-4F4F-B41D-BC7CCB65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E647-3DE5-462B-B0D4-D1A7E7235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889-BC98-4DD1-9E3C-4AD002EE1978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FB786-BF95-4934-B43A-508CAE899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88B1A-6936-40CF-BB88-64D409E0E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9C0-6903-4073-9505-ECB2A7E16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23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1580755" y="3429000"/>
            <a:ext cx="90304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简介：本文的目标是提出一种新的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该框架具有灵活的模型和优化算法。更具体地说，提出了一种新的分类风险估计器，并从理论上分析了分类一致性，建立了估计误差界。然后我们提出了一种渐进式识别算法，用于近似最小化所提出的风险估计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其中模型的更新和真实标签的识别是无缝的。该算法具有模型无关和损失无关的特点，与随机优化算法兼容。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C0E2A5-E9C4-4E6E-841E-93E07D352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8669" y="1107901"/>
            <a:ext cx="8317553" cy="177384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1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Progressive Identification of True Labels for Partial-Label Learning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334229" y="1438048"/>
            <a:ext cx="10777116" cy="31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多标签学习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(MLL)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方法率先对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进行了相关研究。尽管监督信息的形式相同，即分配给每个训练实例的一组候选标签，但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之间的一个重要区别是，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的目标是在候选标签中识别唯一的一个真实标签，而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在候选标签集中识别任意标签是可以接受的，即平等对待所有候选标签。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然而，现有方法的约束性学习目标与某些特定的优化算法相耦合。当这些方法设想大量的训练数据时，数据总量中的非线性时间复杂度成为主要的限制因素。此外在考虑估计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优化权衡的大规模学习问题中，现有的方法很少能与之兼容，这是最佳的选择。因此，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问题在向大数据扩展时仍然具有现实挑战性。为了放大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在大数据上的潜力，我们批判性地反思最初的无约束方法是否应该被抛弃，还是在深度学习时代值得进一步研究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问题与动机</a:t>
            </a:r>
          </a:p>
        </p:txBody>
      </p:sp>
    </p:spTree>
    <p:extLst>
      <p:ext uri="{BB962C8B-B14F-4D97-AF65-F5344CB8AC3E}">
        <p14:creationId xmlns:p14="http://schemas.microsoft.com/office/powerpoint/2010/main" val="208999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Progressive Identification of True Labels for Partial-Label Learning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/>
              <p:nvPr/>
            </p:nvSpPr>
            <p:spPr>
              <a:xfrm>
                <a:off x="562828" y="1666648"/>
                <a:ext cx="1074685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熵：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信息论中，某个信息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出现的不确定性大小成为其所携带的信息量，用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err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表示。  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                                       为信息熵，连续信息的信息熵为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8" y="1666648"/>
                <a:ext cx="10746855" cy="1323439"/>
              </a:xfrm>
              <a:prstGeom prst="rect">
                <a:avLst/>
              </a:prstGeom>
              <a:blipFill>
                <a:blip r:embed="rId2"/>
                <a:stretch>
                  <a:fillRect l="-567" t="-2304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公式和符号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B6D8E8-BCF9-4A0C-8A99-941927D2C209}"/>
              </a:ext>
            </a:extLst>
          </p:cNvPr>
          <p:cNvSpPr txBox="1"/>
          <p:nvPr/>
        </p:nvSpPr>
        <p:spPr>
          <a:xfrm>
            <a:off x="562828" y="3244334"/>
            <a:ext cx="11083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交叉熵：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90E913-B12F-44F2-B8FE-674DBD7D4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84" y="2619591"/>
            <a:ext cx="2809524" cy="3333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2D2394-5D34-4EFC-8101-158796458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410" y="2545570"/>
            <a:ext cx="3130810" cy="4073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3125EA-5B18-4FD6-B2C4-C4D62F8E9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881" y="3213666"/>
            <a:ext cx="3247619" cy="4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745B397-B4A4-4695-9EDB-A522412804D3}"/>
                  </a:ext>
                </a:extLst>
              </p:cNvPr>
              <p:cNvSpPr txBox="1"/>
              <p:nvPr/>
            </p:nvSpPr>
            <p:spPr>
              <a:xfrm>
                <a:off x="562828" y="4184997"/>
                <a:ext cx="4544881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KL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散度：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KL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散度又可称为相对熵，描述两个概率分布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的差异或者相似性，用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𝐾𝐿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(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|| 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𝑄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表示，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745B397-B4A4-4695-9EDB-A52241280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8" y="4184997"/>
                <a:ext cx="4544881" cy="1631216"/>
              </a:xfrm>
              <a:prstGeom prst="rect">
                <a:avLst/>
              </a:prstGeom>
              <a:blipFill>
                <a:blip r:embed="rId6"/>
                <a:stretch>
                  <a:fillRect l="-1340" t="-2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1D681B16-FF07-427F-B5ED-DF1147035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7709" y="4184997"/>
            <a:ext cx="5990476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Progressive Identification of True Labels for Partial-Label Learning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/>
              <p:nvPr/>
            </p:nvSpPr>
            <p:spPr>
              <a:xfrm>
                <a:off x="562828" y="1666648"/>
                <a:ext cx="10746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凸函数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设函数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f(x)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在区间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上连续，如果对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上任意两点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恒有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8" y="1666648"/>
                <a:ext cx="10746855" cy="369332"/>
              </a:xfrm>
              <a:prstGeom prst="rect">
                <a:avLst/>
              </a:prstGeom>
              <a:blipFill>
                <a:blip r:embed="rId2"/>
                <a:stretch>
                  <a:fillRect l="-45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204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公式和符号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33F4F3-DFAC-4EE4-A9D1-85285D2DE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28" y="2319656"/>
            <a:ext cx="5032152" cy="6463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F97CB3-0498-43D4-BA81-B44FF86FD94B}"/>
              </a:ext>
            </a:extLst>
          </p:cNvPr>
          <p:cNvSpPr txBox="1"/>
          <p:nvPr/>
        </p:nvSpPr>
        <p:spPr>
          <a:xfrm>
            <a:off x="562828" y="32660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则称函数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上是（向下）凸的。这里的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是个参数，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9BF99A-8917-43A7-9A17-C264E955D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394" y="3057571"/>
            <a:ext cx="2971429" cy="7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47A54C-B89D-40FC-B3D3-3412E2230AE0}"/>
                  </a:ext>
                </a:extLst>
              </p:cNvPr>
              <p:cNvSpPr txBox="1"/>
              <p:nvPr/>
            </p:nvSpPr>
            <p:spPr>
              <a:xfrm>
                <a:off x="562827" y="4591187"/>
                <a:ext cx="1019753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Jensen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不等式：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Jensen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不等式与凸函数是密切相关的。可以说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Jensen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不等式是凸函数的推广，而凸函数是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Jensen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不等式的特例。 对于任意点集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，凸函数 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f(x)  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47A54C-B89D-40FC-B3D3-3412E223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7" y="4591187"/>
                <a:ext cx="10197537" cy="646331"/>
              </a:xfrm>
              <a:prstGeom prst="rect">
                <a:avLst/>
              </a:prstGeom>
              <a:blipFill>
                <a:blip r:embed="rId5"/>
                <a:stretch>
                  <a:fillRect l="-478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C82E810B-9EA5-4809-916C-B797DE6A91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715" y="5521194"/>
            <a:ext cx="3019521" cy="8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Progressive Identification of True Labels for Partial-Label Learning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562828" y="1666648"/>
            <a:ext cx="107468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风险估计量定义在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p(x, s)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之前的方法求解效率低下，与高效随机优化不相容。因此，他们几乎无法处理大规模数据集。而最新的工作使用带有随机优化器的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作为其算法的主干，但是，他们将网络限制在某些特定的架构上，而我们的方法在学习模型上是灵活的，而且他们也缺乏对其方法的理论理解。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363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发展背景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52F743-397A-4207-84EF-F2A4B9D2A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848" y="1558956"/>
            <a:ext cx="4811724" cy="5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8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Progressive Identification of True Labels for Partial-Label Learning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562828" y="1666648"/>
            <a:ext cx="1074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直观的方法是通过同等对待所有候选标签的代理损失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529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分类器一致的风险估计器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06E299-FF71-4343-9DA9-2FE2CFA1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920" y="2309381"/>
            <a:ext cx="4500160" cy="10457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06E545-2CE3-455E-99DA-6360F6F42308}"/>
              </a:ext>
            </a:extLst>
          </p:cNvPr>
          <p:cNvSpPr txBox="1"/>
          <p:nvPr/>
        </p:nvSpPr>
        <p:spPr>
          <a:xfrm>
            <a:off x="562827" y="3791727"/>
            <a:ext cx="9855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尽管如此，真实标签可能会被多个误报标签的分散注意力的输出所淹没。因此，我们认为只有真正的标签有助于检索分类器。抓住这个想法，将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损失定义为候选标签集的最小损失：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B90F3B-6DEF-4D0B-892F-AF4E49CB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000" y="4677066"/>
            <a:ext cx="4000000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3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Progressive Identification of True Labels for Partial-Label Learning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562828" y="1666648"/>
            <a:ext cx="10746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l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模糊度定义为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γ &lt; 1</a:t>
            </a:r>
            <a:r>
              <a:rPr lang="zh-CN" altLang="el-GR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即在小模糊度条件下，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经验风险最小化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）可学习性。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529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证明分类器一致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57A7D4-9A1E-4BCA-96F3-80A787F8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11" y="2539932"/>
            <a:ext cx="6621789" cy="6970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4A19BD-B0E6-43CF-802A-55E7672F33DF}"/>
              </a:ext>
            </a:extLst>
          </p:cNvPr>
          <p:cNvSpPr txBox="1"/>
          <p:nvPr/>
        </p:nvSpPr>
        <p:spPr>
          <a:xfrm>
            <a:off x="245941" y="4201925"/>
            <a:ext cx="10985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是负标签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与真标签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同时出现的最大概率。模糊度小的条件意味着，除了真实的标签，没有其他标签会百分之百地包含在候选标签集中，这保证了在任何实例上的分类错误将以至少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1−γ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的概率被检测到。</a:t>
            </a:r>
          </a:p>
        </p:txBody>
      </p:sp>
    </p:spTree>
    <p:extLst>
      <p:ext uri="{BB962C8B-B14F-4D97-AF65-F5344CB8AC3E}">
        <p14:creationId xmlns:p14="http://schemas.microsoft.com/office/powerpoint/2010/main" val="403472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Progressive Identification of True Labels for Partial-Label Learning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/>
              <p:nvPr/>
            </p:nvSpPr>
            <p:spPr>
              <a:xfrm>
                <a:off x="562828" y="1666648"/>
                <a:ext cx="1074685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引理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  <a:p>
                <a:pPr algn="l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2000" b="0" i="0" dirty="0">
                    <a:solidFill>
                      <a:srgbClr val="1D2129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:r>
                  <a:rPr lang="en-US" altLang="zh-CN" sz="2000" b="0" i="0" dirty="0">
                    <a:solidFill>
                      <a:srgbClr val="1D2129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sz="2000" b="0" i="0" dirty="0">
                    <a:solidFill>
                      <a:srgbClr val="1D2129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是交叉熵损失或均方差损失，则</a:t>
                </a:r>
                <a:r>
                  <a:rPr lang="en-US" altLang="zh-CN" sz="2000" b="0" i="0" dirty="0">
                    <a:solidFill>
                      <a:srgbClr val="1D2129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Eq.(1)</a:t>
                </a:r>
                <a:r>
                  <a:rPr lang="zh-CN" altLang="en-US" sz="2000" b="0" i="0" dirty="0">
                    <a:solidFill>
                      <a:srgbClr val="1D2129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的最佳分类器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1D21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1D21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1D21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000" b="0" i="0" dirty="0">
                    <a:solidFill>
                      <a:srgbClr val="1D2129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b="0" i="0" dirty="0">
                    <a:solidFill>
                      <a:srgbClr val="1D2129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007192-4239-41E1-89F9-A2D755D40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8" y="1666648"/>
                <a:ext cx="10746855" cy="954107"/>
              </a:xfrm>
              <a:prstGeom prst="rect">
                <a:avLst/>
              </a:prstGeom>
              <a:blipFill>
                <a:blip r:embed="rId2"/>
                <a:stretch>
                  <a:fillRect l="-454" t="-3185" b="-101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529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证明分类器一致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4A19BD-B0E6-43CF-802A-55E7672F33DF}"/>
              </a:ext>
            </a:extLst>
          </p:cNvPr>
          <p:cNvSpPr txBox="1"/>
          <p:nvPr/>
        </p:nvSpPr>
        <p:spPr>
          <a:xfrm>
            <a:off x="562828" y="3919103"/>
            <a:ext cx="10447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根据上述引理，我们可以在合理的假设下证明式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具有分类器一致性，即学习是在确定性情况下进行的。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C0BDA7-86F3-4399-BE29-45FC184F3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042" y="3004835"/>
            <a:ext cx="4863915" cy="6241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60BE42-EAF1-46F8-B052-0D8BCD3E3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1567" y="2285778"/>
            <a:ext cx="2141890" cy="3295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C2BB8E-D8DC-4F17-B6B4-3700F66E1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711" y="4858527"/>
            <a:ext cx="6134577" cy="68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0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4D4F8A-2152-4300-9CEA-9ED8531B1199}"/>
              </a:ext>
            </a:extLst>
          </p:cNvPr>
          <p:cNvSpPr txBox="1"/>
          <p:nvPr/>
        </p:nvSpPr>
        <p:spPr>
          <a:xfrm>
            <a:off x="126123" y="163961"/>
            <a:ext cx="6831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Progressive Identification of True Labels for Partial-Label Learning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07192-4239-41E1-89F9-A2D755D40043}"/>
              </a:ext>
            </a:extLst>
          </p:cNvPr>
          <p:cNvSpPr txBox="1"/>
          <p:nvPr/>
        </p:nvSpPr>
        <p:spPr>
          <a:xfrm>
            <a:off x="562828" y="1666648"/>
            <a:ext cx="10746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对于任意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δ &gt; 0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，我们至少有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1 - δ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的概率，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7EC186-8BEA-4432-A3F5-B26DB9A3F662}"/>
              </a:ext>
            </a:extLst>
          </p:cNvPr>
          <p:cNvSpPr txBox="1"/>
          <p:nvPr/>
        </p:nvSpPr>
        <p:spPr>
          <a:xfrm>
            <a:off x="334229" y="737826"/>
            <a:ext cx="529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估计误差界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99E9BB-EA62-4B55-BF84-9097B9F9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571" y="2948047"/>
            <a:ext cx="4342857" cy="961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05D606C-95EA-4556-B608-58CABD69AA57}"/>
              </a:ext>
            </a:extLst>
          </p:cNvPr>
          <p:cNvSpPr txBox="1"/>
          <p:nvPr/>
        </p:nvSpPr>
        <p:spPr>
          <a:xfrm>
            <a:off x="775853" y="4724554"/>
            <a:ext cx="10141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n→∞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时，对于所有有界范数的参数模型，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Rn(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Gy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)→0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。因此，当训练数据的数量接近无穷时，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RPLL(</a:t>
            </a:r>
            <a:r>
              <a:rPr lang="en-US" altLang="zh-CN" b="0" i="0" dirty="0" err="1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gPLL</a:t>
            </a:r>
            <a:r>
              <a:rPr lang="en-US" altLang="zh-CN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)→RPLL(g * PLL)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11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899</Words>
  <Application>Microsoft Office PowerPoint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PingFang SC</vt:lpstr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项 桂巳雨</dc:creator>
  <cp:lastModifiedBy>项 桂巳雨</cp:lastModifiedBy>
  <cp:revision>337</cp:revision>
  <dcterms:created xsi:type="dcterms:W3CDTF">2022-08-04T08:26:22Z</dcterms:created>
  <dcterms:modified xsi:type="dcterms:W3CDTF">2022-10-29T04:56:11Z</dcterms:modified>
</cp:coreProperties>
</file>