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9" r:id="rId2"/>
  </p:sldMasterIdLst>
  <p:notesMasterIdLst>
    <p:notesMasterId r:id="rId35"/>
  </p:notesMasterIdLst>
  <p:handoutMasterIdLst>
    <p:handoutMasterId r:id="rId36"/>
  </p:handoutMasterIdLst>
  <p:sldIdLst>
    <p:sldId id="523" r:id="rId3"/>
    <p:sldId id="604" r:id="rId4"/>
    <p:sldId id="603" r:id="rId5"/>
    <p:sldId id="885" r:id="rId6"/>
    <p:sldId id="890" r:id="rId7"/>
    <p:sldId id="889" r:id="rId8"/>
    <p:sldId id="891" r:id="rId9"/>
    <p:sldId id="892" r:id="rId10"/>
    <p:sldId id="895" r:id="rId11"/>
    <p:sldId id="896" r:id="rId12"/>
    <p:sldId id="897" r:id="rId13"/>
    <p:sldId id="893" r:id="rId14"/>
    <p:sldId id="908" r:id="rId15"/>
    <p:sldId id="909" r:id="rId16"/>
    <p:sldId id="910" r:id="rId17"/>
    <p:sldId id="911" r:id="rId18"/>
    <p:sldId id="602" r:id="rId19"/>
    <p:sldId id="912" r:id="rId20"/>
    <p:sldId id="913" r:id="rId21"/>
    <p:sldId id="914" r:id="rId22"/>
    <p:sldId id="915" r:id="rId23"/>
    <p:sldId id="916" r:id="rId24"/>
    <p:sldId id="495" r:id="rId25"/>
    <p:sldId id="900" r:id="rId26"/>
    <p:sldId id="899" r:id="rId27"/>
    <p:sldId id="901" r:id="rId28"/>
    <p:sldId id="905" r:id="rId29"/>
    <p:sldId id="906" r:id="rId30"/>
    <p:sldId id="907" r:id="rId31"/>
    <p:sldId id="902" r:id="rId32"/>
    <p:sldId id="904" r:id="rId33"/>
    <p:sldId id="775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3">
          <p15:clr>
            <a:srgbClr val="A4A3A4"/>
          </p15:clr>
        </p15:guide>
        <p15:guide id="3" pos="1074">
          <p15:clr>
            <a:srgbClr val="A4A3A4"/>
          </p15:clr>
        </p15:guide>
        <p15:guide id="4" pos="6620">
          <p15:clr>
            <a:srgbClr val="A4A3A4"/>
          </p15:clr>
        </p15:guide>
        <p15:guide id="5" orient="horz" pos="648">
          <p15:clr>
            <a:srgbClr val="A4A3A4"/>
          </p15:clr>
        </p15:guide>
        <p15:guide id="6" orient="horz" pos="822">
          <p15:clr>
            <a:srgbClr val="A4A3A4"/>
          </p15:clr>
        </p15:guide>
        <p15:guide id="7" orient="horz" pos="39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叶 丁" initials="叶" lastIdx="2" clrIdx="0"/>
  <p:cmAuthor id="2" name="Huang_YH" initials="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908"/>
    <a:srgbClr val="EAB905"/>
    <a:srgbClr val="FECD54"/>
    <a:srgbClr val="817222"/>
    <a:srgbClr val="515223"/>
    <a:srgbClr val="4B7D2B"/>
    <a:srgbClr val="9A8B3D"/>
    <a:srgbClr val="141213"/>
    <a:srgbClr val="D3D1D2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D86A5-7E24-4720-A17A-ACD420589387}" v="569" dt="2022-09-23T09:24:45.787"/>
    <p1510:client id="{CFCADD0A-35D8-42F0-ABD5-E6D9D182F2C2}" v="11" dt="2022-09-23T11:49:47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23"/>
        <p:guide pos="1074"/>
        <p:guide pos="6620"/>
        <p:guide orient="horz" pos="648"/>
        <p:guide orient="horz" pos="822"/>
        <p:guide orient="horz" pos="3991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石 宇" userId="a21cc348fe83993f" providerId="LiveId" clId="{338D86A5-7E24-4720-A17A-ACD420589387}"/>
    <pc:docChg chg="undo custSel addSld delSld modSld sldOrd modMainMaster">
      <pc:chgData name="石 宇" userId="a21cc348fe83993f" providerId="LiveId" clId="{338D86A5-7E24-4720-A17A-ACD420589387}" dt="2022-09-23T09:30:49.483" v="2513" actId="1076"/>
      <pc:docMkLst>
        <pc:docMk/>
      </pc:docMkLst>
      <pc:sldChg chg="delSp del mod">
        <pc:chgData name="石 宇" userId="a21cc348fe83993f" providerId="LiveId" clId="{338D86A5-7E24-4720-A17A-ACD420589387}" dt="2022-09-22T10:53:22.771" v="1128" actId="47"/>
        <pc:sldMkLst>
          <pc:docMk/>
          <pc:sldMk cId="0" sldId="491"/>
        </pc:sldMkLst>
        <pc:picChg chg="del">
          <ac:chgData name="石 宇" userId="a21cc348fe83993f" providerId="LiveId" clId="{338D86A5-7E24-4720-A17A-ACD420589387}" dt="2022-09-22T09:50:04.323" v="133" actId="478"/>
          <ac:picMkLst>
            <pc:docMk/>
            <pc:sldMk cId="0" sldId="491"/>
            <ac:picMk id="8" creationId="{00000000-0000-0000-0000-000000000000}"/>
          </ac:picMkLst>
        </pc:picChg>
      </pc:sldChg>
      <pc:sldChg chg="modSp mod">
        <pc:chgData name="石 宇" userId="a21cc348fe83993f" providerId="LiveId" clId="{338D86A5-7E24-4720-A17A-ACD420589387}" dt="2022-09-22T10:54:02.918" v="1162"/>
        <pc:sldMkLst>
          <pc:docMk/>
          <pc:sldMk cId="0" sldId="495"/>
        </pc:sldMkLst>
        <pc:spChg chg="mod">
          <ac:chgData name="石 宇" userId="a21cc348fe83993f" providerId="LiveId" clId="{338D86A5-7E24-4720-A17A-ACD420589387}" dt="2022-09-22T10:54:02.918" v="1162"/>
          <ac:spMkLst>
            <pc:docMk/>
            <pc:sldMk cId="0" sldId="495"/>
            <ac:spMk id="7" creationId="{00000000-0000-0000-0000-000000000000}"/>
          </ac:spMkLst>
        </pc:spChg>
      </pc:sldChg>
      <pc:sldChg chg="delSp modSp mod">
        <pc:chgData name="石 宇" userId="a21cc348fe83993f" providerId="LiveId" clId="{338D86A5-7E24-4720-A17A-ACD420589387}" dt="2022-09-22T09:43:46.926" v="22"/>
        <pc:sldMkLst>
          <pc:docMk/>
          <pc:sldMk cId="0" sldId="523"/>
        </pc:sldMkLst>
        <pc:spChg chg="mod">
          <ac:chgData name="石 宇" userId="a21cc348fe83993f" providerId="LiveId" clId="{338D86A5-7E24-4720-A17A-ACD420589387}" dt="2022-09-22T09:43:46.926" v="22"/>
          <ac:spMkLst>
            <pc:docMk/>
            <pc:sldMk cId="0" sldId="523"/>
            <ac:spMk id="67" creationId="{00000000-0000-0000-0000-000000000000}"/>
          </ac:spMkLst>
        </pc:spChg>
        <pc:picChg chg="del">
          <ac:chgData name="石 宇" userId="a21cc348fe83993f" providerId="LiveId" clId="{338D86A5-7E24-4720-A17A-ACD420589387}" dt="2022-09-22T09:43:32.934" v="19" actId="478"/>
          <ac:picMkLst>
            <pc:docMk/>
            <pc:sldMk cId="0" sldId="523"/>
            <ac:picMk id="2" creationId="{00000000-0000-0000-0000-000000000000}"/>
          </ac:picMkLst>
        </pc:picChg>
        <pc:picChg chg="del mod">
          <ac:chgData name="石 宇" userId="a21cc348fe83993f" providerId="LiveId" clId="{338D86A5-7E24-4720-A17A-ACD420589387}" dt="2022-09-22T09:43:30.598" v="18" actId="478"/>
          <ac:picMkLst>
            <pc:docMk/>
            <pc:sldMk cId="0" sldId="523"/>
            <ac:picMk id="4" creationId="{00000000-0000-0000-0000-000000000000}"/>
          </ac:picMkLst>
        </pc:picChg>
      </pc:sldChg>
      <pc:sldChg chg="modSp mod">
        <pc:chgData name="石 宇" userId="a21cc348fe83993f" providerId="LiveId" clId="{338D86A5-7E24-4720-A17A-ACD420589387}" dt="2022-09-22T09:48:53.613" v="102" actId="20577"/>
        <pc:sldMkLst>
          <pc:docMk/>
          <pc:sldMk cId="0" sldId="602"/>
        </pc:sldMkLst>
        <pc:spChg chg="mod">
          <ac:chgData name="石 宇" userId="a21cc348fe83993f" providerId="LiveId" clId="{338D86A5-7E24-4720-A17A-ACD420589387}" dt="2022-09-22T09:48:53.613" v="102" actId="20577"/>
          <ac:spMkLst>
            <pc:docMk/>
            <pc:sldMk cId="0" sldId="602"/>
            <ac:spMk id="7" creationId="{00000000-0000-0000-0000-000000000000}"/>
          </ac:spMkLst>
        </pc:spChg>
      </pc:sldChg>
      <pc:sldChg chg="modSp mod">
        <pc:chgData name="石 宇" userId="a21cc348fe83993f" providerId="LiveId" clId="{338D86A5-7E24-4720-A17A-ACD420589387}" dt="2022-09-22T09:48:19.120" v="88" actId="20577"/>
        <pc:sldMkLst>
          <pc:docMk/>
          <pc:sldMk cId="0" sldId="603"/>
        </pc:sldMkLst>
        <pc:spChg chg="mod">
          <ac:chgData name="石 宇" userId="a21cc348fe83993f" providerId="LiveId" clId="{338D86A5-7E24-4720-A17A-ACD420589387}" dt="2022-09-22T09:48:19.120" v="88" actId="20577"/>
          <ac:spMkLst>
            <pc:docMk/>
            <pc:sldMk cId="0" sldId="603"/>
            <ac:spMk id="7" creationId="{00000000-0000-0000-0000-000000000000}"/>
          </ac:spMkLst>
        </pc:spChg>
      </pc:sldChg>
      <pc:sldChg chg="addSp delSp modSp mod">
        <pc:chgData name="石 宇" userId="a21cc348fe83993f" providerId="LiveId" clId="{338D86A5-7E24-4720-A17A-ACD420589387}" dt="2022-09-22T10:54:13.504" v="1171"/>
        <pc:sldMkLst>
          <pc:docMk/>
          <pc:sldMk cId="0" sldId="604"/>
        </pc:sldMkLst>
        <pc:spChg chg="mod">
          <ac:chgData name="石 宇" userId="a21cc348fe83993f" providerId="LiveId" clId="{338D86A5-7E24-4720-A17A-ACD420589387}" dt="2022-09-22T09:46:25.443" v="43" actId="14100"/>
          <ac:spMkLst>
            <pc:docMk/>
            <pc:sldMk cId="0" sldId="604"/>
            <ac:spMk id="14" creationId="{00000000-0000-0000-0000-000000000000}"/>
          </ac:spMkLst>
        </pc:spChg>
        <pc:spChg chg="mod">
          <ac:chgData name="石 宇" userId="a21cc348fe83993f" providerId="LiveId" clId="{338D86A5-7E24-4720-A17A-ACD420589387}" dt="2022-09-22T09:46:32.399" v="57" actId="20577"/>
          <ac:spMkLst>
            <pc:docMk/>
            <pc:sldMk cId="0" sldId="604"/>
            <ac:spMk id="16" creationId="{00000000-0000-0000-0000-000000000000}"/>
          </ac:spMkLst>
        </pc:spChg>
        <pc:spChg chg="mod">
          <ac:chgData name="石 宇" userId="a21cc348fe83993f" providerId="LiveId" clId="{338D86A5-7E24-4720-A17A-ACD420589387}" dt="2022-09-22T10:54:13.504" v="1171"/>
          <ac:spMkLst>
            <pc:docMk/>
            <pc:sldMk cId="0" sldId="604"/>
            <ac:spMk id="18" creationId="{00000000-0000-0000-0000-000000000000}"/>
          </ac:spMkLst>
        </pc:spChg>
        <pc:picChg chg="del">
          <ac:chgData name="石 宇" userId="a21cc348fe83993f" providerId="LiveId" clId="{338D86A5-7E24-4720-A17A-ACD420589387}" dt="2022-09-22T09:45:49.869" v="28" actId="478"/>
          <ac:picMkLst>
            <pc:docMk/>
            <pc:sldMk cId="0" sldId="604"/>
            <ac:picMk id="2" creationId="{00000000-0000-0000-0000-000000000000}"/>
          </ac:picMkLst>
        </pc:picChg>
        <pc:picChg chg="add del mod">
          <ac:chgData name="石 宇" userId="a21cc348fe83993f" providerId="LiveId" clId="{338D86A5-7E24-4720-A17A-ACD420589387}" dt="2022-09-22T09:45:23.337" v="27" actId="478"/>
          <ac:picMkLst>
            <pc:docMk/>
            <pc:sldMk cId="0" sldId="604"/>
            <ac:picMk id="3" creationId="{10398FB9-D1CD-C863-5940-5D928E0ED818}"/>
          </ac:picMkLst>
        </pc:picChg>
      </pc:sldChg>
      <pc:sldChg chg="delSp modSp del mod">
        <pc:chgData name="石 宇" userId="a21cc348fe83993f" providerId="LiveId" clId="{338D86A5-7E24-4720-A17A-ACD420589387}" dt="2022-09-22T10:53:22.988" v="1129" actId="47"/>
        <pc:sldMkLst>
          <pc:docMk/>
          <pc:sldMk cId="0" sldId="605"/>
        </pc:sldMkLst>
        <pc:picChg chg="del mod">
          <ac:chgData name="石 宇" userId="a21cc348fe83993f" providerId="LiveId" clId="{338D86A5-7E24-4720-A17A-ACD420589387}" dt="2022-09-22T09:50:10.216" v="135" actId="478"/>
          <ac:picMkLst>
            <pc:docMk/>
            <pc:sldMk cId="0" sldId="605"/>
            <ac:picMk id="8" creationId="{00000000-0000-0000-0000-000000000000}"/>
          </ac:picMkLst>
        </pc:picChg>
      </pc:sldChg>
      <pc:sldChg chg="del">
        <pc:chgData name="石 宇" userId="a21cc348fe83993f" providerId="LiveId" clId="{338D86A5-7E24-4720-A17A-ACD420589387}" dt="2022-09-22T10:01:29.467" v="301" actId="47"/>
        <pc:sldMkLst>
          <pc:docMk/>
          <pc:sldMk cId="0" sldId="676"/>
        </pc:sldMkLst>
      </pc:sldChg>
      <pc:sldChg chg="del">
        <pc:chgData name="石 宇" userId="a21cc348fe83993f" providerId="LiveId" clId="{338D86A5-7E24-4720-A17A-ACD420589387}" dt="2022-09-22T10:53:23.927" v="1130" actId="47"/>
        <pc:sldMkLst>
          <pc:docMk/>
          <pc:sldMk cId="0" sldId="685"/>
        </pc:sldMkLst>
      </pc:sldChg>
      <pc:sldChg chg="del">
        <pc:chgData name="石 宇" userId="a21cc348fe83993f" providerId="LiveId" clId="{338D86A5-7E24-4720-A17A-ACD420589387}" dt="2022-09-22T10:53:24.310" v="1132" actId="47"/>
        <pc:sldMkLst>
          <pc:docMk/>
          <pc:sldMk cId="0" sldId="686"/>
        </pc:sldMkLst>
      </pc:sldChg>
      <pc:sldChg chg="del">
        <pc:chgData name="石 宇" userId="a21cc348fe83993f" providerId="LiveId" clId="{338D86A5-7E24-4720-A17A-ACD420589387}" dt="2022-09-22T10:53:24.103" v="1131" actId="47"/>
        <pc:sldMkLst>
          <pc:docMk/>
          <pc:sldMk cId="0" sldId="687"/>
        </pc:sldMkLst>
      </pc:sldChg>
      <pc:sldChg chg="del">
        <pc:chgData name="石 宇" userId="a21cc348fe83993f" providerId="LiveId" clId="{338D86A5-7E24-4720-A17A-ACD420589387}" dt="2022-09-22T10:53:24.548" v="1133" actId="47"/>
        <pc:sldMkLst>
          <pc:docMk/>
          <pc:sldMk cId="0" sldId="688"/>
        </pc:sldMkLst>
      </pc:sldChg>
      <pc:sldChg chg="del">
        <pc:chgData name="石 宇" userId="a21cc348fe83993f" providerId="LiveId" clId="{338D86A5-7E24-4720-A17A-ACD420589387}" dt="2022-09-22T10:53:25.025" v="1134" actId="47"/>
        <pc:sldMkLst>
          <pc:docMk/>
          <pc:sldMk cId="0" sldId="689"/>
        </pc:sldMkLst>
      </pc:sldChg>
      <pc:sldChg chg="del">
        <pc:chgData name="石 宇" userId="a21cc348fe83993f" providerId="LiveId" clId="{338D86A5-7E24-4720-A17A-ACD420589387}" dt="2022-09-22T10:53:27.148" v="1139" actId="47"/>
        <pc:sldMkLst>
          <pc:docMk/>
          <pc:sldMk cId="0" sldId="694"/>
        </pc:sldMkLst>
      </pc:sldChg>
      <pc:sldChg chg="del">
        <pc:chgData name="石 宇" userId="a21cc348fe83993f" providerId="LiveId" clId="{338D86A5-7E24-4720-A17A-ACD420589387}" dt="2022-09-22T10:53:26.269" v="1137" actId="47"/>
        <pc:sldMkLst>
          <pc:docMk/>
          <pc:sldMk cId="0" sldId="695"/>
        </pc:sldMkLst>
      </pc:sldChg>
      <pc:sldChg chg="del">
        <pc:chgData name="石 宇" userId="a21cc348fe83993f" providerId="LiveId" clId="{338D86A5-7E24-4720-A17A-ACD420589387}" dt="2022-09-22T10:53:27.560" v="1140" actId="47"/>
        <pc:sldMkLst>
          <pc:docMk/>
          <pc:sldMk cId="0" sldId="697"/>
        </pc:sldMkLst>
      </pc:sldChg>
      <pc:sldChg chg="del">
        <pc:chgData name="石 宇" userId="a21cc348fe83993f" providerId="LiveId" clId="{338D86A5-7E24-4720-A17A-ACD420589387}" dt="2022-09-22T10:53:25.852" v="1136" actId="47"/>
        <pc:sldMkLst>
          <pc:docMk/>
          <pc:sldMk cId="0" sldId="698"/>
        </pc:sldMkLst>
      </pc:sldChg>
      <pc:sldChg chg="del">
        <pc:chgData name="石 宇" userId="a21cc348fe83993f" providerId="LiveId" clId="{338D86A5-7E24-4720-A17A-ACD420589387}" dt="2022-09-22T10:53:25.452" v="1135" actId="47"/>
        <pc:sldMkLst>
          <pc:docMk/>
          <pc:sldMk cId="0" sldId="699"/>
        </pc:sldMkLst>
      </pc:sldChg>
      <pc:sldChg chg="del">
        <pc:chgData name="石 宇" userId="a21cc348fe83993f" providerId="LiveId" clId="{338D86A5-7E24-4720-A17A-ACD420589387}" dt="2022-09-22T10:53:26.676" v="1138" actId="47"/>
        <pc:sldMkLst>
          <pc:docMk/>
          <pc:sldMk cId="0" sldId="769"/>
        </pc:sldMkLst>
      </pc:sldChg>
      <pc:sldChg chg="del">
        <pc:chgData name="石 宇" userId="a21cc348fe83993f" providerId="LiveId" clId="{338D86A5-7E24-4720-A17A-ACD420589387}" dt="2022-09-22T10:53:28.019" v="1141" actId="47"/>
        <pc:sldMkLst>
          <pc:docMk/>
          <pc:sldMk cId="0" sldId="771"/>
        </pc:sldMkLst>
      </pc:sldChg>
      <pc:sldChg chg="del">
        <pc:chgData name="石 宇" userId="a21cc348fe83993f" providerId="LiveId" clId="{338D86A5-7E24-4720-A17A-ACD420589387}" dt="2022-09-22T10:53:28.476" v="1142" actId="47"/>
        <pc:sldMkLst>
          <pc:docMk/>
          <pc:sldMk cId="0" sldId="772"/>
        </pc:sldMkLst>
      </pc:sldChg>
      <pc:sldChg chg="del">
        <pc:chgData name="石 宇" userId="a21cc348fe83993f" providerId="LiveId" clId="{338D86A5-7E24-4720-A17A-ACD420589387}" dt="2022-09-22T10:53:28.894" v="1143" actId="47"/>
        <pc:sldMkLst>
          <pc:docMk/>
          <pc:sldMk cId="0" sldId="773"/>
        </pc:sldMkLst>
      </pc:sldChg>
      <pc:sldChg chg="del">
        <pc:chgData name="石 宇" userId="a21cc348fe83993f" providerId="LiveId" clId="{338D86A5-7E24-4720-A17A-ACD420589387}" dt="2022-09-22T10:53:29.253" v="1144" actId="47"/>
        <pc:sldMkLst>
          <pc:docMk/>
          <pc:sldMk cId="0" sldId="774"/>
        </pc:sldMkLst>
      </pc:sldChg>
      <pc:sldChg chg="del ord">
        <pc:chgData name="石 宇" userId="a21cc348fe83993f" providerId="LiveId" clId="{338D86A5-7E24-4720-A17A-ACD420589387}" dt="2022-09-23T07:30:16.004" v="2372" actId="47"/>
        <pc:sldMkLst>
          <pc:docMk/>
          <pc:sldMk cId="0" sldId="843"/>
        </pc:sldMkLst>
      </pc:sldChg>
      <pc:sldChg chg="del">
        <pc:chgData name="石 宇" userId="a21cc348fe83993f" providerId="LiveId" clId="{338D86A5-7E24-4720-A17A-ACD420589387}" dt="2022-09-23T07:30:18.156" v="2375" actId="47"/>
        <pc:sldMkLst>
          <pc:docMk/>
          <pc:sldMk cId="0" sldId="845"/>
        </pc:sldMkLst>
      </pc:sldChg>
      <pc:sldChg chg="del">
        <pc:chgData name="石 宇" userId="a21cc348fe83993f" providerId="LiveId" clId="{338D86A5-7E24-4720-A17A-ACD420589387}" dt="2022-09-23T07:30:19.259" v="2376" actId="47"/>
        <pc:sldMkLst>
          <pc:docMk/>
          <pc:sldMk cId="0" sldId="846"/>
        </pc:sldMkLst>
      </pc:sldChg>
      <pc:sldChg chg="del">
        <pc:chgData name="石 宇" userId="a21cc348fe83993f" providerId="LiveId" clId="{338D86A5-7E24-4720-A17A-ACD420589387}" dt="2022-09-23T07:30:19.719" v="2377" actId="47"/>
        <pc:sldMkLst>
          <pc:docMk/>
          <pc:sldMk cId="0" sldId="848"/>
        </pc:sldMkLst>
      </pc:sldChg>
      <pc:sldChg chg="del">
        <pc:chgData name="石 宇" userId="a21cc348fe83993f" providerId="LiveId" clId="{338D86A5-7E24-4720-A17A-ACD420589387}" dt="2022-09-23T07:30:20.316" v="2378" actId="47"/>
        <pc:sldMkLst>
          <pc:docMk/>
          <pc:sldMk cId="0" sldId="849"/>
        </pc:sldMkLst>
      </pc:sldChg>
      <pc:sldChg chg="del">
        <pc:chgData name="石 宇" userId="a21cc348fe83993f" providerId="LiveId" clId="{338D86A5-7E24-4720-A17A-ACD420589387}" dt="2022-09-23T07:30:20.883" v="2379" actId="47"/>
        <pc:sldMkLst>
          <pc:docMk/>
          <pc:sldMk cId="0" sldId="851"/>
        </pc:sldMkLst>
      </pc:sldChg>
      <pc:sldChg chg="del">
        <pc:chgData name="石 宇" userId="a21cc348fe83993f" providerId="LiveId" clId="{338D86A5-7E24-4720-A17A-ACD420589387}" dt="2022-09-23T07:49:23.138" v="2380" actId="47"/>
        <pc:sldMkLst>
          <pc:docMk/>
          <pc:sldMk cId="0" sldId="852"/>
        </pc:sldMkLst>
      </pc:sldChg>
      <pc:sldChg chg="del">
        <pc:chgData name="石 宇" userId="a21cc348fe83993f" providerId="LiveId" clId="{338D86A5-7E24-4720-A17A-ACD420589387}" dt="2022-09-23T07:49:23.347" v="2381" actId="47"/>
        <pc:sldMkLst>
          <pc:docMk/>
          <pc:sldMk cId="0" sldId="855"/>
        </pc:sldMkLst>
      </pc:sldChg>
      <pc:sldChg chg="del">
        <pc:chgData name="石 宇" userId="a21cc348fe83993f" providerId="LiveId" clId="{338D86A5-7E24-4720-A17A-ACD420589387}" dt="2022-09-23T07:49:24.121" v="2382" actId="47"/>
        <pc:sldMkLst>
          <pc:docMk/>
          <pc:sldMk cId="0" sldId="856"/>
        </pc:sldMkLst>
      </pc:sldChg>
      <pc:sldChg chg="del">
        <pc:chgData name="石 宇" userId="a21cc348fe83993f" providerId="LiveId" clId="{338D86A5-7E24-4720-A17A-ACD420589387}" dt="2022-09-23T07:49:24.680" v="2383" actId="47"/>
        <pc:sldMkLst>
          <pc:docMk/>
          <pc:sldMk cId="0" sldId="857"/>
        </pc:sldMkLst>
      </pc:sldChg>
      <pc:sldChg chg="del">
        <pc:chgData name="石 宇" userId="a21cc348fe83993f" providerId="LiveId" clId="{338D86A5-7E24-4720-A17A-ACD420589387}" dt="2022-09-23T07:49:25.336" v="2384" actId="47"/>
        <pc:sldMkLst>
          <pc:docMk/>
          <pc:sldMk cId="0" sldId="858"/>
        </pc:sldMkLst>
      </pc:sldChg>
      <pc:sldChg chg="del">
        <pc:chgData name="石 宇" userId="a21cc348fe83993f" providerId="LiveId" clId="{338D86A5-7E24-4720-A17A-ACD420589387}" dt="2022-09-23T07:49:25.876" v="2385" actId="47"/>
        <pc:sldMkLst>
          <pc:docMk/>
          <pc:sldMk cId="0" sldId="859"/>
        </pc:sldMkLst>
      </pc:sldChg>
      <pc:sldChg chg="del">
        <pc:chgData name="石 宇" userId="a21cc348fe83993f" providerId="LiveId" clId="{338D86A5-7E24-4720-A17A-ACD420589387}" dt="2022-09-23T07:49:26.416" v="2386" actId="47"/>
        <pc:sldMkLst>
          <pc:docMk/>
          <pc:sldMk cId="0" sldId="861"/>
        </pc:sldMkLst>
      </pc:sldChg>
      <pc:sldChg chg="del">
        <pc:chgData name="石 宇" userId="a21cc348fe83993f" providerId="LiveId" clId="{338D86A5-7E24-4720-A17A-ACD420589387}" dt="2022-09-23T07:49:29.249" v="2387" actId="47"/>
        <pc:sldMkLst>
          <pc:docMk/>
          <pc:sldMk cId="0" sldId="862"/>
        </pc:sldMkLst>
      </pc:sldChg>
      <pc:sldChg chg="del">
        <pc:chgData name="石 宇" userId="a21cc348fe83993f" providerId="LiveId" clId="{338D86A5-7E24-4720-A17A-ACD420589387}" dt="2022-09-23T07:49:29.935" v="2388" actId="47"/>
        <pc:sldMkLst>
          <pc:docMk/>
          <pc:sldMk cId="0" sldId="864"/>
        </pc:sldMkLst>
      </pc:sldChg>
      <pc:sldChg chg="del">
        <pc:chgData name="石 宇" userId="a21cc348fe83993f" providerId="LiveId" clId="{338D86A5-7E24-4720-A17A-ACD420589387}" dt="2022-09-23T07:49:30.944" v="2389" actId="47"/>
        <pc:sldMkLst>
          <pc:docMk/>
          <pc:sldMk cId="0" sldId="865"/>
        </pc:sldMkLst>
      </pc:sldChg>
      <pc:sldChg chg="addSp delSp modSp mod">
        <pc:chgData name="石 宇" userId="a21cc348fe83993f" providerId="LiveId" clId="{338D86A5-7E24-4720-A17A-ACD420589387}" dt="2022-09-22T09:55:44.575" v="269" actId="1076"/>
        <pc:sldMkLst>
          <pc:docMk/>
          <pc:sldMk cId="0" sldId="885"/>
        </pc:sldMkLst>
        <pc:spChg chg="mod">
          <ac:chgData name="石 宇" userId="a21cc348fe83993f" providerId="LiveId" clId="{338D86A5-7E24-4720-A17A-ACD420589387}" dt="2022-09-22T09:54:00.063" v="265" actId="113"/>
          <ac:spMkLst>
            <pc:docMk/>
            <pc:sldMk cId="0" sldId="885"/>
            <ac:spMk id="2" creationId="{00000000-0000-0000-0000-000000000000}"/>
          </ac:spMkLst>
        </pc:spChg>
        <pc:spChg chg="mod">
          <ac:chgData name="石 宇" userId="a21cc348fe83993f" providerId="LiveId" clId="{338D86A5-7E24-4720-A17A-ACD420589387}" dt="2022-09-22T09:52:24.348" v="146"/>
          <ac:spMkLst>
            <pc:docMk/>
            <pc:sldMk cId="0" sldId="885"/>
            <ac:spMk id="5" creationId="{45020C51-FC93-DB4D-350E-7FD5DC896894}"/>
          </ac:spMkLst>
        </pc:spChg>
        <pc:spChg chg="del">
          <ac:chgData name="石 宇" userId="a21cc348fe83993f" providerId="LiveId" clId="{338D86A5-7E24-4720-A17A-ACD420589387}" dt="2022-09-22T09:52:23.871" v="145" actId="478"/>
          <ac:spMkLst>
            <pc:docMk/>
            <pc:sldMk cId="0" sldId="885"/>
            <ac:spMk id="6" creationId="{00000000-0000-0000-0000-000000000000}"/>
          </ac:spMkLst>
        </pc:spChg>
        <pc:spChg chg="mod">
          <ac:chgData name="石 宇" userId="a21cc348fe83993f" providerId="LiveId" clId="{338D86A5-7E24-4720-A17A-ACD420589387}" dt="2022-09-22T09:52:24.348" v="146"/>
          <ac:spMkLst>
            <pc:docMk/>
            <pc:sldMk cId="0" sldId="885"/>
            <ac:spMk id="8" creationId="{D2939248-FCD0-B997-C55A-8CAD03974B8B}"/>
          </ac:spMkLst>
        </pc:spChg>
        <pc:spChg chg="mod">
          <ac:chgData name="石 宇" userId="a21cc348fe83993f" providerId="LiveId" clId="{338D86A5-7E24-4720-A17A-ACD420589387}" dt="2022-09-22T09:52:24.348" v="146"/>
          <ac:spMkLst>
            <pc:docMk/>
            <pc:sldMk cId="0" sldId="885"/>
            <ac:spMk id="9" creationId="{D1939BA9-CF2F-E32B-050B-BFA2F106A055}"/>
          </ac:spMkLst>
        </pc:spChg>
        <pc:spChg chg="mod">
          <ac:chgData name="石 宇" userId="a21cc348fe83993f" providerId="LiveId" clId="{338D86A5-7E24-4720-A17A-ACD420589387}" dt="2022-09-22T09:52:24.348" v="146"/>
          <ac:spMkLst>
            <pc:docMk/>
            <pc:sldMk cId="0" sldId="885"/>
            <ac:spMk id="11" creationId="{F8D4C15D-ABEF-4C00-53C2-870A517B35C1}"/>
          </ac:spMkLst>
        </pc:spChg>
        <pc:spChg chg="mod">
          <ac:chgData name="石 宇" userId="a21cc348fe83993f" providerId="LiveId" clId="{338D86A5-7E24-4720-A17A-ACD420589387}" dt="2022-09-22T09:52:24.348" v="146"/>
          <ac:spMkLst>
            <pc:docMk/>
            <pc:sldMk cId="0" sldId="885"/>
            <ac:spMk id="12" creationId="{C96B41E1-1964-FDC7-7796-25BD0960B1E4}"/>
          </ac:spMkLst>
        </pc:spChg>
        <pc:spChg chg="mod">
          <ac:chgData name="石 宇" userId="a21cc348fe83993f" providerId="LiveId" clId="{338D86A5-7E24-4720-A17A-ACD420589387}" dt="2022-09-22T09:52:24.348" v="146"/>
          <ac:spMkLst>
            <pc:docMk/>
            <pc:sldMk cId="0" sldId="885"/>
            <ac:spMk id="15" creationId="{3FD050A9-C92C-1BB8-1D5F-BC46D620184F}"/>
          </ac:spMkLst>
        </pc:spChg>
        <pc:spChg chg="mod">
          <ac:chgData name="石 宇" userId="a21cc348fe83993f" providerId="LiveId" clId="{338D86A5-7E24-4720-A17A-ACD420589387}" dt="2022-09-22T09:52:24.348" v="146"/>
          <ac:spMkLst>
            <pc:docMk/>
            <pc:sldMk cId="0" sldId="885"/>
            <ac:spMk id="16" creationId="{542D8CE3-EA2C-10D8-0CFC-4A901E32D224}"/>
          </ac:spMkLst>
        </pc:spChg>
        <pc:spChg chg="mod">
          <ac:chgData name="石 宇" userId="a21cc348fe83993f" providerId="LiveId" clId="{338D86A5-7E24-4720-A17A-ACD420589387}" dt="2022-09-22T09:52:24.348" v="146"/>
          <ac:spMkLst>
            <pc:docMk/>
            <pc:sldMk cId="0" sldId="885"/>
            <ac:spMk id="17" creationId="{E5F4884F-B1C7-9BC7-F6B6-C9773B527DA9}"/>
          </ac:spMkLst>
        </pc:spChg>
        <pc:spChg chg="add mod">
          <ac:chgData name="石 宇" userId="a21cc348fe83993f" providerId="LiveId" clId="{338D86A5-7E24-4720-A17A-ACD420589387}" dt="2022-09-22T09:53:40.879" v="257" actId="1035"/>
          <ac:spMkLst>
            <pc:docMk/>
            <pc:sldMk cId="0" sldId="885"/>
            <ac:spMk id="18" creationId="{8EA22248-1615-CA1A-2578-295E4C30EB6C}"/>
          </ac:spMkLst>
        </pc:spChg>
        <pc:spChg chg="add mod">
          <ac:chgData name="石 宇" userId="a21cc348fe83993f" providerId="LiveId" clId="{338D86A5-7E24-4720-A17A-ACD420589387}" dt="2022-09-22T09:53:40.879" v="257" actId="1035"/>
          <ac:spMkLst>
            <pc:docMk/>
            <pc:sldMk cId="0" sldId="885"/>
            <ac:spMk id="19" creationId="{C0756439-5EE1-59D0-2754-43AFE3EA8217}"/>
          </ac:spMkLst>
        </pc:spChg>
        <pc:spChg chg="add mod">
          <ac:chgData name="石 宇" userId="a21cc348fe83993f" providerId="LiveId" clId="{338D86A5-7E24-4720-A17A-ACD420589387}" dt="2022-09-22T09:53:40.879" v="257" actId="1035"/>
          <ac:spMkLst>
            <pc:docMk/>
            <pc:sldMk cId="0" sldId="885"/>
            <ac:spMk id="20" creationId="{8D63DA1F-2A8C-DABD-F5ED-7E4B89AD6BD0}"/>
          </ac:spMkLst>
        </pc:spChg>
        <pc:spChg chg="add mod">
          <ac:chgData name="石 宇" userId="a21cc348fe83993f" providerId="LiveId" clId="{338D86A5-7E24-4720-A17A-ACD420589387}" dt="2022-09-22T09:53:40.879" v="257" actId="1035"/>
          <ac:spMkLst>
            <pc:docMk/>
            <pc:sldMk cId="0" sldId="885"/>
            <ac:spMk id="21" creationId="{EF55041F-ABDA-2523-EE49-75992C445E67}"/>
          </ac:spMkLst>
        </pc:spChg>
        <pc:spChg chg="add del mod">
          <ac:chgData name="石 宇" userId="a21cc348fe83993f" providerId="LiveId" clId="{338D86A5-7E24-4720-A17A-ACD420589387}" dt="2022-09-22T09:53:27.187" v="193" actId="478"/>
          <ac:spMkLst>
            <pc:docMk/>
            <pc:sldMk cId="0" sldId="885"/>
            <ac:spMk id="22" creationId="{DA110476-44D9-53E5-02A0-C4F16FFF2A7D}"/>
          </ac:spMkLst>
        </pc:spChg>
        <pc:spChg chg="add del mod">
          <ac:chgData name="石 宇" userId="a21cc348fe83993f" providerId="LiveId" clId="{338D86A5-7E24-4720-A17A-ACD420589387}" dt="2022-09-22T09:53:27.187" v="193" actId="478"/>
          <ac:spMkLst>
            <pc:docMk/>
            <pc:sldMk cId="0" sldId="885"/>
            <ac:spMk id="23" creationId="{AF6D1C35-D33C-F9A5-94AB-A4B037CB2CB2}"/>
          </ac:spMkLst>
        </pc:spChg>
        <pc:spChg chg="add del mod">
          <ac:chgData name="石 宇" userId="a21cc348fe83993f" providerId="LiveId" clId="{338D86A5-7E24-4720-A17A-ACD420589387}" dt="2022-09-22T09:53:27.187" v="193" actId="478"/>
          <ac:spMkLst>
            <pc:docMk/>
            <pc:sldMk cId="0" sldId="885"/>
            <ac:spMk id="24" creationId="{AE39D710-5D2A-5356-C320-5121C16FC3D6}"/>
          </ac:spMkLst>
        </pc:spChg>
        <pc:spChg chg="add del mod">
          <ac:chgData name="石 宇" userId="a21cc348fe83993f" providerId="LiveId" clId="{338D86A5-7E24-4720-A17A-ACD420589387}" dt="2022-09-22T09:53:27.187" v="193" actId="478"/>
          <ac:spMkLst>
            <pc:docMk/>
            <pc:sldMk cId="0" sldId="885"/>
            <ac:spMk id="25" creationId="{01D85898-4C5E-AF08-361E-36F35BAC7AB6}"/>
          </ac:spMkLst>
        </pc:spChg>
        <pc:spChg chg="add del mod">
          <ac:chgData name="石 宇" userId="a21cc348fe83993f" providerId="LiveId" clId="{338D86A5-7E24-4720-A17A-ACD420589387}" dt="2022-09-22T09:53:24.939" v="192" actId="478"/>
          <ac:spMkLst>
            <pc:docMk/>
            <pc:sldMk cId="0" sldId="885"/>
            <ac:spMk id="26" creationId="{385252FD-D9F2-EFFD-8E00-FFF7A1FB47DE}"/>
          </ac:spMkLst>
        </pc:spChg>
        <pc:spChg chg="mod">
          <ac:chgData name="石 宇" userId="a21cc348fe83993f" providerId="LiveId" clId="{338D86A5-7E24-4720-A17A-ACD420589387}" dt="2022-09-22T09:55:26.747" v="266"/>
          <ac:spMkLst>
            <pc:docMk/>
            <pc:sldMk cId="0" sldId="885"/>
            <ac:spMk id="28" creationId="{4D7590B4-6FC7-6545-A727-6C202B499332}"/>
          </ac:spMkLst>
        </pc:spChg>
        <pc:spChg chg="mod">
          <ac:chgData name="石 宇" userId="a21cc348fe83993f" providerId="LiveId" clId="{338D86A5-7E24-4720-A17A-ACD420589387}" dt="2022-09-22T09:55:26.747" v="266"/>
          <ac:spMkLst>
            <pc:docMk/>
            <pc:sldMk cId="0" sldId="885"/>
            <ac:spMk id="29" creationId="{5091ADA1-5DD0-C450-6621-F2C3A1552702}"/>
          </ac:spMkLst>
        </pc:spChg>
        <pc:spChg chg="mod">
          <ac:chgData name="石 宇" userId="a21cc348fe83993f" providerId="LiveId" clId="{338D86A5-7E24-4720-A17A-ACD420589387}" dt="2022-09-22T09:55:26.747" v="266"/>
          <ac:spMkLst>
            <pc:docMk/>
            <pc:sldMk cId="0" sldId="885"/>
            <ac:spMk id="30" creationId="{36FB0F5E-C0C0-6840-B068-188E85C9A896}"/>
          </ac:spMkLst>
        </pc:spChg>
        <pc:spChg chg="mod">
          <ac:chgData name="石 宇" userId="a21cc348fe83993f" providerId="LiveId" clId="{338D86A5-7E24-4720-A17A-ACD420589387}" dt="2022-09-22T09:55:26.747" v="266"/>
          <ac:spMkLst>
            <pc:docMk/>
            <pc:sldMk cId="0" sldId="885"/>
            <ac:spMk id="31" creationId="{57567F82-355D-2AAA-12A1-B2F5234963A1}"/>
          </ac:spMkLst>
        </pc:spChg>
        <pc:spChg chg="add mod">
          <ac:chgData name="石 宇" userId="a21cc348fe83993f" providerId="LiveId" clId="{338D86A5-7E24-4720-A17A-ACD420589387}" dt="2022-09-22T09:55:33.364" v="268" actId="1076"/>
          <ac:spMkLst>
            <pc:docMk/>
            <pc:sldMk cId="0" sldId="885"/>
            <ac:spMk id="32" creationId="{1E78324C-6BDA-9C26-B84C-4D6F06B1B687}"/>
          </ac:spMkLst>
        </pc:spChg>
        <pc:grpChg chg="add mod">
          <ac:chgData name="石 宇" userId="a21cc348fe83993f" providerId="LiveId" clId="{338D86A5-7E24-4720-A17A-ACD420589387}" dt="2022-09-22T09:53:40.879" v="257" actId="1035"/>
          <ac:grpSpMkLst>
            <pc:docMk/>
            <pc:sldMk cId="0" sldId="885"/>
            <ac:grpSpMk id="4" creationId="{1E8BE0DE-7AE9-3E60-C42A-7AD3F0EF9C06}"/>
          </ac:grpSpMkLst>
        </pc:grpChg>
        <pc:grpChg chg="add mod">
          <ac:chgData name="石 宇" userId="a21cc348fe83993f" providerId="LiveId" clId="{338D86A5-7E24-4720-A17A-ACD420589387}" dt="2022-09-22T09:55:44.575" v="269" actId="1076"/>
          <ac:grpSpMkLst>
            <pc:docMk/>
            <pc:sldMk cId="0" sldId="885"/>
            <ac:grpSpMk id="27" creationId="{F82B48DE-02FF-65BA-ED6F-E38BF1410FF9}"/>
          </ac:grpSpMkLst>
        </pc:grpChg>
        <pc:picChg chg="del">
          <ac:chgData name="石 宇" userId="a21cc348fe83993f" providerId="LiveId" clId="{338D86A5-7E24-4720-A17A-ACD420589387}" dt="2022-09-22T09:52:23.871" v="145" actId="478"/>
          <ac:picMkLst>
            <pc:docMk/>
            <pc:sldMk cId="0" sldId="885"/>
            <ac:picMk id="7" creationId="{00000000-0000-0000-0000-000000000000}"/>
          </ac:picMkLst>
        </pc:picChg>
        <pc:cxnChg chg="mod">
          <ac:chgData name="石 宇" userId="a21cc348fe83993f" providerId="LiveId" clId="{338D86A5-7E24-4720-A17A-ACD420589387}" dt="2022-09-22T09:52:24.348" v="146"/>
          <ac:cxnSpMkLst>
            <pc:docMk/>
            <pc:sldMk cId="0" sldId="885"/>
            <ac:cxnSpMk id="10" creationId="{A45B98F1-7AC6-78AE-4D9F-D11F8D0BB3F1}"/>
          </ac:cxnSpMkLst>
        </pc:cxnChg>
        <pc:cxnChg chg="mod">
          <ac:chgData name="石 宇" userId="a21cc348fe83993f" providerId="LiveId" clId="{338D86A5-7E24-4720-A17A-ACD420589387}" dt="2022-09-22T09:52:24.348" v="146"/>
          <ac:cxnSpMkLst>
            <pc:docMk/>
            <pc:sldMk cId="0" sldId="885"/>
            <ac:cxnSpMk id="13" creationId="{E3FB2421-FBBA-7948-7A23-E8990885B2A0}"/>
          </ac:cxnSpMkLst>
        </pc:cxnChg>
        <pc:cxnChg chg="mod">
          <ac:chgData name="石 宇" userId="a21cc348fe83993f" providerId="LiveId" clId="{338D86A5-7E24-4720-A17A-ACD420589387}" dt="2022-09-22T09:52:24.348" v="146"/>
          <ac:cxnSpMkLst>
            <pc:docMk/>
            <pc:sldMk cId="0" sldId="885"/>
            <ac:cxnSpMk id="14" creationId="{1FD29211-69AF-4319-8530-0341E8344B63}"/>
          </ac:cxnSpMkLst>
        </pc:cxnChg>
      </pc:sldChg>
      <pc:sldChg chg="del">
        <pc:chgData name="石 宇" userId="a21cc348fe83993f" providerId="LiveId" clId="{338D86A5-7E24-4720-A17A-ACD420589387}" dt="2022-09-23T07:30:16.848" v="2373" actId="47"/>
        <pc:sldMkLst>
          <pc:docMk/>
          <pc:sldMk cId="0" sldId="886"/>
        </pc:sldMkLst>
      </pc:sldChg>
      <pc:sldChg chg="del">
        <pc:chgData name="石 宇" userId="a21cc348fe83993f" providerId="LiveId" clId="{338D86A5-7E24-4720-A17A-ACD420589387}" dt="2022-09-23T07:30:17.488" v="2374" actId="47"/>
        <pc:sldMkLst>
          <pc:docMk/>
          <pc:sldMk cId="0" sldId="887"/>
        </pc:sldMkLst>
      </pc:sldChg>
      <pc:sldChg chg="del">
        <pc:chgData name="石 宇" userId="a21cc348fe83993f" providerId="LiveId" clId="{338D86A5-7E24-4720-A17A-ACD420589387}" dt="2022-09-22T10:53:30.755" v="1145" actId="47"/>
        <pc:sldMkLst>
          <pc:docMk/>
          <pc:sldMk cId="2878943425" sldId="888"/>
        </pc:sldMkLst>
      </pc:sldChg>
      <pc:sldChg chg="addSp delSp modSp add mod">
        <pc:chgData name="石 宇" userId="a21cc348fe83993f" providerId="LiveId" clId="{338D86A5-7E24-4720-A17A-ACD420589387}" dt="2022-09-22T10:00:44.317" v="299" actId="20577"/>
        <pc:sldMkLst>
          <pc:docMk/>
          <pc:sldMk cId="1864987199" sldId="889"/>
        </pc:sldMkLst>
        <pc:spChg chg="mod">
          <ac:chgData name="石 宇" userId="a21cc348fe83993f" providerId="LiveId" clId="{338D86A5-7E24-4720-A17A-ACD420589387}" dt="2022-09-22T10:00:44.317" v="299" actId="20577"/>
          <ac:spMkLst>
            <pc:docMk/>
            <pc:sldMk cId="1864987199" sldId="889"/>
            <ac:spMk id="2" creationId="{00000000-0000-0000-0000-000000000000}"/>
          </ac:spMkLst>
        </pc:spChg>
        <pc:spChg chg="add mod">
          <ac:chgData name="石 宇" userId="a21cc348fe83993f" providerId="LiveId" clId="{338D86A5-7E24-4720-A17A-ACD420589387}" dt="2022-09-22T09:58:53.711" v="281" actId="1076"/>
          <ac:spMkLst>
            <pc:docMk/>
            <pc:sldMk cId="1864987199" sldId="889"/>
            <ac:spMk id="6" creationId="{AA08C324-E7CE-08FA-32EF-6D6ACA1ACD56}"/>
          </ac:spMkLst>
        </pc:spChg>
        <pc:spChg chg="del">
          <ac:chgData name="石 宇" userId="a21cc348fe83993f" providerId="LiveId" clId="{338D86A5-7E24-4720-A17A-ACD420589387}" dt="2022-09-22T09:56:10.683" v="271" actId="478"/>
          <ac:spMkLst>
            <pc:docMk/>
            <pc:sldMk cId="1864987199" sldId="889"/>
            <ac:spMk id="18" creationId="{8EA22248-1615-CA1A-2578-295E4C30EB6C}"/>
          </ac:spMkLst>
        </pc:spChg>
        <pc:spChg chg="del">
          <ac:chgData name="石 宇" userId="a21cc348fe83993f" providerId="LiveId" clId="{338D86A5-7E24-4720-A17A-ACD420589387}" dt="2022-09-22T09:56:10.683" v="271" actId="478"/>
          <ac:spMkLst>
            <pc:docMk/>
            <pc:sldMk cId="1864987199" sldId="889"/>
            <ac:spMk id="19" creationId="{C0756439-5EE1-59D0-2754-43AFE3EA8217}"/>
          </ac:spMkLst>
        </pc:spChg>
        <pc:spChg chg="del">
          <ac:chgData name="石 宇" userId="a21cc348fe83993f" providerId="LiveId" clId="{338D86A5-7E24-4720-A17A-ACD420589387}" dt="2022-09-22T09:56:10.683" v="271" actId="478"/>
          <ac:spMkLst>
            <pc:docMk/>
            <pc:sldMk cId="1864987199" sldId="889"/>
            <ac:spMk id="20" creationId="{8D63DA1F-2A8C-DABD-F5ED-7E4B89AD6BD0}"/>
          </ac:spMkLst>
        </pc:spChg>
        <pc:spChg chg="del">
          <ac:chgData name="石 宇" userId="a21cc348fe83993f" providerId="LiveId" clId="{338D86A5-7E24-4720-A17A-ACD420589387}" dt="2022-09-22T09:56:10.683" v="271" actId="478"/>
          <ac:spMkLst>
            <pc:docMk/>
            <pc:sldMk cId="1864987199" sldId="889"/>
            <ac:spMk id="21" creationId="{EF55041F-ABDA-2523-EE49-75992C445E67}"/>
          </ac:spMkLst>
        </pc:spChg>
        <pc:spChg chg="del">
          <ac:chgData name="石 宇" userId="a21cc348fe83993f" providerId="LiveId" clId="{338D86A5-7E24-4720-A17A-ACD420589387}" dt="2022-09-22T09:56:10.683" v="271" actId="478"/>
          <ac:spMkLst>
            <pc:docMk/>
            <pc:sldMk cId="1864987199" sldId="889"/>
            <ac:spMk id="32" creationId="{1E78324C-6BDA-9C26-B84C-4D6F06B1B687}"/>
          </ac:spMkLst>
        </pc:spChg>
        <pc:grpChg chg="del">
          <ac:chgData name="石 宇" userId="a21cc348fe83993f" providerId="LiveId" clId="{338D86A5-7E24-4720-A17A-ACD420589387}" dt="2022-09-22T09:56:10.683" v="271" actId="478"/>
          <ac:grpSpMkLst>
            <pc:docMk/>
            <pc:sldMk cId="1864987199" sldId="889"/>
            <ac:grpSpMk id="4" creationId="{1E8BE0DE-7AE9-3E60-C42A-7AD3F0EF9C06}"/>
          </ac:grpSpMkLst>
        </pc:grpChg>
        <pc:grpChg chg="del">
          <ac:chgData name="石 宇" userId="a21cc348fe83993f" providerId="LiveId" clId="{338D86A5-7E24-4720-A17A-ACD420589387}" dt="2022-09-22T09:56:10.683" v="271" actId="478"/>
          <ac:grpSpMkLst>
            <pc:docMk/>
            <pc:sldMk cId="1864987199" sldId="889"/>
            <ac:grpSpMk id="27" creationId="{F82B48DE-02FF-65BA-ED6F-E38BF1410FF9}"/>
          </ac:grpSpMkLst>
        </pc:grpChg>
        <pc:picChg chg="add mod">
          <ac:chgData name="石 宇" userId="a21cc348fe83993f" providerId="LiveId" clId="{338D86A5-7E24-4720-A17A-ACD420589387}" dt="2022-09-22T09:59:00.715" v="282" actId="1076"/>
          <ac:picMkLst>
            <pc:docMk/>
            <pc:sldMk cId="1864987199" sldId="889"/>
            <ac:picMk id="7" creationId="{AA2F5318-79F2-D3DA-F5E6-30F9E4564CF7}"/>
          </ac:picMkLst>
        </pc:picChg>
        <pc:cxnChg chg="mod">
          <ac:chgData name="石 宇" userId="a21cc348fe83993f" providerId="LiveId" clId="{338D86A5-7E24-4720-A17A-ACD420589387}" dt="2022-09-22T09:56:10.683" v="271" actId="478"/>
          <ac:cxnSpMkLst>
            <pc:docMk/>
            <pc:sldMk cId="1864987199" sldId="889"/>
            <ac:cxnSpMk id="10" creationId="{A45B98F1-7AC6-78AE-4D9F-D11F8D0BB3F1}"/>
          </ac:cxnSpMkLst>
        </pc:cxnChg>
      </pc:sldChg>
      <pc:sldChg chg="addSp modSp add mod ord">
        <pc:chgData name="石 宇" userId="a21cc348fe83993f" providerId="LiveId" clId="{338D86A5-7E24-4720-A17A-ACD420589387}" dt="2022-09-22T10:04:02.460" v="316" actId="1076"/>
        <pc:sldMkLst>
          <pc:docMk/>
          <pc:sldMk cId="3965447133" sldId="890"/>
        </pc:sldMkLst>
        <pc:spChg chg="mod">
          <ac:chgData name="石 宇" userId="a21cc348fe83993f" providerId="LiveId" clId="{338D86A5-7E24-4720-A17A-ACD420589387}" dt="2022-09-22T10:00:12.721" v="289"/>
          <ac:spMkLst>
            <pc:docMk/>
            <pc:sldMk cId="3965447133" sldId="890"/>
            <ac:spMk id="2" creationId="{00000000-0000-0000-0000-000000000000}"/>
          </ac:spMkLst>
        </pc:spChg>
        <pc:spChg chg="add mod">
          <ac:chgData name="石 宇" userId="a21cc348fe83993f" providerId="LiveId" clId="{338D86A5-7E24-4720-A17A-ACD420589387}" dt="2022-09-22T10:04:02.460" v="316" actId="1076"/>
          <ac:spMkLst>
            <pc:docMk/>
            <pc:sldMk cId="3965447133" sldId="890"/>
            <ac:spMk id="4" creationId="{B1C35C0F-88D9-9E14-2920-FB963AF5803C}"/>
          </ac:spMkLst>
        </pc:spChg>
        <pc:spChg chg="add mod">
          <ac:chgData name="石 宇" userId="a21cc348fe83993f" providerId="LiveId" clId="{338D86A5-7E24-4720-A17A-ACD420589387}" dt="2022-09-22T10:04:02.460" v="316" actId="1076"/>
          <ac:spMkLst>
            <pc:docMk/>
            <pc:sldMk cId="3965447133" sldId="890"/>
            <ac:spMk id="5" creationId="{435C9BA0-7066-7E7D-DAFA-7DDC876C38E4}"/>
          </ac:spMkLst>
        </pc:spChg>
        <pc:spChg chg="add mod">
          <ac:chgData name="石 宇" userId="a21cc348fe83993f" providerId="LiveId" clId="{338D86A5-7E24-4720-A17A-ACD420589387}" dt="2022-09-22T10:04:02.460" v="316" actId="1076"/>
          <ac:spMkLst>
            <pc:docMk/>
            <pc:sldMk cId="3965447133" sldId="890"/>
            <ac:spMk id="6" creationId="{B330188C-BCC5-F2F8-3F67-899F7A274BF5}"/>
          </ac:spMkLst>
        </pc:spChg>
        <pc:spChg chg="add mod">
          <ac:chgData name="石 宇" userId="a21cc348fe83993f" providerId="LiveId" clId="{338D86A5-7E24-4720-A17A-ACD420589387}" dt="2022-09-22T10:04:02.460" v="316" actId="1076"/>
          <ac:spMkLst>
            <pc:docMk/>
            <pc:sldMk cId="3965447133" sldId="890"/>
            <ac:spMk id="7" creationId="{711F0005-524F-7CDC-BEC9-50C5E39C5586}"/>
          </ac:spMkLst>
        </pc:spChg>
      </pc:sldChg>
      <pc:sldChg chg="addSp delSp modSp add mod">
        <pc:chgData name="石 宇" userId="a21cc348fe83993f" providerId="LiveId" clId="{338D86A5-7E24-4720-A17A-ACD420589387}" dt="2022-09-22T10:03:37.618" v="315" actId="1076"/>
        <pc:sldMkLst>
          <pc:docMk/>
          <pc:sldMk cId="1829573624" sldId="891"/>
        </pc:sldMkLst>
        <pc:spChg chg="mod">
          <ac:chgData name="石 宇" userId="a21cc348fe83993f" providerId="LiveId" clId="{338D86A5-7E24-4720-A17A-ACD420589387}" dt="2022-09-22T10:02:50.635" v="308"/>
          <ac:spMkLst>
            <pc:docMk/>
            <pc:sldMk cId="1829573624" sldId="891"/>
            <ac:spMk id="5" creationId="{1BBE0ABD-1C26-F322-8BFC-C7855A1BC76F}"/>
          </ac:spMkLst>
        </pc:spChg>
        <pc:spChg chg="del">
          <ac:chgData name="石 宇" userId="a21cc348fe83993f" providerId="LiveId" clId="{338D86A5-7E24-4720-A17A-ACD420589387}" dt="2022-09-22T10:01:40.290" v="305" actId="478"/>
          <ac:spMkLst>
            <pc:docMk/>
            <pc:sldMk cId="1829573624" sldId="891"/>
            <ac:spMk id="6" creationId="{AA08C324-E7CE-08FA-32EF-6D6ACA1ACD56}"/>
          </ac:spMkLst>
        </pc:spChg>
        <pc:spChg chg="mod">
          <ac:chgData name="石 宇" userId="a21cc348fe83993f" providerId="LiveId" clId="{338D86A5-7E24-4720-A17A-ACD420589387}" dt="2022-09-22T10:02:50.635" v="308"/>
          <ac:spMkLst>
            <pc:docMk/>
            <pc:sldMk cId="1829573624" sldId="891"/>
            <ac:spMk id="8" creationId="{19619943-852C-8157-D833-E7587F2B9B18}"/>
          </ac:spMkLst>
        </pc:spChg>
        <pc:spChg chg="mod">
          <ac:chgData name="石 宇" userId="a21cc348fe83993f" providerId="LiveId" clId="{338D86A5-7E24-4720-A17A-ACD420589387}" dt="2022-09-22T10:02:50.635" v="308"/>
          <ac:spMkLst>
            <pc:docMk/>
            <pc:sldMk cId="1829573624" sldId="891"/>
            <ac:spMk id="9" creationId="{70358B5B-62CD-787C-453D-6519632E6E63}"/>
          </ac:spMkLst>
        </pc:spChg>
        <pc:spChg chg="mod">
          <ac:chgData name="石 宇" userId="a21cc348fe83993f" providerId="LiveId" clId="{338D86A5-7E24-4720-A17A-ACD420589387}" dt="2022-09-22T10:02:50.635" v="308"/>
          <ac:spMkLst>
            <pc:docMk/>
            <pc:sldMk cId="1829573624" sldId="891"/>
            <ac:spMk id="11" creationId="{AFCE31D8-4603-647F-E064-C694440521FA}"/>
          </ac:spMkLst>
        </pc:spChg>
        <pc:spChg chg="mod">
          <ac:chgData name="石 宇" userId="a21cc348fe83993f" providerId="LiveId" clId="{338D86A5-7E24-4720-A17A-ACD420589387}" dt="2022-09-22T10:02:50.635" v="308"/>
          <ac:spMkLst>
            <pc:docMk/>
            <pc:sldMk cId="1829573624" sldId="891"/>
            <ac:spMk id="12" creationId="{79B57E6B-01D5-7133-47E9-2312BCA0E37E}"/>
          </ac:spMkLst>
        </pc:spChg>
        <pc:spChg chg="mod">
          <ac:chgData name="石 宇" userId="a21cc348fe83993f" providerId="LiveId" clId="{338D86A5-7E24-4720-A17A-ACD420589387}" dt="2022-09-22T10:02:50.635" v="308"/>
          <ac:spMkLst>
            <pc:docMk/>
            <pc:sldMk cId="1829573624" sldId="891"/>
            <ac:spMk id="15" creationId="{E3FFD18E-D967-A1D7-0C98-452B9D7D136E}"/>
          </ac:spMkLst>
        </pc:spChg>
        <pc:spChg chg="mod">
          <ac:chgData name="石 宇" userId="a21cc348fe83993f" providerId="LiveId" clId="{338D86A5-7E24-4720-A17A-ACD420589387}" dt="2022-09-22T10:02:50.635" v="308"/>
          <ac:spMkLst>
            <pc:docMk/>
            <pc:sldMk cId="1829573624" sldId="891"/>
            <ac:spMk id="17" creationId="{C06F7EFC-C93A-00F5-DF31-E5D4B73B7DDA}"/>
          </ac:spMkLst>
        </pc:spChg>
        <pc:spChg chg="mod">
          <ac:chgData name="石 宇" userId="a21cc348fe83993f" providerId="LiveId" clId="{338D86A5-7E24-4720-A17A-ACD420589387}" dt="2022-09-22T10:02:50.635" v="308"/>
          <ac:spMkLst>
            <pc:docMk/>
            <pc:sldMk cId="1829573624" sldId="891"/>
            <ac:spMk id="18" creationId="{DD1159E9-E985-B3FD-00C3-08B6D1853504}"/>
          </ac:spMkLst>
        </pc:spChg>
        <pc:spChg chg="mod">
          <ac:chgData name="石 宇" userId="a21cc348fe83993f" providerId="LiveId" clId="{338D86A5-7E24-4720-A17A-ACD420589387}" dt="2022-09-22T10:02:50.635" v="308"/>
          <ac:spMkLst>
            <pc:docMk/>
            <pc:sldMk cId="1829573624" sldId="891"/>
            <ac:spMk id="19" creationId="{27E17256-7062-E87C-D311-D6FD6AC32464}"/>
          </ac:spMkLst>
        </pc:spChg>
        <pc:spChg chg="mod">
          <ac:chgData name="石 宇" userId="a21cc348fe83993f" providerId="LiveId" clId="{338D86A5-7E24-4720-A17A-ACD420589387}" dt="2022-09-22T10:02:50.635" v="308"/>
          <ac:spMkLst>
            <pc:docMk/>
            <pc:sldMk cId="1829573624" sldId="891"/>
            <ac:spMk id="21" creationId="{F47A1CB3-D222-4AAB-3049-346613CAE31A}"/>
          </ac:spMkLst>
        </pc:spChg>
        <pc:spChg chg="mod">
          <ac:chgData name="石 宇" userId="a21cc348fe83993f" providerId="LiveId" clId="{338D86A5-7E24-4720-A17A-ACD420589387}" dt="2022-09-22T10:02:50.635" v="308"/>
          <ac:spMkLst>
            <pc:docMk/>
            <pc:sldMk cId="1829573624" sldId="891"/>
            <ac:spMk id="24" creationId="{86445ADD-D9B3-48C8-6450-92406ACC9CD8}"/>
          </ac:spMkLst>
        </pc:spChg>
        <pc:spChg chg="add del mod">
          <ac:chgData name="石 宇" userId="a21cc348fe83993f" providerId="LiveId" clId="{338D86A5-7E24-4720-A17A-ACD420589387}" dt="2022-09-22T10:03:16.140" v="311"/>
          <ac:spMkLst>
            <pc:docMk/>
            <pc:sldMk cId="1829573624" sldId="891"/>
            <ac:spMk id="25" creationId="{19F05D6B-8497-252D-1D87-FCE9DB65A00D}"/>
          </ac:spMkLst>
        </pc:spChg>
        <pc:spChg chg="add mod">
          <ac:chgData name="石 宇" userId="a21cc348fe83993f" providerId="LiveId" clId="{338D86A5-7E24-4720-A17A-ACD420589387}" dt="2022-09-22T10:03:37.618" v="315" actId="1076"/>
          <ac:spMkLst>
            <pc:docMk/>
            <pc:sldMk cId="1829573624" sldId="891"/>
            <ac:spMk id="26" creationId="{465A52D4-2255-F206-2609-3EA4D0A3C0FF}"/>
          </ac:spMkLst>
        </pc:spChg>
        <pc:spChg chg="add mod">
          <ac:chgData name="石 宇" userId="a21cc348fe83993f" providerId="LiveId" clId="{338D86A5-7E24-4720-A17A-ACD420589387}" dt="2022-09-22T10:03:25.274" v="313" actId="1076"/>
          <ac:spMkLst>
            <pc:docMk/>
            <pc:sldMk cId="1829573624" sldId="891"/>
            <ac:spMk id="27" creationId="{DFC7083F-2703-4C7D-CD2B-3E73B0645DAF}"/>
          </ac:spMkLst>
        </pc:spChg>
        <pc:spChg chg="add mod">
          <ac:chgData name="石 宇" userId="a21cc348fe83993f" providerId="LiveId" clId="{338D86A5-7E24-4720-A17A-ACD420589387}" dt="2022-09-22T10:03:25.274" v="313" actId="1076"/>
          <ac:spMkLst>
            <pc:docMk/>
            <pc:sldMk cId="1829573624" sldId="891"/>
            <ac:spMk id="28" creationId="{3AF5E681-B22D-47FF-E5DB-2B0F8D9521B8}"/>
          </ac:spMkLst>
        </pc:spChg>
        <pc:spChg chg="add mod">
          <ac:chgData name="石 宇" userId="a21cc348fe83993f" providerId="LiveId" clId="{338D86A5-7E24-4720-A17A-ACD420589387}" dt="2022-09-22T10:03:25.274" v="313" actId="1076"/>
          <ac:spMkLst>
            <pc:docMk/>
            <pc:sldMk cId="1829573624" sldId="891"/>
            <ac:spMk id="31" creationId="{777B554E-E168-3AA5-F642-D04DF523D340}"/>
          </ac:spMkLst>
        </pc:spChg>
        <pc:spChg chg="add mod">
          <ac:chgData name="石 宇" userId="a21cc348fe83993f" providerId="LiveId" clId="{338D86A5-7E24-4720-A17A-ACD420589387}" dt="2022-09-22T10:03:25.274" v="313" actId="1076"/>
          <ac:spMkLst>
            <pc:docMk/>
            <pc:sldMk cId="1829573624" sldId="891"/>
            <ac:spMk id="33" creationId="{A36BDE4B-4082-FEF1-5C70-0B08F6954A09}"/>
          </ac:spMkLst>
        </pc:spChg>
        <pc:spChg chg="add mod">
          <ac:chgData name="石 宇" userId="a21cc348fe83993f" providerId="LiveId" clId="{338D86A5-7E24-4720-A17A-ACD420589387}" dt="2022-09-22T10:03:25.274" v="313" actId="1076"/>
          <ac:spMkLst>
            <pc:docMk/>
            <pc:sldMk cId="1829573624" sldId="891"/>
            <ac:spMk id="35" creationId="{ECF928FA-EFDD-C9A9-578D-E675C5FD27B3}"/>
          </ac:spMkLst>
        </pc:spChg>
        <pc:grpChg chg="add mod">
          <ac:chgData name="石 宇" userId="a21cc348fe83993f" providerId="LiveId" clId="{338D86A5-7E24-4720-A17A-ACD420589387}" dt="2022-09-22T10:02:54.801" v="309" actId="1076"/>
          <ac:grpSpMkLst>
            <pc:docMk/>
            <pc:sldMk cId="1829573624" sldId="891"/>
            <ac:grpSpMk id="4" creationId="{B66D2B6A-EF96-28C2-EC78-F55CF673D758}"/>
          </ac:grpSpMkLst>
        </pc:grpChg>
        <pc:grpChg chg="add mod">
          <ac:chgData name="石 宇" userId="a21cc348fe83993f" providerId="LiveId" clId="{338D86A5-7E24-4720-A17A-ACD420589387}" dt="2022-09-22T10:03:33.191" v="314" actId="1076"/>
          <ac:grpSpMkLst>
            <pc:docMk/>
            <pc:sldMk cId="1829573624" sldId="891"/>
            <ac:grpSpMk id="16" creationId="{2854B368-E4CE-5833-C57B-0119AF2BEE0B}"/>
          </ac:grpSpMkLst>
        </pc:grpChg>
        <pc:picChg chg="del">
          <ac:chgData name="石 宇" userId="a21cc348fe83993f" providerId="LiveId" clId="{338D86A5-7E24-4720-A17A-ACD420589387}" dt="2022-09-22T10:01:39.494" v="304" actId="478"/>
          <ac:picMkLst>
            <pc:docMk/>
            <pc:sldMk cId="1829573624" sldId="891"/>
            <ac:picMk id="7" creationId="{AA2F5318-79F2-D3DA-F5E6-30F9E4564CF7}"/>
          </ac:picMkLst>
        </pc:picChg>
        <pc:cxnChg chg="mod">
          <ac:chgData name="石 宇" userId="a21cc348fe83993f" providerId="LiveId" clId="{338D86A5-7E24-4720-A17A-ACD420589387}" dt="2022-09-22T10:02:50.635" v="308"/>
          <ac:cxnSpMkLst>
            <pc:docMk/>
            <pc:sldMk cId="1829573624" sldId="891"/>
            <ac:cxnSpMk id="10" creationId="{DB488183-D9EB-7E4D-BCEF-887D1F66D888}"/>
          </ac:cxnSpMkLst>
        </pc:cxnChg>
        <pc:cxnChg chg="mod">
          <ac:chgData name="石 宇" userId="a21cc348fe83993f" providerId="LiveId" clId="{338D86A5-7E24-4720-A17A-ACD420589387}" dt="2022-09-22T10:02:50.635" v="308"/>
          <ac:cxnSpMkLst>
            <pc:docMk/>
            <pc:sldMk cId="1829573624" sldId="891"/>
            <ac:cxnSpMk id="13" creationId="{48015CA6-8F79-01A2-46C9-D81D73200E0F}"/>
          </ac:cxnSpMkLst>
        </pc:cxnChg>
        <pc:cxnChg chg="mod">
          <ac:chgData name="石 宇" userId="a21cc348fe83993f" providerId="LiveId" clId="{338D86A5-7E24-4720-A17A-ACD420589387}" dt="2022-09-22T10:02:50.635" v="308"/>
          <ac:cxnSpMkLst>
            <pc:docMk/>
            <pc:sldMk cId="1829573624" sldId="891"/>
            <ac:cxnSpMk id="14" creationId="{E6EE62B0-C939-77BE-611C-B091748160D9}"/>
          </ac:cxnSpMkLst>
        </pc:cxnChg>
        <pc:cxnChg chg="mod">
          <ac:chgData name="石 宇" userId="a21cc348fe83993f" providerId="LiveId" clId="{338D86A5-7E24-4720-A17A-ACD420589387}" dt="2022-09-22T10:02:50.635" v="308"/>
          <ac:cxnSpMkLst>
            <pc:docMk/>
            <pc:sldMk cId="1829573624" sldId="891"/>
            <ac:cxnSpMk id="20" creationId="{11B23447-81A9-A8C5-8404-00C27EE0E119}"/>
          </ac:cxnSpMkLst>
        </pc:cxnChg>
        <pc:cxnChg chg="mod">
          <ac:chgData name="石 宇" userId="a21cc348fe83993f" providerId="LiveId" clId="{338D86A5-7E24-4720-A17A-ACD420589387}" dt="2022-09-22T10:02:50.635" v="308"/>
          <ac:cxnSpMkLst>
            <pc:docMk/>
            <pc:sldMk cId="1829573624" sldId="891"/>
            <ac:cxnSpMk id="22" creationId="{B11A641A-7097-361B-EA77-657F436420AD}"/>
          </ac:cxnSpMkLst>
        </pc:cxnChg>
        <pc:cxnChg chg="mod">
          <ac:chgData name="石 宇" userId="a21cc348fe83993f" providerId="LiveId" clId="{338D86A5-7E24-4720-A17A-ACD420589387}" dt="2022-09-22T10:02:50.635" v="308"/>
          <ac:cxnSpMkLst>
            <pc:docMk/>
            <pc:sldMk cId="1829573624" sldId="891"/>
            <ac:cxnSpMk id="23" creationId="{B9B3C029-4C3E-592B-A873-31973134671A}"/>
          </ac:cxnSpMkLst>
        </pc:cxnChg>
        <pc:cxnChg chg="add mod">
          <ac:chgData name="石 宇" userId="a21cc348fe83993f" providerId="LiveId" clId="{338D86A5-7E24-4720-A17A-ACD420589387}" dt="2022-09-22T10:03:25.274" v="313" actId="1076"/>
          <ac:cxnSpMkLst>
            <pc:docMk/>
            <pc:sldMk cId="1829573624" sldId="891"/>
            <ac:cxnSpMk id="29" creationId="{0908F6AD-86A8-0866-E192-1AA88BFDBE98}"/>
          </ac:cxnSpMkLst>
        </pc:cxnChg>
        <pc:cxnChg chg="add mod">
          <ac:chgData name="石 宇" userId="a21cc348fe83993f" providerId="LiveId" clId="{338D86A5-7E24-4720-A17A-ACD420589387}" dt="2022-09-22T10:03:25.274" v="313" actId="1076"/>
          <ac:cxnSpMkLst>
            <pc:docMk/>
            <pc:sldMk cId="1829573624" sldId="891"/>
            <ac:cxnSpMk id="30" creationId="{A0644BE7-8D3B-6B32-6B0C-1942E2F6CBD2}"/>
          </ac:cxnSpMkLst>
        </pc:cxnChg>
        <pc:cxnChg chg="add mod">
          <ac:chgData name="石 宇" userId="a21cc348fe83993f" providerId="LiveId" clId="{338D86A5-7E24-4720-A17A-ACD420589387}" dt="2022-09-22T10:03:25.274" v="313" actId="1076"/>
          <ac:cxnSpMkLst>
            <pc:docMk/>
            <pc:sldMk cId="1829573624" sldId="891"/>
            <ac:cxnSpMk id="32" creationId="{1C738983-4A20-2D87-1213-CF2A2E9D56DD}"/>
          </ac:cxnSpMkLst>
        </pc:cxnChg>
        <pc:cxnChg chg="add mod">
          <ac:chgData name="石 宇" userId="a21cc348fe83993f" providerId="LiveId" clId="{338D86A5-7E24-4720-A17A-ACD420589387}" dt="2022-09-22T10:03:25.274" v="313" actId="1076"/>
          <ac:cxnSpMkLst>
            <pc:docMk/>
            <pc:sldMk cId="1829573624" sldId="891"/>
            <ac:cxnSpMk id="34" creationId="{AD47A70B-9DBA-C26F-4530-082E2271A529}"/>
          </ac:cxnSpMkLst>
        </pc:cxnChg>
      </pc:sldChg>
      <pc:sldChg chg="add del">
        <pc:chgData name="石 宇" userId="a21cc348fe83993f" providerId="LiveId" clId="{338D86A5-7E24-4720-A17A-ACD420589387}" dt="2022-09-22T10:01:33.294" v="303"/>
        <pc:sldMkLst>
          <pc:docMk/>
          <pc:sldMk cId="1368994737" sldId="892"/>
        </pc:sldMkLst>
      </pc:sldChg>
      <pc:sldChg chg="addSp delSp modSp add mod">
        <pc:chgData name="石 宇" userId="a21cc348fe83993f" providerId="LiveId" clId="{338D86A5-7E24-4720-A17A-ACD420589387}" dt="2022-09-22T10:05:31.755" v="324" actId="1076"/>
        <pc:sldMkLst>
          <pc:docMk/>
          <pc:sldMk cId="2156140651" sldId="892"/>
        </pc:sldMkLst>
        <pc:spChg chg="mod">
          <ac:chgData name="石 宇" userId="a21cc348fe83993f" providerId="LiveId" clId="{338D86A5-7E24-4720-A17A-ACD420589387}" dt="2022-09-22T10:05:14.562" v="320"/>
          <ac:spMkLst>
            <pc:docMk/>
            <pc:sldMk cId="2156140651" sldId="892"/>
            <ac:spMk id="2" creationId="{00000000-0000-0000-0000-000000000000}"/>
          </ac:spMkLst>
        </pc:spChg>
        <pc:spChg chg="del">
          <ac:chgData name="石 宇" userId="a21cc348fe83993f" providerId="LiveId" clId="{338D86A5-7E24-4720-A17A-ACD420589387}" dt="2022-09-22T10:05:24.562" v="321" actId="478"/>
          <ac:spMkLst>
            <pc:docMk/>
            <pc:sldMk cId="2156140651" sldId="892"/>
            <ac:spMk id="26" creationId="{465A52D4-2255-F206-2609-3EA4D0A3C0FF}"/>
          </ac:spMkLst>
        </pc:spChg>
        <pc:spChg chg="del">
          <ac:chgData name="石 宇" userId="a21cc348fe83993f" providerId="LiveId" clId="{338D86A5-7E24-4720-A17A-ACD420589387}" dt="2022-09-22T10:05:24.562" v="321" actId="478"/>
          <ac:spMkLst>
            <pc:docMk/>
            <pc:sldMk cId="2156140651" sldId="892"/>
            <ac:spMk id="27" creationId="{DFC7083F-2703-4C7D-CD2B-3E73B0645DAF}"/>
          </ac:spMkLst>
        </pc:spChg>
        <pc:spChg chg="del">
          <ac:chgData name="石 宇" userId="a21cc348fe83993f" providerId="LiveId" clId="{338D86A5-7E24-4720-A17A-ACD420589387}" dt="2022-09-22T10:05:24.562" v="321" actId="478"/>
          <ac:spMkLst>
            <pc:docMk/>
            <pc:sldMk cId="2156140651" sldId="892"/>
            <ac:spMk id="28" creationId="{3AF5E681-B22D-47FF-E5DB-2B0F8D9521B8}"/>
          </ac:spMkLst>
        </pc:spChg>
        <pc:spChg chg="del">
          <ac:chgData name="石 宇" userId="a21cc348fe83993f" providerId="LiveId" clId="{338D86A5-7E24-4720-A17A-ACD420589387}" dt="2022-09-22T10:05:24.562" v="321" actId="478"/>
          <ac:spMkLst>
            <pc:docMk/>
            <pc:sldMk cId="2156140651" sldId="892"/>
            <ac:spMk id="31" creationId="{777B554E-E168-3AA5-F642-D04DF523D340}"/>
          </ac:spMkLst>
        </pc:spChg>
        <pc:spChg chg="del">
          <ac:chgData name="石 宇" userId="a21cc348fe83993f" providerId="LiveId" clId="{338D86A5-7E24-4720-A17A-ACD420589387}" dt="2022-09-22T10:05:24.562" v="321" actId="478"/>
          <ac:spMkLst>
            <pc:docMk/>
            <pc:sldMk cId="2156140651" sldId="892"/>
            <ac:spMk id="33" creationId="{A36BDE4B-4082-FEF1-5C70-0B08F6954A09}"/>
          </ac:spMkLst>
        </pc:spChg>
        <pc:spChg chg="del">
          <ac:chgData name="石 宇" userId="a21cc348fe83993f" providerId="LiveId" clId="{338D86A5-7E24-4720-A17A-ACD420589387}" dt="2022-09-22T10:05:24.562" v="321" actId="478"/>
          <ac:spMkLst>
            <pc:docMk/>
            <pc:sldMk cId="2156140651" sldId="892"/>
            <ac:spMk id="35" creationId="{ECF928FA-EFDD-C9A9-578D-E675C5FD27B3}"/>
          </ac:spMkLst>
        </pc:spChg>
        <pc:grpChg chg="del">
          <ac:chgData name="石 宇" userId="a21cc348fe83993f" providerId="LiveId" clId="{338D86A5-7E24-4720-A17A-ACD420589387}" dt="2022-09-22T10:05:24.562" v="321" actId="478"/>
          <ac:grpSpMkLst>
            <pc:docMk/>
            <pc:sldMk cId="2156140651" sldId="892"/>
            <ac:grpSpMk id="4" creationId="{B66D2B6A-EF96-28C2-EC78-F55CF673D758}"/>
          </ac:grpSpMkLst>
        </pc:grpChg>
        <pc:grpChg chg="del">
          <ac:chgData name="石 宇" userId="a21cc348fe83993f" providerId="LiveId" clId="{338D86A5-7E24-4720-A17A-ACD420589387}" dt="2022-09-22T10:05:24.562" v="321" actId="478"/>
          <ac:grpSpMkLst>
            <pc:docMk/>
            <pc:sldMk cId="2156140651" sldId="892"/>
            <ac:grpSpMk id="16" creationId="{2854B368-E4CE-5833-C57B-0119AF2BEE0B}"/>
          </ac:grpSpMkLst>
        </pc:grpChg>
        <pc:picChg chg="add mod">
          <ac:chgData name="石 宇" userId="a21cc348fe83993f" providerId="LiveId" clId="{338D86A5-7E24-4720-A17A-ACD420589387}" dt="2022-09-22T10:05:31.755" v="324" actId="1076"/>
          <ac:picMkLst>
            <pc:docMk/>
            <pc:sldMk cId="2156140651" sldId="892"/>
            <ac:picMk id="6" creationId="{25F1123F-7DD7-75A0-A538-8458C8B3FE8C}"/>
          </ac:picMkLst>
        </pc:picChg>
        <pc:cxnChg chg="mod">
          <ac:chgData name="石 宇" userId="a21cc348fe83993f" providerId="LiveId" clId="{338D86A5-7E24-4720-A17A-ACD420589387}" dt="2022-09-22T10:05:24.562" v="321" actId="478"/>
          <ac:cxnSpMkLst>
            <pc:docMk/>
            <pc:sldMk cId="2156140651" sldId="892"/>
            <ac:cxnSpMk id="10" creationId="{DB488183-D9EB-7E4D-BCEF-887D1F66D888}"/>
          </ac:cxnSpMkLst>
        </pc:cxnChg>
        <pc:cxnChg chg="mod">
          <ac:chgData name="石 宇" userId="a21cc348fe83993f" providerId="LiveId" clId="{338D86A5-7E24-4720-A17A-ACD420589387}" dt="2022-09-22T10:05:24.562" v="321" actId="478"/>
          <ac:cxnSpMkLst>
            <pc:docMk/>
            <pc:sldMk cId="2156140651" sldId="892"/>
            <ac:cxnSpMk id="13" creationId="{48015CA6-8F79-01A2-46C9-D81D73200E0F}"/>
          </ac:cxnSpMkLst>
        </pc:cxnChg>
        <pc:cxnChg chg="mod">
          <ac:chgData name="石 宇" userId="a21cc348fe83993f" providerId="LiveId" clId="{338D86A5-7E24-4720-A17A-ACD420589387}" dt="2022-09-22T10:05:24.562" v="321" actId="478"/>
          <ac:cxnSpMkLst>
            <pc:docMk/>
            <pc:sldMk cId="2156140651" sldId="892"/>
            <ac:cxnSpMk id="20" creationId="{11B23447-81A9-A8C5-8404-00C27EE0E119}"/>
          </ac:cxnSpMkLst>
        </pc:cxnChg>
        <pc:cxnChg chg="mod">
          <ac:chgData name="石 宇" userId="a21cc348fe83993f" providerId="LiveId" clId="{338D86A5-7E24-4720-A17A-ACD420589387}" dt="2022-09-22T10:05:24.562" v="321" actId="478"/>
          <ac:cxnSpMkLst>
            <pc:docMk/>
            <pc:sldMk cId="2156140651" sldId="892"/>
            <ac:cxnSpMk id="22" creationId="{B11A641A-7097-361B-EA77-657F436420AD}"/>
          </ac:cxnSpMkLst>
        </pc:cxnChg>
        <pc:cxnChg chg="del mod">
          <ac:chgData name="石 宇" userId="a21cc348fe83993f" providerId="LiveId" clId="{338D86A5-7E24-4720-A17A-ACD420589387}" dt="2022-09-22T10:05:24.562" v="321" actId="478"/>
          <ac:cxnSpMkLst>
            <pc:docMk/>
            <pc:sldMk cId="2156140651" sldId="892"/>
            <ac:cxnSpMk id="29" creationId="{0908F6AD-86A8-0866-E192-1AA88BFDBE98}"/>
          </ac:cxnSpMkLst>
        </pc:cxnChg>
        <pc:cxnChg chg="del">
          <ac:chgData name="石 宇" userId="a21cc348fe83993f" providerId="LiveId" clId="{338D86A5-7E24-4720-A17A-ACD420589387}" dt="2022-09-22T10:05:24.562" v="321" actId="478"/>
          <ac:cxnSpMkLst>
            <pc:docMk/>
            <pc:sldMk cId="2156140651" sldId="892"/>
            <ac:cxnSpMk id="30" creationId="{A0644BE7-8D3B-6B32-6B0C-1942E2F6CBD2}"/>
          </ac:cxnSpMkLst>
        </pc:cxnChg>
        <pc:cxnChg chg="del mod">
          <ac:chgData name="石 宇" userId="a21cc348fe83993f" providerId="LiveId" clId="{338D86A5-7E24-4720-A17A-ACD420589387}" dt="2022-09-22T10:05:24.562" v="321" actId="478"/>
          <ac:cxnSpMkLst>
            <pc:docMk/>
            <pc:sldMk cId="2156140651" sldId="892"/>
            <ac:cxnSpMk id="32" creationId="{1C738983-4A20-2D87-1213-CF2A2E9D56DD}"/>
          </ac:cxnSpMkLst>
        </pc:cxnChg>
        <pc:cxnChg chg="del mod">
          <ac:chgData name="石 宇" userId="a21cc348fe83993f" providerId="LiveId" clId="{338D86A5-7E24-4720-A17A-ACD420589387}" dt="2022-09-22T10:05:24.562" v="321" actId="478"/>
          <ac:cxnSpMkLst>
            <pc:docMk/>
            <pc:sldMk cId="2156140651" sldId="892"/>
            <ac:cxnSpMk id="34" creationId="{AD47A70B-9DBA-C26F-4530-082E2271A529}"/>
          </ac:cxnSpMkLst>
        </pc:cxnChg>
      </pc:sldChg>
      <pc:sldChg chg="add del">
        <pc:chgData name="石 宇" userId="a21cc348fe83993f" providerId="LiveId" clId="{338D86A5-7E24-4720-A17A-ACD420589387}" dt="2022-09-22T10:02:46.497" v="307"/>
        <pc:sldMkLst>
          <pc:docMk/>
          <pc:sldMk cId="3892387039" sldId="892"/>
        </pc:sldMkLst>
      </pc:sldChg>
      <pc:sldChg chg="addSp delSp modSp add mod ord">
        <pc:chgData name="石 宇" userId="a21cc348fe83993f" providerId="LiveId" clId="{338D86A5-7E24-4720-A17A-ACD420589387}" dt="2022-09-23T07:56:25.609" v="2393" actId="1076"/>
        <pc:sldMkLst>
          <pc:docMk/>
          <pc:sldMk cId="215079462" sldId="893"/>
        </pc:sldMkLst>
        <pc:spChg chg="mod">
          <ac:chgData name="石 宇" userId="a21cc348fe83993f" providerId="LiveId" clId="{338D86A5-7E24-4720-A17A-ACD420589387}" dt="2022-09-22T10:07:10.883" v="365" actId="20577"/>
          <ac:spMkLst>
            <pc:docMk/>
            <pc:sldMk cId="215079462" sldId="893"/>
            <ac:spMk id="2" creationId="{00000000-0000-0000-0000-000000000000}"/>
          </ac:spMkLst>
        </pc:spChg>
        <pc:picChg chg="add del">
          <ac:chgData name="石 宇" userId="a21cc348fe83993f" providerId="LiveId" clId="{338D86A5-7E24-4720-A17A-ACD420589387}" dt="2022-09-23T03:15:51.713" v="2333" actId="22"/>
          <ac:picMkLst>
            <pc:docMk/>
            <pc:sldMk cId="215079462" sldId="893"/>
            <ac:picMk id="5" creationId="{5B4A4C08-0838-78C6-68E1-9314D4136695}"/>
          </ac:picMkLst>
        </pc:picChg>
        <pc:picChg chg="del">
          <ac:chgData name="石 宇" userId="a21cc348fe83993f" providerId="LiveId" clId="{338D86A5-7E24-4720-A17A-ACD420589387}" dt="2022-09-22T10:06:45.317" v="350" actId="478"/>
          <ac:picMkLst>
            <pc:docMk/>
            <pc:sldMk cId="215079462" sldId="893"/>
            <ac:picMk id="6" creationId="{25F1123F-7DD7-75A0-A538-8458C8B3FE8C}"/>
          </ac:picMkLst>
        </pc:picChg>
        <pc:picChg chg="add del">
          <ac:chgData name="石 宇" userId="a21cc348fe83993f" providerId="LiveId" clId="{338D86A5-7E24-4720-A17A-ACD420589387}" dt="2022-09-23T03:34:41.100" v="2369" actId="478"/>
          <ac:picMkLst>
            <pc:docMk/>
            <pc:sldMk cId="215079462" sldId="893"/>
            <ac:picMk id="8" creationId="{21969033-C799-C884-4FD6-45E3E512896A}"/>
          </ac:picMkLst>
        </pc:picChg>
        <pc:picChg chg="add mod">
          <ac:chgData name="石 宇" userId="a21cc348fe83993f" providerId="LiveId" clId="{338D86A5-7E24-4720-A17A-ACD420589387}" dt="2022-09-23T07:56:25.609" v="2393" actId="1076"/>
          <ac:picMkLst>
            <pc:docMk/>
            <pc:sldMk cId="215079462" sldId="893"/>
            <ac:picMk id="10" creationId="{FD4BD99B-E44C-0134-3115-D249220E9048}"/>
          </ac:picMkLst>
        </pc:picChg>
      </pc:sldChg>
      <pc:sldChg chg="add del">
        <pc:chgData name="石 宇" userId="a21cc348fe83993f" providerId="LiveId" clId="{338D86A5-7E24-4720-A17A-ACD420589387}" dt="2022-09-22T10:06:54.992" v="353" actId="47"/>
        <pc:sldMkLst>
          <pc:docMk/>
          <pc:sldMk cId="4151418201" sldId="894"/>
        </pc:sldMkLst>
      </pc:sldChg>
      <pc:sldChg chg="addSp delSp modSp add mod">
        <pc:chgData name="石 宇" userId="a21cc348fe83993f" providerId="LiveId" clId="{338D86A5-7E24-4720-A17A-ACD420589387}" dt="2022-09-23T03:22:53.820" v="2367" actId="14100"/>
        <pc:sldMkLst>
          <pc:docMk/>
          <pc:sldMk cId="696882535" sldId="895"/>
        </pc:sldMkLst>
        <pc:spChg chg="mod">
          <ac:chgData name="石 宇" userId="a21cc348fe83993f" providerId="LiveId" clId="{338D86A5-7E24-4720-A17A-ACD420589387}" dt="2022-09-22T10:07:20.809" v="370" actId="20577"/>
          <ac:spMkLst>
            <pc:docMk/>
            <pc:sldMk cId="696882535" sldId="895"/>
            <ac:spMk id="2" creationId="{00000000-0000-0000-0000-000000000000}"/>
          </ac:spMkLst>
        </pc:spChg>
        <pc:spChg chg="add mod">
          <ac:chgData name="石 宇" userId="a21cc348fe83993f" providerId="LiveId" clId="{338D86A5-7E24-4720-A17A-ACD420589387}" dt="2022-09-22T10:16:43.446" v="380" actId="1076"/>
          <ac:spMkLst>
            <pc:docMk/>
            <pc:sldMk cId="696882535" sldId="895"/>
            <ac:spMk id="6" creationId="{EE5C5436-700C-B729-3A9F-59B233AC6E86}"/>
          </ac:spMkLst>
        </pc:spChg>
        <pc:picChg chg="add del mod">
          <ac:chgData name="石 宇" userId="a21cc348fe83993f" providerId="LiveId" clId="{338D86A5-7E24-4720-A17A-ACD420589387}" dt="2022-09-23T03:22:50.624" v="2364" actId="478"/>
          <ac:picMkLst>
            <pc:docMk/>
            <pc:sldMk cId="696882535" sldId="895"/>
            <ac:picMk id="4" creationId="{E8501FD4-6BBF-9E7C-3DEF-6A40D9558DDD}"/>
          </ac:picMkLst>
        </pc:picChg>
        <pc:picChg chg="add mod">
          <ac:chgData name="石 宇" userId="a21cc348fe83993f" providerId="LiveId" clId="{338D86A5-7E24-4720-A17A-ACD420589387}" dt="2022-09-23T03:22:53.820" v="2367" actId="14100"/>
          <ac:picMkLst>
            <pc:docMk/>
            <pc:sldMk cId="696882535" sldId="895"/>
            <ac:picMk id="8" creationId="{D5BE2571-E65F-E041-517C-ED7EBF29A553}"/>
          </ac:picMkLst>
        </pc:picChg>
      </pc:sldChg>
      <pc:sldChg chg="addSp delSp modSp add mod">
        <pc:chgData name="石 宇" userId="a21cc348fe83993f" providerId="LiveId" clId="{338D86A5-7E24-4720-A17A-ACD420589387}" dt="2022-09-23T03:22:05.395" v="2363" actId="1076"/>
        <pc:sldMkLst>
          <pc:docMk/>
          <pc:sldMk cId="4241823322" sldId="896"/>
        </pc:sldMkLst>
        <pc:spChg chg="del mod">
          <ac:chgData name="石 宇" userId="a21cc348fe83993f" providerId="LiveId" clId="{338D86A5-7E24-4720-A17A-ACD420589387}" dt="2022-09-23T03:17:14.405" v="2346" actId="478"/>
          <ac:spMkLst>
            <pc:docMk/>
            <pc:sldMk cId="4241823322" sldId="896"/>
            <ac:spMk id="6" creationId="{EE5C5436-700C-B729-3A9F-59B233AC6E86}"/>
          </ac:spMkLst>
        </pc:spChg>
        <pc:picChg chg="del">
          <ac:chgData name="石 宇" userId="a21cc348fe83993f" providerId="LiveId" clId="{338D86A5-7E24-4720-A17A-ACD420589387}" dt="2022-09-23T03:12:41.893" v="2330" actId="478"/>
          <ac:picMkLst>
            <pc:docMk/>
            <pc:sldMk cId="4241823322" sldId="896"/>
            <ac:picMk id="4" creationId="{E8501FD4-6BBF-9E7C-3DEF-6A40D9558DDD}"/>
          </ac:picMkLst>
        </pc:picChg>
        <pc:picChg chg="add mod">
          <ac:chgData name="石 宇" userId="a21cc348fe83993f" providerId="LiveId" clId="{338D86A5-7E24-4720-A17A-ACD420589387}" dt="2022-09-23T03:22:05.395" v="2363" actId="1076"/>
          <ac:picMkLst>
            <pc:docMk/>
            <pc:sldMk cId="4241823322" sldId="896"/>
            <ac:picMk id="7" creationId="{AE4B1991-E81A-4540-40F0-8A5A65334F02}"/>
          </ac:picMkLst>
        </pc:picChg>
        <pc:picChg chg="add del mod">
          <ac:chgData name="石 宇" userId="a21cc348fe83993f" providerId="LiveId" clId="{338D86A5-7E24-4720-A17A-ACD420589387}" dt="2022-09-23T03:17:10.897" v="2343" actId="478"/>
          <ac:picMkLst>
            <pc:docMk/>
            <pc:sldMk cId="4241823322" sldId="896"/>
            <ac:picMk id="9" creationId="{391C9CF6-AD1A-9D5F-1830-9C9323B1F61C}"/>
          </ac:picMkLst>
        </pc:picChg>
        <pc:picChg chg="add mod">
          <ac:chgData name="石 宇" userId="a21cc348fe83993f" providerId="LiveId" clId="{338D86A5-7E24-4720-A17A-ACD420589387}" dt="2022-09-23T03:17:49.271" v="2350" actId="1076"/>
          <ac:picMkLst>
            <pc:docMk/>
            <pc:sldMk cId="4241823322" sldId="896"/>
            <ac:picMk id="11" creationId="{2CB1CE4B-CE12-33BD-FD5F-A10932AFD803}"/>
          </ac:picMkLst>
        </pc:picChg>
        <pc:picChg chg="add mod">
          <ac:chgData name="石 宇" userId="a21cc348fe83993f" providerId="LiveId" clId="{338D86A5-7E24-4720-A17A-ACD420589387}" dt="2022-09-23T03:18:03.365" v="2352" actId="1076"/>
          <ac:picMkLst>
            <pc:docMk/>
            <pc:sldMk cId="4241823322" sldId="896"/>
            <ac:picMk id="13" creationId="{B62E5D18-39A2-3388-0E3F-9F75D139AE8F}"/>
          </ac:picMkLst>
        </pc:picChg>
        <pc:picChg chg="add mod">
          <ac:chgData name="石 宇" userId="a21cc348fe83993f" providerId="LiveId" clId="{338D86A5-7E24-4720-A17A-ACD420589387}" dt="2022-09-23T03:22:02.990" v="2362" actId="1076"/>
          <ac:picMkLst>
            <pc:docMk/>
            <pc:sldMk cId="4241823322" sldId="896"/>
            <ac:picMk id="15" creationId="{3B5F2349-6BD9-976D-EC23-FFE598B3A319}"/>
          </ac:picMkLst>
        </pc:picChg>
      </pc:sldChg>
      <pc:sldChg chg="addSp delSp modSp add mod">
        <pc:chgData name="石 宇" userId="a21cc348fe83993f" providerId="LiveId" clId="{338D86A5-7E24-4720-A17A-ACD420589387}" dt="2022-09-23T03:20:37.409" v="2358" actId="14100"/>
        <pc:sldMkLst>
          <pc:docMk/>
          <pc:sldMk cId="616608075" sldId="897"/>
        </pc:sldMkLst>
        <pc:spChg chg="del">
          <ac:chgData name="石 宇" userId="a21cc348fe83993f" providerId="LiveId" clId="{338D86A5-7E24-4720-A17A-ACD420589387}" dt="2022-09-23T03:20:31.524" v="2355" actId="478"/>
          <ac:spMkLst>
            <pc:docMk/>
            <pc:sldMk cId="616608075" sldId="897"/>
            <ac:spMk id="6" creationId="{EE5C5436-700C-B729-3A9F-59B233AC6E86}"/>
          </ac:spMkLst>
        </pc:spChg>
        <pc:picChg chg="del">
          <ac:chgData name="石 宇" userId="a21cc348fe83993f" providerId="LiveId" clId="{338D86A5-7E24-4720-A17A-ACD420589387}" dt="2022-09-23T03:20:27.979" v="2353" actId="478"/>
          <ac:picMkLst>
            <pc:docMk/>
            <pc:sldMk cId="616608075" sldId="897"/>
            <ac:picMk id="4" creationId="{E8501FD4-6BBF-9E7C-3DEF-6A40D9558DDD}"/>
          </ac:picMkLst>
        </pc:picChg>
        <pc:picChg chg="add mod">
          <ac:chgData name="石 宇" userId="a21cc348fe83993f" providerId="LiveId" clId="{338D86A5-7E24-4720-A17A-ACD420589387}" dt="2022-09-23T03:20:37.409" v="2358" actId="14100"/>
          <ac:picMkLst>
            <pc:docMk/>
            <pc:sldMk cId="616608075" sldId="897"/>
            <ac:picMk id="7" creationId="{AD88E5BC-FB0F-884C-8BB1-614BA7718EBB}"/>
          </ac:picMkLst>
        </pc:picChg>
      </pc:sldChg>
      <pc:sldChg chg="add del">
        <pc:chgData name="石 宇" userId="a21cc348fe83993f" providerId="LiveId" clId="{338D86A5-7E24-4720-A17A-ACD420589387}" dt="2022-09-23T07:55:54.998" v="2391" actId="47"/>
        <pc:sldMkLst>
          <pc:docMk/>
          <pc:sldMk cId="619429091" sldId="898"/>
        </pc:sldMkLst>
      </pc:sldChg>
      <pc:sldChg chg="addSp delSp modSp add mod">
        <pc:chgData name="石 宇" userId="a21cc348fe83993f" providerId="LiveId" clId="{338D86A5-7E24-4720-A17A-ACD420589387}" dt="2022-09-22T10:51:24.147" v="1110" actId="20577"/>
        <pc:sldMkLst>
          <pc:docMk/>
          <pc:sldMk cId="607463650" sldId="899"/>
        </pc:sldMkLst>
        <pc:spChg chg="mod">
          <ac:chgData name="石 宇" userId="a21cc348fe83993f" providerId="LiveId" clId="{338D86A5-7E24-4720-A17A-ACD420589387}" dt="2022-09-22T10:24:16.198" v="478"/>
          <ac:spMkLst>
            <pc:docMk/>
            <pc:sldMk cId="607463650" sldId="899"/>
            <ac:spMk id="2" creationId="{00000000-0000-0000-0000-000000000000}"/>
          </ac:spMkLst>
        </pc:spChg>
        <pc:spChg chg="del mod">
          <ac:chgData name="石 宇" userId="a21cc348fe83993f" providerId="LiveId" clId="{338D86A5-7E24-4720-A17A-ACD420589387}" dt="2022-09-22T10:41:12.242" v="837" actId="478"/>
          <ac:spMkLst>
            <pc:docMk/>
            <pc:sldMk cId="607463650" sldId="899"/>
            <ac:spMk id="6" creationId="{00000000-0000-0000-0000-000000000000}"/>
          </ac:spMkLst>
        </pc:spChg>
        <pc:spChg chg="add del mod">
          <ac:chgData name="石 宇" userId="a21cc348fe83993f" providerId="LiveId" clId="{338D86A5-7E24-4720-A17A-ACD420589387}" dt="2022-09-22T10:44:51.724" v="845" actId="478"/>
          <ac:spMkLst>
            <pc:docMk/>
            <pc:sldMk cId="607463650" sldId="899"/>
            <ac:spMk id="9" creationId="{802607A1-F24E-14A7-0A35-70501AC1C9F4}"/>
          </ac:spMkLst>
        </pc:spChg>
        <pc:graphicFrameChg chg="add del mod modGraphic">
          <ac:chgData name="石 宇" userId="a21cc348fe83993f" providerId="LiveId" clId="{338D86A5-7E24-4720-A17A-ACD420589387}" dt="2022-09-22T10:49:45.237" v="1077" actId="478"/>
          <ac:graphicFrameMkLst>
            <pc:docMk/>
            <pc:sldMk cId="607463650" sldId="899"/>
            <ac:graphicFrameMk id="10" creationId="{0D62B091-D6CA-E5C8-ED5B-72C1AABE6391}"/>
          </ac:graphicFrameMkLst>
        </pc:graphicFrameChg>
        <pc:graphicFrameChg chg="add mod modGraphic">
          <ac:chgData name="石 宇" userId="a21cc348fe83993f" providerId="LiveId" clId="{338D86A5-7E24-4720-A17A-ACD420589387}" dt="2022-09-22T10:51:24.147" v="1110" actId="20577"/>
          <ac:graphicFrameMkLst>
            <pc:docMk/>
            <pc:sldMk cId="607463650" sldId="899"/>
            <ac:graphicFrameMk id="11" creationId="{403B9C25-1356-9F9B-3F8C-3B1B299DC61B}"/>
          </ac:graphicFrameMkLst>
        </pc:graphicFrameChg>
        <pc:picChg chg="add del">
          <ac:chgData name="石 宇" userId="a21cc348fe83993f" providerId="LiveId" clId="{338D86A5-7E24-4720-A17A-ACD420589387}" dt="2022-09-22T10:42:03.102" v="839" actId="478"/>
          <ac:picMkLst>
            <pc:docMk/>
            <pc:sldMk cId="607463650" sldId="899"/>
            <ac:picMk id="5" creationId="{E4CBCA9C-A76E-071D-B383-54C718D33588}"/>
          </ac:picMkLst>
        </pc:picChg>
        <pc:picChg chg="add del mod">
          <ac:chgData name="石 宇" userId="a21cc348fe83993f" providerId="LiveId" clId="{338D86A5-7E24-4720-A17A-ACD420589387}" dt="2022-09-22T10:49:06.988" v="1063" actId="478"/>
          <ac:picMkLst>
            <pc:docMk/>
            <pc:sldMk cId="607463650" sldId="899"/>
            <ac:picMk id="8" creationId="{829D19DF-CC88-65A9-7606-46DD46CB87D6}"/>
          </ac:picMkLst>
        </pc:picChg>
      </pc:sldChg>
      <pc:sldChg chg="addSp modSp add mod ord">
        <pc:chgData name="石 宇" userId="a21cc348fe83993f" providerId="LiveId" clId="{338D86A5-7E24-4720-A17A-ACD420589387}" dt="2022-09-22T10:27:25.772" v="575" actId="1076"/>
        <pc:sldMkLst>
          <pc:docMk/>
          <pc:sldMk cId="3225204729" sldId="900"/>
        </pc:sldMkLst>
        <pc:spChg chg="mod">
          <ac:chgData name="石 宇" userId="a21cc348fe83993f" providerId="LiveId" clId="{338D86A5-7E24-4720-A17A-ACD420589387}" dt="2022-09-22T10:22:42.162" v="441"/>
          <ac:spMkLst>
            <pc:docMk/>
            <pc:sldMk cId="3225204729" sldId="900"/>
            <ac:spMk id="2" creationId="{00000000-0000-0000-0000-000000000000}"/>
          </ac:spMkLst>
        </pc:spChg>
        <pc:spChg chg="mod">
          <ac:chgData name="石 宇" userId="a21cc348fe83993f" providerId="LiveId" clId="{338D86A5-7E24-4720-A17A-ACD420589387}" dt="2022-09-22T10:27:24.402" v="574" actId="1076"/>
          <ac:spMkLst>
            <pc:docMk/>
            <pc:sldMk cId="3225204729" sldId="900"/>
            <ac:spMk id="6" creationId="{00000000-0000-0000-0000-000000000000}"/>
          </ac:spMkLst>
        </pc:spChg>
        <pc:picChg chg="add mod">
          <ac:chgData name="石 宇" userId="a21cc348fe83993f" providerId="LiveId" clId="{338D86A5-7E24-4720-A17A-ACD420589387}" dt="2022-09-22T10:27:25.772" v="575" actId="1076"/>
          <ac:picMkLst>
            <pc:docMk/>
            <pc:sldMk cId="3225204729" sldId="900"/>
            <ac:picMk id="5" creationId="{15F9E790-989B-83D8-8D77-AE45C952BA78}"/>
          </ac:picMkLst>
        </pc:picChg>
      </pc:sldChg>
      <pc:sldChg chg="modSp add mod">
        <pc:chgData name="石 宇" userId="a21cc348fe83993f" providerId="LiveId" clId="{338D86A5-7E24-4720-A17A-ACD420589387}" dt="2022-09-22T12:57:07.467" v="1197"/>
        <pc:sldMkLst>
          <pc:docMk/>
          <pc:sldMk cId="3415400904" sldId="901"/>
        </pc:sldMkLst>
        <pc:spChg chg="mod">
          <ac:chgData name="石 宇" userId="a21cc348fe83993f" providerId="LiveId" clId="{338D86A5-7E24-4720-A17A-ACD420589387}" dt="2022-09-22T10:24:48.215" v="484"/>
          <ac:spMkLst>
            <pc:docMk/>
            <pc:sldMk cId="3415400904" sldId="901"/>
            <ac:spMk id="2" creationId="{00000000-0000-0000-0000-000000000000}"/>
          </ac:spMkLst>
        </pc:spChg>
        <pc:spChg chg="mod">
          <ac:chgData name="石 宇" userId="a21cc348fe83993f" providerId="LiveId" clId="{338D86A5-7E24-4720-A17A-ACD420589387}" dt="2022-09-22T12:57:07.467" v="1197"/>
          <ac:spMkLst>
            <pc:docMk/>
            <pc:sldMk cId="3415400904" sldId="901"/>
            <ac:spMk id="6" creationId="{00000000-0000-0000-0000-000000000000}"/>
          </ac:spMkLst>
        </pc:spChg>
      </pc:sldChg>
      <pc:sldChg chg="modSp add mod">
        <pc:chgData name="石 宇" userId="a21cc348fe83993f" providerId="LiveId" clId="{338D86A5-7E24-4720-A17A-ACD420589387}" dt="2022-09-22T14:07:05.549" v="1559"/>
        <pc:sldMkLst>
          <pc:docMk/>
          <pc:sldMk cId="489472946" sldId="902"/>
        </pc:sldMkLst>
        <pc:spChg chg="mod">
          <ac:chgData name="石 宇" userId="a21cc348fe83993f" providerId="LiveId" clId="{338D86A5-7E24-4720-A17A-ACD420589387}" dt="2022-09-22T10:39:50.161" v="835" actId="27636"/>
          <ac:spMkLst>
            <pc:docMk/>
            <pc:sldMk cId="489472946" sldId="902"/>
            <ac:spMk id="2" creationId="{00000000-0000-0000-0000-000000000000}"/>
          </ac:spMkLst>
        </pc:spChg>
        <pc:spChg chg="mod">
          <ac:chgData name="石 宇" userId="a21cc348fe83993f" providerId="LiveId" clId="{338D86A5-7E24-4720-A17A-ACD420589387}" dt="2022-09-22T14:07:05.549" v="1559"/>
          <ac:spMkLst>
            <pc:docMk/>
            <pc:sldMk cId="489472946" sldId="902"/>
            <ac:spMk id="6" creationId="{00000000-0000-0000-0000-000000000000}"/>
          </ac:spMkLst>
        </pc:spChg>
      </pc:sldChg>
      <pc:sldChg chg="new del">
        <pc:chgData name="石 宇" userId="a21cc348fe83993f" providerId="LiveId" clId="{338D86A5-7E24-4720-A17A-ACD420589387}" dt="2022-09-22T10:28:14.031" v="589" actId="47"/>
        <pc:sldMkLst>
          <pc:docMk/>
          <pc:sldMk cId="1034730171" sldId="902"/>
        </pc:sldMkLst>
      </pc:sldChg>
      <pc:sldChg chg="add del">
        <pc:chgData name="石 宇" userId="a21cc348fe83993f" providerId="LiveId" clId="{338D86A5-7E24-4720-A17A-ACD420589387}" dt="2022-09-22T10:39:56.541" v="836" actId="47"/>
        <pc:sldMkLst>
          <pc:docMk/>
          <pc:sldMk cId="2719513547" sldId="903"/>
        </pc:sldMkLst>
      </pc:sldChg>
      <pc:sldChg chg="modSp add mod">
        <pc:chgData name="石 宇" userId="a21cc348fe83993f" providerId="LiveId" clId="{338D86A5-7E24-4720-A17A-ACD420589387}" dt="2022-09-22T12:56:33.284" v="1185"/>
        <pc:sldMkLst>
          <pc:docMk/>
          <pc:sldMk cId="1918355848" sldId="904"/>
        </pc:sldMkLst>
        <pc:spChg chg="mod">
          <ac:chgData name="石 宇" userId="a21cc348fe83993f" providerId="LiveId" clId="{338D86A5-7E24-4720-A17A-ACD420589387}" dt="2022-09-22T10:35:57.007" v="804"/>
          <ac:spMkLst>
            <pc:docMk/>
            <pc:sldMk cId="1918355848" sldId="904"/>
            <ac:spMk id="2" creationId="{00000000-0000-0000-0000-000000000000}"/>
          </ac:spMkLst>
        </pc:spChg>
        <pc:spChg chg="mod">
          <ac:chgData name="石 宇" userId="a21cc348fe83993f" providerId="LiveId" clId="{338D86A5-7E24-4720-A17A-ACD420589387}" dt="2022-09-22T12:56:33.284" v="1185"/>
          <ac:spMkLst>
            <pc:docMk/>
            <pc:sldMk cId="1918355848" sldId="904"/>
            <ac:spMk id="6" creationId="{00000000-0000-0000-0000-000000000000}"/>
          </ac:spMkLst>
        </pc:spChg>
      </pc:sldChg>
      <pc:sldChg chg="modSp add mod">
        <pc:chgData name="石 宇" userId="a21cc348fe83993f" providerId="LiveId" clId="{338D86A5-7E24-4720-A17A-ACD420589387}" dt="2022-09-23T02:56:20.319" v="2143" actId="20577"/>
        <pc:sldMkLst>
          <pc:docMk/>
          <pc:sldMk cId="2752414429" sldId="905"/>
        </pc:sldMkLst>
        <pc:spChg chg="mod">
          <ac:chgData name="石 宇" userId="a21cc348fe83993f" providerId="LiveId" clId="{338D86A5-7E24-4720-A17A-ACD420589387}" dt="2022-09-22T14:07:38.683" v="1579"/>
          <ac:spMkLst>
            <pc:docMk/>
            <pc:sldMk cId="2752414429" sldId="905"/>
            <ac:spMk id="2" creationId="{00000000-0000-0000-0000-000000000000}"/>
          </ac:spMkLst>
        </pc:spChg>
        <pc:spChg chg="mod">
          <ac:chgData name="石 宇" userId="a21cc348fe83993f" providerId="LiveId" clId="{338D86A5-7E24-4720-A17A-ACD420589387}" dt="2022-09-23T02:56:20.319" v="2143" actId="20577"/>
          <ac:spMkLst>
            <pc:docMk/>
            <pc:sldMk cId="2752414429" sldId="905"/>
            <ac:spMk id="6" creationId="{00000000-0000-0000-0000-000000000000}"/>
          </ac:spMkLst>
        </pc:spChg>
      </pc:sldChg>
      <pc:sldChg chg="new del">
        <pc:chgData name="石 宇" userId="a21cc348fe83993f" providerId="LiveId" clId="{338D86A5-7E24-4720-A17A-ACD420589387}" dt="2022-09-22T12:57:33.124" v="1199" actId="47"/>
        <pc:sldMkLst>
          <pc:docMk/>
          <pc:sldMk cId="3913907847" sldId="905"/>
        </pc:sldMkLst>
      </pc:sldChg>
      <pc:sldChg chg="addSp delSp modSp add mod">
        <pc:chgData name="石 宇" userId="a21cc348fe83993f" providerId="LiveId" clId="{338D86A5-7E24-4720-A17A-ACD420589387}" dt="2022-09-23T03:01:30.341" v="2197" actId="20577"/>
        <pc:sldMkLst>
          <pc:docMk/>
          <pc:sldMk cId="122397960" sldId="906"/>
        </pc:sldMkLst>
        <pc:spChg chg="mod">
          <ac:chgData name="石 宇" userId="a21cc348fe83993f" providerId="LiveId" clId="{338D86A5-7E24-4720-A17A-ACD420589387}" dt="2022-09-22T14:20:17.659" v="1590"/>
          <ac:spMkLst>
            <pc:docMk/>
            <pc:sldMk cId="122397960" sldId="906"/>
            <ac:spMk id="2" creationId="{00000000-0000-0000-0000-000000000000}"/>
          </ac:spMkLst>
        </pc:spChg>
        <pc:spChg chg="add del">
          <ac:chgData name="石 宇" userId="a21cc348fe83993f" providerId="LiveId" clId="{338D86A5-7E24-4720-A17A-ACD420589387}" dt="2022-09-23T02:48:26.082" v="1930" actId="22"/>
          <ac:spMkLst>
            <pc:docMk/>
            <pc:sldMk cId="122397960" sldId="906"/>
            <ac:spMk id="5" creationId="{2177CA6D-602F-831F-E1DD-B0B3A27F8E41}"/>
          </ac:spMkLst>
        </pc:spChg>
        <pc:spChg chg="mod">
          <ac:chgData name="石 宇" userId="a21cc348fe83993f" providerId="LiveId" clId="{338D86A5-7E24-4720-A17A-ACD420589387}" dt="2022-09-23T03:01:30.341" v="2197" actId="20577"/>
          <ac:spMkLst>
            <pc:docMk/>
            <pc:sldMk cId="122397960" sldId="906"/>
            <ac:spMk id="6" creationId="{00000000-0000-0000-0000-000000000000}"/>
          </ac:spMkLst>
        </pc:spChg>
      </pc:sldChg>
      <pc:sldChg chg="addSp delSp modSp add mod">
        <pc:chgData name="石 宇" userId="a21cc348fe83993f" providerId="LiveId" clId="{338D86A5-7E24-4720-A17A-ACD420589387}" dt="2022-09-23T03:09:52.674" v="2329"/>
        <pc:sldMkLst>
          <pc:docMk/>
          <pc:sldMk cId="309558234" sldId="907"/>
        </pc:sldMkLst>
        <pc:spChg chg="mod">
          <ac:chgData name="石 宇" userId="a21cc348fe83993f" providerId="LiveId" clId="{338D86A5-7E24-4720-A17A-ACD420589387}" dt="2022-09-23T02:49:23.773" v="1948"/>
          <ac:spMkLst>
            <pc:docMk/>
            <pc:sldMk cId="309558234" sldId="907"/>
            <ac:spMk id="2" creationId="{00000000-0000-0000-0000-000000000000}"/>
          </ac:spMkLst>
        </pc:spChg>
        <pc:spChg chg="add del">
          <ac:chgData name="石 宇" userId="a21cc348fe83993f" providerId="LiveId" clId="{338D86A5-7E24-4720-A17A-ACD420589387}" dt="2022-09-23T03:07:11.168" v="2254"/>
          <ac:spMkLst>
            <pc:docMk/>
            <pc:sldMk cId="309558234" sldId="907"/>
            <ac:spMk id="4" creationId="{F0E3B77A-3CFE-B27F-159A-903431AC5362}"/>
          </ac:spMkLst>
        </pc:spChg>
        <pc:spChg chg="mod">
          <ac:chgData name="石 宇" userId="a21cc348fe83993f" providerId="LiveId" clId="{338D86A5-7E24-4720-A17A-ACD420589387}" dt="2022-09-23T03:09:52.674" v="2329"/>
          <ac:spMkLst>
            <pc:docMk/>
            <pc:sldMk cId="309558234" sldId="907"/>
            <ac:spMk id="6" creationId="{00000000-0000-0000-0000-000000000000}"/>
          </ac:spMkLst>
        </pc:spChg>
      </pc:sldChg>
      <pc:sldChg chg="addSp delSp modSp add mod">
        <pc:chgData name="石 宇" userId="a21cc348fe83993f" providerId="LiveId" clId="{338D86A5-7E24-4720-A17A-ACD420589387}" dt="2022-09-23T08:11:35.930" v="2403"/>
        <pc:sldMkLst>
          <pc:docMk/>
          <pc:sldMk cId="3785587939" sldId="908"/>
        </pc:sldMkLst>
        <pc:picChg chg="add mod">
          <ac:chgData name="石 宇" userId="a21cc348fe83993f" providerId="LiveId" clId="{338D86A5-7E24-4720-A17A-ACD420589387}" dt="2022-09-23T07:58:51.054" v="2397" actId="1076"/>
          <ac:picMkLst>
            <pc:docMk/>
            <pc:sldMk cId="3785587939" sldId="908"/>
            <ac:picMk id="5" creationId="{11C79C27-2B0A-BFFF-8F64-A3C50B243D3A}"/>
          </ac:picMkLst>
        </pc:picChg>
        <pc:picChg chg="add mod">
          <ac:chgData name="石 宇" userId="a21cc348fe83993f" providerId="LiveId" clId="{338D86A5-7E24-4720-A17A-ACD420589387}" dt="2022-09-23T08:00:35.426" v="2401" actId="1076"/>
          <ac:picMkLst>
            <pc:docMk/>
            <pc:sldMk cId="3785587939" sldId="908"/>
            <ac:picMk id="7" creationId="{D651A6BD-7F41-C66D-F8B5-B7237FFA1003}"/>
          </ac:picMkLst>
        </pc:picChg>
        <pc:picChg chg="add del mod">
          <ac:chgData name="石 宇" userId="a21cc348fe83993f" providerId="LiveId" clId="{338D86A5-7E24-4720-A17A-ACD420589387}" dt="2022-09-23T08:11:35.930" v="2403"/>
          <ac:picMkLst>
            <pc:docMk/>
            <pc:sldMk cId="3785587939" sldId="908"/>
            <ac:picMk id="8" creationId="{1D4DA215-EE8C-088E-863D-9AA15307B777}"/>
          </ac:picMkLst>
        </pc:picChg>
      </pc:sldChg>
      <pc:sldChg chg="addSp delSp modSp add mod">
        <pc:chgData name="石 宇" userId="a21cc348fe83993f" providerId="LiveId" clId="{338D86A5-7E24-4720-A17A-ACD420589387}" dt="2022-09-23T08:12:14.838" v="2417" actId="1076"/>
        <pc:sldMkLst>
          <pc:docMk/>
          <pc:sldMk cId="34976075" sldId="909"/>
        </pc:sldMkLst>
        <pc:picChg chg="del">
          <ac:chgData name="石 宇" userId="a21cc348fe83993f" providerId="LiveId" clId="{338D86A5-7E24-4720-A17A-ACD420589387}" dt="2022-09-23T08:11:42.663" v="2405" actId="478"/>
          <ac:picMkLst>
            <pc:docMk/>
            <pc:sldMk cId="34976075" sldId="909"/>
            <ac:picMk id="5" creationId="{11C79C27-2B0A-BFFF-8F64-A3C50B243D3A}"/>
          </ac:picMkLst>
        </pc:picChg>
        <pc:picChg chg="add mod">
          <ac:chgData name="石 宇" userId="a21cc348fe83993f" providerId="LiveId" clId="{338D86A5-7E24-4720-A17A-ACD420589387}" dt="2022-09-23T08:11:58.764" v="2415" actId="14100"/>
          <ac:picMkLst>
            <pc:docMk/>
            <pc:sldMk cId="34976075" sldId="909"/>
            <ac:picMk id="6" creationId="{9885981A-63AE-C54D-A99B-4AA0D6DDF379}"/>
          </ac:picMkLst>
        </pc:picChg>
        <pc:picChg chg="del">
          <ac:chgData name="石 宇" userId="a21cc348fe83993f" providerId="LiveId" clId="{338D86A5-7E24-4720-A17A-ACD420589387}" dt="2022-09-23T08:11:43.125" v="2406" actId="478"/>
          <ac:picMkLst>
            <pc:docMk/>
            <pc:sldMk cId="34976075" sldId="909"/>
            <ac:picMk id="7" creationId="{D651A6BD-7F41-C66D-F8B5-B7237FFA1003}"/>
          </ac:picMkLst>
        </pc:picChg>
        <pc:picChg chg="add mod">
          <ac:chgData name="石 宇" userId="a21cc348fe83993f" providerId="LiveId" clId="{338D86A5-7E24-4720-A17A-ACD420589387}" dt="2022-09-23T08:12:14.838" v="2417" actId="1076"/>
          <ac:picMkLst>
            <pc:docMk/>
            <pc:sldMk cId="34976075" sldId="909"/>
            <ac:picMk id="9" creationId="{E2F5D97B-F710-E1B5-401D-9F3FE4C36BFF}"/>
          </ac:picMkLst>
        </pc:picChg>
      </pc:sldChg>
      <pc:sldChg chg="addSp delSp modSp add mod">
        <pc:chgData name="石 宇" userId="a21cc348fe83993f" providerId="LiveId" clId="{338D86A5-7E24-4720-A17A-ACD420589387}" dt="2022-09-23T08:13:58.025" v="2428" actId="1076"/>
        <pc:sldMkLst>
          <pc:docMk/>
          <pc:sldMk cId="2719387020" sldId="910"/>
        </pc:sldMkLst>
        <pc:picChg chg="del">
          <ac:chgData name="石 宇" userId="a21cc348fe83993f" providerId="LiveId" clId="{338D86A5-7E24-4720-A17A-ACD420589387}" dt="2022-09-23T08:11:48.214" v="2409" actId="478"/>
          <ac:picMkLst>
            <pc:docMk/>
            <pc:sldMk cId="2719387020" sldId="910"/>
            <ac:picMk id="5" creationId="{11C79C27-2B0A-BFFF-8F64-A3C50B243D3A}"/>
          </ac:picMkLst>
        </pc:picChg>
        <pc:picChg chg="add mod">
          <ac:chgData name="石 宇" userId="a21cc348fe83993f" providerId="LiveId" clId="{338D86A5-7E24-4720-A17A-ACD420589387}" dt="2022-09-23T08:13:05.342" v="2419" actId="1076"/>
          <ac:picMkLst>
            <pc:docMk/>
            <pc:sldMk cId="2719387020" sldId="910"/>
            <ac:picMk id="6" creationId="{715CEBAE-E22F-047D-3021-BC2F15B63451}"/>
          </ac:picMkLst>
        </pc:picChg>
        <pc:picChg chg="del">
          <ac:chgData name="石 宇" userId="a21cc348fe83993f" providerId="LiveId" clId="{338D86A5-7E24-4720-A17A-ACD420589387}" dt="2022-09-23T08:11:48.723" v="2410" actId="478"/>
          <ac:picMkLst>
            <pc:docMk/>
            <pc:sldMk cId="2719387020" sldId="910"/>
            <ac:picMk id="7" creationId="{D651A6BD-7F41-C66D-F8B5-B7237FFA1003}"/>
          </ac:picMkLst>
        </pc:picChg>
        <pc:picChg chg="add mod">
          <ac:chgData name="石 宇" userId="a21cc348fe83993f" providerId="LiveId" clId="{338D86A5-7E24-4720-A17A-ACD420589387}" dt="2022-09-23T08:13:28.919" v="2421" actId="1076"/>
          <ac:picMkLst>
            <pc:docMk/>
            <pc:sldMk cId="2719387020" sldId="910"/>
            <ac:picMk id="9" creationId="{A1AB1D82-D8F4-4CA5-251F-739E3C545B57}"/>
          </ac:picMkLst>
        </pc:picChg>
        <pc:picChg chg="add mod">
          <ac:chgData name="石 宇" userId="a21cc348fe83993f" providerId="LiveId" clId="{338D86A5-7E24-4720-A17A-ACD420589387}" dt="2022-09-23T08:13:46.071" v="2424" actId="1076"/>
          <ac:picMkLst>
            <pc:docMk/>
            <pc:sldMk cId="2719387020" sldId="910"/>
            <ac:picMk id="11" creationId="{7A77C01D-5BC9-47DA-113D-D67B0FF3AD58}"/>
          </ac:picMkLst>
        </pc:picChg>
        <pc:picChg chg="add mod">
          <ac:chgData name="石 宇" userId="a21cc348fe83993f" providerId="LiveId" clId="{338D86A5-7E24-4720-A17A-ACD420589387}" dt="2022-09-23T08:13:58.025" v="2428" actId="1076"/>
          <ac:picMkLst>
            <pc:docMk/>
            <pc:sldMk cId="2719387020" sldId="910"/>
            <ac:picMk id="13" creationId="{53D2B870-EC86-6119-F8E7-8E9A9BB8D280}"/>
          </ac:picMkLst>
        </pc:picChg>
      </pc:sldChg>
      <pc:sldChg chg="addSp delSp modSp add mod">
        <pc:chgData name="石 宇" userId="a21cc348fe83993f" providerId="LiveId" clId="{338D86A5-7E24-4720-A17A-ACD420589387}" dt="2022-09-23T08:42:48.735" v="2442" actId="14100"/>
        <pc:sldMkLst>
          <pc:docMk/>
          <pc:sldMk cId="2105127320" sldId="911"/>
        </pc:sldMkLst>
        <pc:picChg chg="del">
          <ac:chgData name="石 宇" userId="a21cc348fe83993f" providerId="LiveId" clId="{338D86A5-7E24-4720-A17A-ACD420589387}" dt="2022-09-23T08:11:49.812" v="2411" actId="478"/>
          <ac:picMkLst>
            <pc:docMk/>
            <pc:sldMk cId="2105127320" sldId="911"/>
            <ac:picMk id="5" creationId="{11C79C27-2B0A-BFFF-8F64-A3C50B243D3A}"/>
          </ac:picMkLst>
        </pc:picChg>
        <pc:picChg chg="add mod">
          <ac:chgData name="石 宇" userId="a21cc348fe83993f" providerId="LiveId" clId="{338D86A5-7E24-4720-A17A-ACD420589387}" dt="2022-09-23T08:42:23.225" v="2433" actId="1076"/>
          <ac:picMkLst>
            <pc:docMk/>
            <pc:sldMk cId="2105127320" sldId="911"/>
            <ac:picMk id="6" creationId="{20DDA357-7591-08E9-1F81-1477CD2D1EEB}"/>
          </ac:picMkLst>
        </pc:picChg>
        <pc:picChg chg="del">
          <ac:chgData name="石 宇" userId="a21cc348fe83993f" providerId="LiveId" clId="{338D86A5-7E24-4720-A17A-ACD420589387}" dt="2022-09-23T08:11:50.291" v="2412" actId="478"/>
          <ac:picMkLst>
            <pc:docMk/>
            <pc:sldMk cId="2105127320" sldId="911"/>
            <ac:picMk id="7" creationId="{D651A6BD-7F41-C66D-F8B5-B7237FFA1003}"/>
          </ac:picMkLst>
        </pc:picChg>
        <pc:picChg chg="add mod">
          <ac:chgData name="石 宇" userId="a21cc348fe83993f" providerId="LiveId" clId="{338D86A5-7E24-4720-A17A-ACD420589387}" dt="2022-09-23T08:42:31.977" v="2437" actId="1076"/>
          <ac:picMkLst>
            <pc:docMk/>
            <pc:sldMk cId="2105127320" sldId="911"/>
            <ac:picMk id="9" creationId="{2AB6E7B3-2504-FDE9-E4B4-A48FC0D1D450}"/>
          </ac:picMkLst>
        </pc:picChg>
        <pc:picChg chg="add mod">
          <ac:chgData name="石 宇" userId="a21cc348fe83993f" providerId="LiveId" clId="{338D86A5-7E24-4720-A17A-ACD420589387}" dt="2022-09-23T08:42:48.735" v="2442" actId="14100"/>
          <ac:picMkLst>
            <pc:docMk/>
            <pc:sldMk cId="2105127320" sldId="911"/>
            <ac:picMk id="11" creationId="{F4FC759D-3646-05A9-FCA1-08D21280D113}"/>
          </ac:picMkLst>
        </pc:picChg>
      </pc:sldChg>
      <pc:sldChg chg="addSp delSp modSp add mod">
        <pc:chgData name="石 宇" userId="a21cc348fe83993f" providerId="LiveId" clId="{338D86A5-7E24-4720-A17A-ACD420589387}" dt="2022-09-23T08:48:05.683" v="2465" actId="14100"/>
        <pc:sldMkLst>
          <pc:docMk/>
          <pc:sldMk cId="1109159315" sldId="912"/>
        </pc:sldMkLst>
        <pc:spChg chg="mod">
          <ac:chgData name="石 宇" userId="a21cc348fe83993f" providerId="LiveId" clId="{338D86A5-7E24-4720-A17A-ACD420589387}" dt="2022-09-23T08:45:31.944" v="2456" actId="404"/>
          <ac:spMkLst>
            <pc:docMk/>
            <pc:sldMk cId="1109159315" sldId="912"/>
            <ac:spMk id="2" creationId="{00000000-0000-0000-0000-000000000000}"/>
          </ac:spMkLst>
        </pc:spChg>
        <pc:picChg chg="add mod">
          <ac:chgData name="石 宇" userId="a21cc348fe83993f" providerId="LiveId" clId="{338D86A5-7E24-4720-A17A-ACD420589387}" dt="2022-09-23T08:47:18.414" v="2459" actId="14100"/>
          <ac:picMkLst>
            <pc:docMk/>
            <pc:sldMk cId="1109159315" sldId="912"/>
            <ac:picMk id="5" creationId="{B468BC92-D933-8876-0C67-7D9979900A3F}"/>
          </ac:picMkLst>
        </pc:picChg>
        <pc:picChg chg="del">
          <ac:chgData name="石 宇" userId="a21cc348fe83993f" providerId="LiveId" clId="{338D86A5-7E24-4720-A17A-ACD420589387}" dt="2022-09-23T08:44:50.493" v="2444" actId="478"/>
          <ac:picMkLst>
            <pc:docMk/>
            <pc:sldMk cId="1109159315" sldId="912"/>
            <ac:picMk id="6" creationId="{20DDA357-7591-08E9-1F81-1477CD2D1EEB}"/>
          </ac:picMkLst>
        </pc:picChg>
        <pc:picChg chg="add mod">
          <ac:chgData name="石 宇" userId="a21cc348fe83993f" providerId="LiveId" clId="{338D86A5-7E24-4720-A17A-ACD420589387}" dt="2022-09-23T08:47:37.518" v="2462" actId="14100"/>
          <ac:picMkLst>
            <pc:docMk/>
            <pc:sldMk cId="1109159315" sldId="912"/>
            <ac:picMk id="8" creationId="{3507FAE4-156D-989F-4B2B-05418B31E501}"/>
          </ac:picMkLst>
        </pc:picChg>
        <pc:picChg chg="del">
          <ac:chgData name="石 宇" userId="a21cc348fe83993f" providerId="LiveId" clId="{338D86A5-7E24-4720-A17A-ACD420589387}" dt="2022-09-23T08:45:02.446" v="2448" actId="478"/>
          <ac:picMkLst>
            <pc:docMk/>
            <pc:sldMk cId="1109159315" sldId="912"/>
            <ac:picMk id="9" creationId="{2AB6E7B3-2504-FDE9-E4B4-A48FC0D1D450}"/>
          </ac:picMkLst>
        </pc:picChg>
        <pc:picChg chg="del">
          <ac:chgData name="石 宇" userId="a21cc348fe83993f" providerId="LiveId" clId="{338D86A5-7E24-4720-A17A-ACD420589387}" dt="2022-09-23T08:44:51.357" v="2445" actId="478"/>
          <ac:picMkLst>
            <pc:docMk/>
            <pc:sldMk cId="1109159315" sldId="912"/>
            <ac:picMk id="11" creationId="{F4FC759D-3646-05A9-FCA1-08D21280D113}"/>
          </ac:picMkLst>
        </pc:picChg>
        <pc:picChg chg="add mod">
          <ac:chgData name="石 宇" userId="a21cc348fe83993f" providerId="LiveId" clId="{338D86A5-7E24-4720-A17A-ACD420589387}" dt="2022-09-23T08:48:05.683" v="2465" actId="14100"/>
          <ac:picMkLst>
            <pc:docMk/>
            <pc:sldMk cId="1109159315" sldId="912"/>
            <ac:picMk id="12" creationId="{5FE5C8CD-202D-8101-F9A7-C6EE9FD1F9AC}"/>
          </ac:picMkLst>
        </pc:picChg>
      </pc:sldChg>
      <pc:sldChg chg="add">
        <pc:chgData name="石 宇" userId="a21cc348fe83993f" providerId="LiveId" clId="{338D86A5-7E24-4720-A17A-ACD420589387}" dt="2022-09-23T08:52:33.841" v="2466"/>
        <pc:sldMkLst>
          <pc:docMk/>
          <pc:sldMk cId="1933794090" sldId="913"/>
        </pc:sldMkLst>
      </pc:sldChg>
      <pc:sldChg chg="addSp delSp modSp add mod ord">
        <pc:chgData name="石 宇" userId="a21cc348fe83993f" providerId="LiveId" clId="{338D86A5-7E24-4720-A17A-ACD420589387}" dt="2022-09-23T09:30:08.682" v="2505" actId="1076"/>
        <pc:sldMkLst>
          <pc:docMk/>
          <pc:sldMk cId="381690296" sldId="914"/>
        </pc:sldMkLst>
        <pc:spChg chg="add del">
          <ac:chgData name="石 宇" userId="a21cc348fe83993f" providerId="LiveId" clId="{338D86A5-7E24-4720-A17A-ACD420589387}" dt="2022-09-23T09:25:37.318" v="2484" actId="22"/>
          <ac:spMkLst>
            <pc:docMk/>
            <pc:sldMk cId="381690296" sldId="914"/>
            <ac:spMk id="6" creationId="{19311CCF-7FB8-1B41-B27B-EBB2DE6F16B0}"/>
          </ac:spMkLst>
        </pc:spChg>
        <pc:picChg chg="del">
          <ac:chgData name="石 宇" userId="a21cc348fe83993f" providerId="LiveId" clId="{338D86A5-7E24-4720-A17A-ACD420589387}" dt="2022-09-23T09:21:59.797" v="2469" actId="478"/>
          <ac:picMkLst>
            <pc:docMk/>
            <pc:sldMk cId="381690296" sldId="914"/>
            <ac:picMk id="5" creationId="{B468BC92-D933-8876-0C67-7D9979900A3F}"/>
          </ac:picMkLst>
        </pc:picChg>
        <pc:picChg chg="del">
          <ac:chgData name="石 宇" userId="a21cc348fe83993f" providerId="LiveId" clId="{338D86A5-7E24-4720-A17A-ACD420589387}" dt="2022-09-23T09:22:00.321" v="2470" actId="478"/>
          <ac:picMkLst>
            <pc:docMk/>
            <pc:sldMk cId="381690296" sldId="914"/>
            <ac:picMk id="8" creationId="{3507FAE4-156D-989F-4B2B-05418B31E501}"/>
          </ac:picMkLst>
        </pc:picChg>
        <pc:picChg chg="add mod">
          <ac:chgData name="石 宇" userId="a21cc348fe83993f" providerId="LiveId" clId="{338D86A5-7E24-4720-A17A-ACD420589387}" dt="2022-09-23T09:26:47.193" v="2493" actId="14100"/>
          <ac:picMkLst>
            <pc:docMk/>
            <pc:sldMk cId="381690296" sldId="914"/>
            <ac:picMk id="9" creationId="{91C7FA72-7709-39CF-FE98-CE15D957AABD}"/>
          </ac:picMkLst>
        </pc:picChg>
        <pc:picChg chg="add mod">
          <ac:chgData name="石 宇" userId="a21cc348fe83993f" providerId="LiveId" clId="{338D86A5-7E24-4720-A17A-ACD420589387}" dt="2022-09-23T09:26:51.563" v="2495" actId="14100"/>
          <ac:picMkLst>
            <pc:docMk/>
            <pc:sldMk cId="381690296" sldId="914"/>
            <ac:picMk id="11" creationId="{3204AF86-6B10-118F-5FF4-25BDB8E219EF}"/>
          </ac:picMkLst>
        </pc:picChg>
        <pc:picChg chg="del">
          <ac:chgData name="石 宇" userId="a21cc348fe83993f" providerId="LiveId" clId="{338D86A5-7E24-4720-A17A-ACD420589387}" dt="2022-09-23T09:22:00.837" v="2471" actId="478"/>
          <ac:picMkLst>
            <pc:docMk/>
            <pc:sldMk cId="381690296" sldId="914"/>
            <ac:picMk id="12" creationId="{5FE5C8CD-202D-8101-F9A7-C6EE9FD1F9AC}"/>
          </ac:picMkLst>
        </pc:picChg>
        <pc:picChg chg="add mod">
          <ac:chgData name="石 宇" userId="a21cc348fe83993f" providerId="LiveId" clId="{338D86A5-7E24-4720-A17A-ACD420589387}" dt="2022-09-23T09:30:08.682" v="2505" actId="1076"/>
          <ac:picMkLst>
            <pc:docMk/>
            <pc:sldMk cId="381690296" sldId="914"/>
            <ac:picMk id="14" creationId="{2904E74C-6B7F-2145-F3AC-FD7ECDE52DDF}"/>
          </ac:picMkLst>
        </pc:picChg>
      </pc:sldChg>
      <pc:sldChg chg="addSp delSp modSp add mod ord">
        <pc:chgData name="石 宇" userId="a21cc348fe83993f" providerId="LiveId" clId="{338D86A5-7E24-4720-A17A-ACD420589387}" dt="2022-09-23T09:24:36.869" v="2479"/>
        <pc:sldMkLst>
          <pc:docMk/>
          <pc:sldMk cId="1828381706" sldId="915"/>
        </pc:sldMkLst>
        <pc:picChg chg="del">
          <ac:chgData name="石 宇" userId="a21cc348fe83993f" providerId="LiveId" clId="{338D86A5-7E24-4720-A17A-ACD420589387}" dt="2022-09-23T09:22:02.286" v="2472" actId="478"/>
          <ac:picMkLst>
            <pc:docMk/>
            <pc:sldMk cId="1828381706" sldId="915"/>
            <ac:picMk id="5" creationId="{B468BC92-D933-8876-0C67-7D9979900A3F}"/>
          </ac:picMkLst>
        </pc:picChg>
        <pc:picChg chg="add mod">
          <ac:chgData name="石 宇" userId="a21cc348fe83993f" providerId="LiveId" clId="{338D86A5-7E24-4720-A17A-ACD420589387}" dt="2022-09-23T09:23:07.475" v="2477" actId="1076"/>
          <ac:picMkLst>
            <pc:docMk/>
            <pc:sldMk cId="1828381706" sldId="915"/>
            <ac:picMk id="6" creationId="{E27B394B-A954-4477-FCAC-FD611C64E614}"/>
          </ac:picMkLst>
        </pc:picChg>
        <pc:picChg chg="del">
          <ac:chgData name="石 宇" userId="a21cc348fe83993f" providerId="LiveId" clId="{338D86A5-7E24-4720-A17A-ACD420589387}" dt="2022-09-23T09:22:02.771" v="2473" actId="478"/>
          <ac:picMkLst>
            <pc:docMk/>
            <pc:sldMk cId="1828381706" sldId="915"/>
            <ac:picMk id="8" creationId="{3507FAE4-156D-989F-4B2B-05418B31E501}"/>
          </ac:picMkLst>
        </pc:picChg>
        <pc:picChg chg="del">
          <ac:chgData name="石 宇" userId="a21cc348fe83993f" providerId="LiveId" clId="{338D86A5-7E24-4720-A17A-ACD420589387}" dt="2022-09-23T09:22:03.314" v="2474" actId="478"/>
          <ac:picMkLst>
            <pc:docMk/>
            <pc:sldMk cId="1828381706" sldId="915"/>
            <ac:picMk id="12" creationId="{5FE5C8CD-202D-8101-F9A7-C6EE9FD1F9AC}"/>
          </ac:picMkLst>
        </pc:picChg>
      </pc:sldChg>
      <pc:sldChg chg="addSp delSp modSp add mod">
        <pc:chgData name="石 宇" userId="a21cc348fe83993f" providerId="LiveId" clId="{338D86A5-7E24-4720-A17A-ACD420589387}" dt="2022-09-23T09:30:49.483" v="2513" actId="1076"/>
        <pc:sldMkLst>
          <pc:docMk/>
          <pc:sldMk cId="3611384863" sldId="916"/>
        </pc:sldMkLst>
        <pc:picChg chg="add del mod">
          <ac:chgData name="石 宇" userId="a21cc348fe83993f" providerId="LiveId" clId="{338D86A5-7E24-4720-A17A-ACD420589387}" dt="2022-09-23T09:30:26.504" v="2510" actId="478"/>
          <ac:picMkLst>
            <pc:docMk/>
            <pc:sldMk cId="3611384863" sldId="916"/>
            <ac:picMk id="5" creationId="{F49F80DE-C821-A453-EEA4-588C8CA13BFC}"/>
          </ac:picMkLst>
        </pc:picChg>
        <pc:picChg chg="add mod">
          <ac:chgData name="石 宇" userId="a21cc348fe83993f" providerId="LiveId" clId="{338D86A5-7E24-4720-A17A-ACD420589387}" dt="2022-09-23T09:30:49.483" v="2513" actId="1076"/>
          <ac:picMkLst>
            <pc:docMk/>
            <pc:sldMk cId="3611384863" sldId="916"/>
            <ac:picMk id="7" creationId="{EC16AE46-3796-2626-2C51-E3BD186597BF}"/>
          </ac:picMkLst>
        </pc:picChg>
      </pc:sldChg>
      <pc:sldMasterChg chg="modSldLayout">
        <pc:chgData name="石 宇" userId="a21cc348fe83993f" providerId="LiveId" clId="{338D86A5-7E24-4720-A17A-ACD420589387}" dt="2022-09-22T09:57:22.282" v="276" actId="1076"/>
        <pc:sldMasterMkLst>
          <pc:docMk/>
          <pc:sldMasterMk cId="0" sldId="2147483648"/>
        </pc:sldMasterMkLst>
        <pc:sldLayoutChg chg="addSp modSp">
          <pc:chgData name="石 宇" userId="a21cc348fe83993f" providerId="LiveId" clId="{338D86A5-7E24-4720-A17A-ACD420589387}" dt="2022-09-22T09:42:33.733" v="2" actId="1076"/>
          <pc:sldLayoutMkLst>
            <pc:docMk/>
            <pc:sldMasterMk cId="0" sldId="2147483648"/>
            <pc:sldLayoutMk cId="0" sldId="2147483649"/>
          </pc:sldLayoutMkLst>
          <pc:picChg chg="add mod">
            <ac:chgData name="石 宇" userId="a21cc348fe83993f" providerId="LiveId" clId="{338D86A5-7E24-4720-A17A-ACD420589387}" dt="2022-09-22T09:42:33.733" v="2" actId="1076"/>
            <ac:picMkLst>
              <pc:docMk/>
              <pc:sldMasterMk cId="0" sldId="2147483648"/>
              <pc:sldLayoutMk cId="0" sldId="2147483649"/>
              <ac:picMk id="1026" creationId="{7830F3B2-F2F5-02AE-2B52-0539D4DD4947}"/>
            </ac:picMkLst>
          </pc:picChg>
        </pc:sldLayoutChg>
        <pc:sldLayoutChg chg="addSp modSp">
          <pc:chgData name="石 宇" userId="a21cc348fe83993f" providerId="LiveId" clId="{338D86A5-7E24-4720-A17A-ACD420589387}" dt="2022-09-22T09:42:45.169" v="4" actId="1076"/>
          <pc:sldLayoutMkLst>
            <pc:docMk/>
            <pc:sldMasterMk cId="0" sldId="2147483648"/>
            <pc:sldLayoutMk cId="0" sldId="2147483651"/>
          </pc:sldLayoutMkLst>
          <pc:picChg chg="add mod">
            <ac:chgData name="石 宇" userId="a21cc348fe83993f" providerId="LiveId" clId="{338D86A5-7E24-4720-A17A-ACD420589387}" dt="2022-09-22T09:42:45.169" v="4" actId="1076"/>
            <ac:picMkLst>
              <pc:docMk/>
              <pc:sldMasterMk cId="0" sldId="2147483648"/>
              <pc:sldLayoutMk cId="0" sldId="2147483651"/>
              <ac:picMk id="2" creationId="{47A9B1A8-D9C4-79DA-8DB3-350FE1035166}"/>
            </ac:picMkLst>
          </pc:picChg>
        </pc:sldLayoutChg>
        <pc:sldLayoutChg chg="addSp modSp">
          <pc:chgData name="石 宇" userId="a21cc348fe83993f" providerId="LiveId" clId="{338D86A5-7E24-4720-A17A-ACD420589387}" dt="2022-09-22T09:42:57.919" v="6" actId="1076"/>
          <pc:sldLayoutMkLst>
            <pc:docMk/>
            <pc:sldMasterMk cId="0" sldId="2147483648"/>
            <pc:sldLayoutMk cId="0" sldId="2147483652"/>
          </pc:sldLayoutMkLst>
          <pc:picChg chg="add mod">
            <ac:chgData name="石 宇" userId="a21cc348fe83993f" providerId="LiveId" clId="{338D86A5-7E24-4720-A17A-ACD420589387}" dt="2022-09-22T09:42:57.919" v="6" actId="1076"/>
            <ac:picMkLst>
              <pc:docMk/>
              <pc:sldMasterMk cId="0" sldId="2147483648"/>
              <pc:sldLayoutMk cId="0" sldId="2147483652"/>
              <ac:picMk id="2" creationId="{12B80064-1CA2-94F7-FA93-B4606A020AB2}"/>
            </ac:picMkLst>
          </pc:picChg>
        </pc:sldLayoutChg>
        <pc:sldLayoutChg chg="addSp modSp">
          <pc:chgData name="石 宇" userId="a21cc348fe83993f" providerId="LiveId" clId="{338D86A5-7E24-4720-A17A-ACD420589387}" dt="2022-09-22T09:43:02.272" v="8" actId="1076"/>
          <pc:sldLayoutMkLst>
            <pc:docMk/>
            <pc:sldMasterMk cId="0" sldId="2147483648"/>
            <pc:sldLayoutMk cId="0" sldId="2147483653"/>
          </pc:sldLayoutMkLst>
          <pc:picChg chg="add mod">
            <ac:chgData name="石 宇" userId="a21cc348fe83993f" providerId="LiveId" clId="{338D86A5-7E24-4720-A17A-ACD420589387}" dt="2022-09-22T09:43:02.272" v="8" actId="1076"/>
            <ac:picMkLst>
              <pc:docMk/>
              <pc:sldMasterMk cId="0" sldId="2147483648"/>
              <pc:sldLayoutMk cId="0" sldId="2147483653"/>
              <ac:picMk id="2" creationId="{4DB5A53E-021D-DF3B-E925-BE4D05FC0659}"/>
            </ac:picMkLst>
          </pc:picChg>
        </pc:sldLayoutChg>
        <pc:sldLayoutChg chg="addSp modSp">
          <pc:chgData name="石 宇" userId="a21cc348fe83993f" providerId="LiveId" clId="{338D86A5-7E24-4720-A17A-ACD420589387}" dt="2022-09-22T09:43:06.774" v="10" actId="1076"/>
          <pc:sldLayoutMkLst>
            <pc:docMk/>
            <pc:sldMasterMk cId="0" sldId="2147483648"/>
            <pc:sldLayoutMk cId="0" sldId="2147483654"/>
          </pc:sldLayoutMkLst>
          <pc:picChg chg="add mod">
            <ac:chgData name="石 宇" userId="a21cc348fe83993f" providerId="LiveId" clId="{338D86A5-7E24-4720-A17A-ACD420589387}" dt="2022-09-22T09:43:06.774" v="10" actId="1076"/>
            <ac:picMkLst>
              <pc:docMk/>
              <pc:sldMasterMk cId="0" sldId="2147483648"/>
              <pc:sldLayoutMk cId="0" sldId="2147483654"/>
              <ac:picMk id="2" creationId="{5D463C7C-A369-4CAE-A26A-B353082F0A2B}"/>
            </ac:picMkLst>
          </pc:picChg>
        </pc:sldLayoutChg>
        <pc:sldLayoutChg chg="addSp modSp">
          <pc:chgData name="石 宇" userId="a21cc348fe83993f" providerId="LiveId" clId="{338D86A5-7E24-4720-A17A-ACD420589387}" dt="2022-09-22T09:43:10.884" v="12" actId="1076"/>
          <pc:sldLayoutMkLst>
            <pc:docMk/>
            <pc:sldMasterMk cId="0" sldId="2147483648"/>
            <pc:sldLayoutMk cId="0" sldId="2147483655"/>
          </pc:sldLayoutMkLst>
          <pc:picChg chg="add mod">
            <ac:chgData name="石 宇" userId="a21cc348fe83993f" providerId="LiveId" clId="{338D86A5-7E24-4720-A17A-ACD420589387}" dt="2022-09-22T09:43:10.884" v="12" actId="1076"/>
            <ac:picMkLst>
              <pc:docMk/>
              <pc:sldMasterMk cId="0" sldId="2147483648"/>
              <pc:sldLayoutMk cId="0" sldId="2147483655"/>
              <ac:picMk id="2" creationId="{94E9E22D-FA30-6488-5AFB-94E386B05B15}"/>
            </ac:picMkLst>
          </pc:picChg>
        </pc:sldLayoutChg>
        <pc:sldLayoutChg chg="addSp modSp">
          <pc:chgData name="石 宇" userId="a21cc348fe83993f" providerId="LiveId" clId="{338D86A5-7E24-4720-A17A-ACD420589387}" dt="2022-09-22T09:43:14.644" v="14" actId="1076"/>
          <pc:sldLayoutMkLst>
            <pc:docMk/>
            <pc:sldMasterMk cId="0" sldId="2147483648"/>
            <pc:sldLayoutMk cId="0" sldId="2147483656"/>
          </pc:sldLayoutMkLst>
          <pc:picChg chg="add mod">
            <ac:chgData name="石 宇" userId="a21cc348fe83993f" providerId="LiveId" clId="{338D86A5-7E24-4720-A17A-ACD420589387}" dt="2022-09-22T09:43:14.644" v="14" actId="1076"/>
            <ac:picMkLst>
              <pc:docMk/>
              <pc:sldMasterMk cId="0" sldId="2147483648"/>
              <pc:sldLayoutMk cId="0" sldId="2147483656"/>
              <ac:picMk id="2" creationId="{831DB04D-918A-F30B-2E3C-A21F406225A6}"/>
            </ac:picMkLst>
          </pc:picChg>
        </pc:sldLayoutChg>
        <pc:sldLayoutChg chg="addSp modSp">
          <pc:chgData name="石 宇" userId="a21cc348fe83993f" providerId="LiveId" clId="{338D86A5-7E24-4720-A17A-ACD420589387}" dt="2022-09-22T09:43:18.457" v="16" actId="1076"/>
          <pc:sldLayoutMkLst>
            <pc:docMk/>
            <pc:sldMasterMk cId="0" sldId="2147483648"/>
            <pc:sldLayoutMk cId="0" sldId="2147483657"/>
          </pc:sldLayoutMkLst>
          <pc:picChg chg="add mod">
            <ac:chgData name="石 宇" userId="a21cc348fe83993f" providerId="LiveId" clId="{338D86A5-7E24-4720-A17A-ACD420589387}" dt="2022-09-22T09:43:18.457" v="16" actId="1076"/>
            <ac:picMkLst>
              <pc:docMk/>
              <pc:sldMasterMk cId="0" sldId="2147483648"/>
              <pc:sldLayoutMk cId="0" sldId="2147483657"/>
              <ac:picMk id="3" creationId="{2A76BDC8-B71F-7FFF-6C25-61639F68F6A4}"/>
            </ac:picMkLst>
          </pc:picChg>
        </pc:sldLayoutChg>
        <pc:sldLayoutChg chg="addSp delSp modSp mod">
          <pc:chgData name="石 宇" userId="a21cc348fe83993f" providerId="LiveId" clId="{338D86A5-7E24-4720-A17A-ACD420589387}" dt="2022-09-22T09:57:22.282" v="276" actId="1076"/>
          <pc:sldLayoutMkLst>
            <pc:docMk/>
            <pc:sldMasterMk cId="0" sldId="2147483648"/>
            <pc:sldLayoutMk cId="0" sldId="2147483659"/>
          </pc:sldLayoutMkLst>
          <pc:picChg chg="add mod">
            <ac:chgData name="石 宇" userId="a21cc348fe83993f" providerId="LiveId" clId="{338D86A5-7E24-4720-A17A-ACD420589387}" dt="2022-09-22T09:57:22.282" v="276" actId="1076"/>
            <ac:picMkLst>
              <pc:docMk/>
              <pc:sldMasterMk cId="0" sldId="2147483648"/>
              <pc:sldLayoutMk cId="0" sldId="2147483659"/>
              <ac:picMk id="2" creationId="{955036FC-F97F-AEEE-D2CB-22298A5212DD}"/>
            </ac:picMkLst>
          </pc:picChg>
          <pc:picChg chg="del">
            <ac:chgData name="石 宇" userId="a21cc348fe83993f" providerId="LiveId" clId="{338D86A5-7E24-4720-A17A-ACD420589387}" dt="2022-09-22T09:57:20.215" v="275" actId="478"/>
            <ac:picMkLst>
              <pc:docMk/>
              <pc:sldMasterMk cId="0" sldId="2147483648"/>
              <pc:sldLayoutMk cId="0" sldId="2147483659"/>
              <ac:picMk id="11" creationId="{00000000-0000-0000-0000-000000000000}"/>
            </ac:picMkLst>
          </pc:picChg>
        </pc:sldLayoutChg>
      </pc:sldMasterChg>
    </pc:docChg>
  </pc:docChgLst>
  <pc:docChgLst>
    <pc:chgData name="石 宇" userId="a21cc348fe83993f" providerId="LiveId" clId="{CFCADD0A-35D8-42F0-ABD5-E6D9D182F2C2}"/>
    <pc:docChg chg="modSld">
      <pc:chgData name="石 宇" userId="a21cc348fe83993f" providerId="LiveId" clId="{CFCADD0A-35D8-42F0-ABD5-E6D9D182F2C2}" dt="2022-09-23T11:49:47.212" v="10"/>
      <pc:docMkLst>
        <pc:docMk/>
      </pc:docMkLst>
      <pc:sldChg chg="modSp mod">
        <pc:chgData name="石 宇" userId="a21cc348fe83993f" providerId="LiveId" clId="{CFCADD0A-35D8-42F0-ABD5-E6D9D182F2C2}" dt="2022-09-23T11:49:47.212" v="10"/>
        <pc:sldMkLst>
          <pc:docMk/>
          <pc:sldMk cId="0" sldId="523"/>
        </pc:sldMkLst>
        <pc:spChg chg="mod">
          <ac:chgData name="石 宇" userId="a21cc348fe83993f" providerId="LiveId" clId="{CFCADD0A-35D8-42F0-ABD5-E6D9D182F2C2}" dt="2022-09-23T11:49:47.212" v="10"/>
          <ac:spMkLst>
            <pc:docMk/>
            <pc:sldMk cId="0" sldId="523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325C-51CE-41A1-8630-1A52C13085BB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E3C29-C726-4695-AB77-50247DBF3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B8505-E7BC-4327-812D-12C5E82484FC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1B729-817F-448C-AF52-5327A95694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zh-CN" altLang="en-US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短标题页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箭头: 五边形 46"/>
          <p:cNvSpPr/>
          <p:nvPr userDrawn="1"/>
        </p:nvSpPr>
        <p:spPr>
          <a:xfrm rot="5400000">
            <a:off x="-1070579" y="2025798"/>
            <a:ext cx="6858002" cy="2806406"/>
          </a:xfrm>
          <a:prstGeom prst="homePlate">
            <a:avLst>
              <a:gd name="adj" fmla="val 32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>
              <a:solidFill>
                <a:schemeClr val="accent6"/>
              </a:solidFill>
              <a:latin typeface="Helvetica Regular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2" y="2263721"/>
            <a:ext cx="2330560" cy="23305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830F3B2-F2F5-02AE-2B52-0539D4DD49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22" y="801402"/>
            <a:ext cx="12192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长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五边形 6"/>
          <p:cNvSpPr/>
          <p:nvPr userDrawn="1"/>
        </p:nvSpPr>
        <p:spPr>
          <a:xfrm rot="19659736">
            <a:off x="-59387" y="6355211"/>
            <a:ext cx="1593667" cy="240022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>
              <a:latin typeface="Helvetica Regular" pitchFamily="2" charset="0"/>
            </a:endParaRPr>
          </a:p>
        </p:txBody>
      </p:sp>
      <p:sp>
        <p:nvSpPr>
          <p:cNvPr id="25" name="箭头: 五边形 24"/>
          <p:cNvSpPr/>
          <p:nvPr userDrawn="1"/>
        </p:nvSpPr>
        <p:spPr>
          <a:xfrm rot="19659736">
            <a:off x="501875" y="5626509"/>
            <a:ext cx="1198809" cy="202681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>
              <a:latin typeface="Helvetica Regular" pitchFamily="2" charset="0"/>
            </a:endParaRPr>
          </a:p>
        </p:txBody>
      </p:sp>
      <p:sp>
        <p:nvSpPr>
          <p:cNvPr id="26" name="箭头: 五边形 25"/>
          <p:cNvSpPr/>
          <p:nvPr userDrawn="1"/>
        </p:nvSpPr>
        <p:spPr>
          <a:xfrm rot="19659736">
            <a:off x="11343042" y="442070"/>
            <a:ext cx="869215" cy="124045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>
              <a:latin typeface="Helvetica Regular" pitchFamily="2" charset="0"/>
            </a:endParaRPr>
          </a:p>
        </p:txBody>
      </p:sp>
      <p:sp>
        <p:nvSpPr>
          <p:cNvPr id="27" name="箭头: 五边形 26"/>
          <p:cNvSpPr/>
          <p:nvPr userDrawn="1"/>
        </p:nvSpPr>
        <p:spPr>
          <a:xfrm rot="19659736">
            <a:off x="10829985" y="427917"/>
            <a:ext cx="542830" cy="99029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>
              <a:latin typeface="Helvetica Regular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/>
          <p:cNvSpPr/>
          <p:nvPr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 i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Here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title</a:t>
            </a:r>
            <a:r>
              <a:rPr lang="zh-CN" altLang="en-US"/>
              <a:t> </a:t>
            </a:r>
            <a:r>
              <a:rPr lang="en-US" altLang="zh-CN"/>
              <a:t>(Helvetica</a:t>
            </a:r>
            <a:r>
              <a:rPr lang="zh-CN" altLang="en-US"/>
              <a:t> </a:t>
            </a:r>
            <a:r>
              <a:rPr lang="en-US" altLang="zh-CN"/>
              <a:t>/</a:t>
            </a:r>
            <a:r>
              <a:rPr lang="zh-CN" altLang="en-US"/>
              <a:t> </a:t>
            </a:r>
            <a:r>
              <a:rPr lang="en-US" altLang="zh-CN"/>
              <a:t>Arial</a:t>
            </a:r>
            <a:r>
              <a:rPr lang="zh-CN" altLang="en-US"/>
              <a:t> </a:t>
            </a:r>
            <a:r>
              <a:rPr lang="en-US" altLang="zh-CN"/>
              <a:t>36Pt)</a:t>
            </a:r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55036FC-F97F-AEEE-D2CB-22298A5212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157" y="71291"/>
            <a:ext cx="12192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横向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1" name="图片占位符 90"/>
          <p:cNvSpPr>
            <a:spLocks noGrp="1" noChangeAspect="1"/>
          </p:cNvSpPr>
          <p:nvPr>
            <p:ph type="pic" sz="quarter" idx="13"/>
          </p:nvPr>
        </p:nvSpPr>
        <p:spPr>
          <a:xfrm>
            <a:off x="862171" y="1825888"/>
            <a:ext cx="4826535" cy="2736000"/>
          </a:xfrm>
          <a:custGeom>
            <a:avLst/>
            <a:gdLst>
              <a:gd name="connsiteX0" fmla="*/ 0 w 4241800"/>
              <a:gd name="connsiteY0" fmla="*/ 0 h 2404533"/>
              <a:gd name="connsiteX1" fmla="*/ 4241800 w 4241800"/>
              <a:gd name="connsiteY1" fmla="*/ 0 h 2404533"/>
              <a:gd name="connsiteX2" fmla="*/ 4241800 w 4241800"/>
              <a:gd name="connsiteY2" fmla="*/ 2404533 h 2404533"/>
              <a:gd name="connsiteX3" fmla="*/ 0 w 4241800"/>
              <a:gd name="connsiteY3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800" h="2404533">
                <a:moveTo>
                  <a:pt x="0" y="0"/>
                </a:moveTo>
                <a:lnTo>
                  <a:pt x="4241800" y="0"/>
                </a:lnTo>
                <a:lnTo>
                  <a:pt x="4241800" y="2404533"/>
                </a:lnTo>
                <a:lnTo>
                  <a:pt x="0" y="24045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/>
              <a:t>Here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title</a:t>
            </a:r>
            <a:r>
              <a:rPr lang="zh-CN" altLang="en-US"/>
              <a:t> </a:t>
            </a:r>
            <a:r>
              <a:rPr lang="en-US" altLang="zh-CN"/>
              <a:t>(Helvetica</a:t>
            </a:r>
            <a:r>
              <a:rPr lang="zh-CN" altLang="en-US"/>
              <a:t> </a:t>
            </a:r>
            <a:r>
              <a:rPr lang="en-US" altLang="zh-CN"/>
              <a:t>/</a:t>
            </a:r>
            <a:r>
              <a:rPr lang="zh-CN" altLang="en-US"/>
              <a:t> </a:t>
            </a:r>
            <a:r>
              <a:rPr lang="en-US" altLang="zh-CN"/>
              <a:t>Arial</a:t>
            </a:r>
            <a:r>
              <a:rPr lang="zh-CN" altLang="en-US"/>
              <a:t> </a:t>
            </a:r>
            <a:r>
              <a:rPr lang="en-US" altLang="zh-CN"/>
              <a:t>36Pt)</a:t>
            </a:r>
            <a:endParaRPr lang="zh-CN" altLang="en-US"/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0" name="图片占位符 6"/>
          <p:cNvSpPr>
            <a:spLocks noGrp="1" noChangeAspect="1"/>
          </p:cNvSpPr>
          <p:nvPr>
            <p:ph type="pic" sz="quarter" idx="10"/>
          </p:nvPr>
        </p:nvSpPr>
        <p:spPr>
          <a:xfrm>
            <a:off x="1692274" y="1541374"/>
            <a:ext cx="3238088" cy="432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1" name="任意多边形: 形状 90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/>
              <a:t>Here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title</a:t>
            </a:r>
            <a:r>
              <a:rPr lang="zh-CN" altLang="en-US"/>
              <a:t> </a:t>
            </a:r>
            <a:r>
              <a:rPr lang="en-US" altLang="zh-CN"/>
              <a:t>(Helvetica</a:t>
            </a:r>
            <a:r>
              <a:rPr lang="zh-CN" altLang="en-US"/>
              <a:t> </a:t>
            </a:r>
            <a:r>
              <a:rPr lang="en-US" altLang="zh-CN"/>
              <a:t>/</a:t>
            </a:r>
            <a:r>
              <a:rPr lang="zh-CN" altLang="en-US"/>
              <a:t> </a:t>
            </a:r>
            <a:r>
              <a:rPr lang="en-US" altLang="zh-CN"/>
              <a:t>Arial</a:t>
            </a:r>
            <a:r>
              <a:rPr lang="zh-CN" altLang="en-US"/>
              <a:t> </a:t>
            </a:r>
            <a:r>
              <a:rPr lang="en-US" altLang="zh-CN"/>
              <a:t>36Pt)</a:t>
            </a:r>
            <a:endParaRPr lang="zh-CN" altLang="en-US"/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-圆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/>
          <p:cNvSpPr/>
          <p:nvPr userDrawn="1"/>
        </p:nvSpPr>
        <p:spPr>
          <a:xfrm>
            <a:off x="660400" y="1531871"/>
            <a:ext cx="10858500" cy="4491875"/>
          </a:xfrm>
          <a:custGeom>
            <a:avLst/>
            <a:gdLst>
              <a:gd name="connsiteX0" fmla="*/ 2682382 w 10858500"/>
              <a:gd name="connsiteY0" fmla="*/ 0 h 4491875"/>
              <a:gd name="connsiteX1" fmla="*/ 4661514 w 10858500"/>
              <a:gd name="connsiteY1" fmla="*/ 1979131 h 4491875"/>
              <a:gd name="connsiteX2" fmla="*/ 4081840 w 10858500"/>
              <a:gd name="connsiteY2" fmla="*/ 3378588 h 4491875"/>
              <a:gd name="connsiteX3" fmla="*/ 3948253 w 10858500"/>
              <a:gd name="connsiteY3" fmla="*/ 3500000 h 4491875"/>
              <a:gd name="connsiteX4" fmla="*/ 10858500 w 10858500"/>
              <a:gd name="connsiteY4" fmla="*/ 3500000 h 4491875"/>
              <a:gd name="connsiteX5" fmla="*/ 10858500 w 10858500"/>
              <a:gd name="connsiteY5" fmla="*/ 4491875 h 4491875"/>
              <a:gd name="connsiteX6" fmla="*/ 0 w 10858500"/>
              <a:gd name="connsiteY6" fmla="*/ 4491875 h 4491875"/>
              <a:gd name="connsiteX7" fmla="*/ 0 w 10858500"/>
              <a:gd name="connsiteY7" fmla="*/ 3500000 h 4491875"/>
              <a:gd name="connsiteX8" fmla="*/ 1416512 w 10858500"/>
              <a:gd name="connsiteY8" fmla="*/ 3500000 h 4491875"/>
              <a:gd name="connsiteX9" fmla="*/ 1282925 w 10858500"/>
              <a:gd name="connsiteY9" fmla="*/ 3378588 h 4491875"/>
              <a:gd name="connsiteX10" fmla="*/ 703250 w 10858500"/>
              <a:gd name="connsiteY10" fmla="*/ 1979131 h 4491875"/>
              <a:gd name="connsiteX11" fmla="*/ 2682382 w 10858500"/>
              <a:gd name="connsiteY11" fmla="*/ 0 h 449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58500" h="4491875">
                <a:moveTo>
                  <a:pt x="2682382" y="0"/>
                </a:moveTo>
                <a:cubicBezTo>
                  <a:pt x="3775426" y="0"/>
                  <a:pt x="4661514" y="886087"/>
                  <a:pt x="4661514" y="1979131"/>
                </a:cubicBezTo>
                <a:cubicBezTo>
                  <a:pt x="4661514" y="2525653"/>
                  <a:pt x="4439992" y="3020436"/>
                  <a:pt x="4081840" y="3378588"/>
                </a:cubicBezTo>
                <a:lnTo>
                  <a:pt x="3948253" y="3500000"/>
                </a:lnTo>
                <a:lnTo>
                  <a:pt x="10858500" y="3500000"/>
                </a:lnTo>
                <a:lnTo>
                  <a:pt x="10858500" y="4491875"/>
                </a:lnTo>
                <a:lnTo>
                  <a:pt x="0" y="4491875"/>
                </a:lnTo>
                <a:lnTo>
                  <a:pt x="0" y="3500000"/>
                </a:lnTo>
                <a:lnTo>
                  <a:pt x="1416512" y="3500000"/>
                </a:lnTo>
                <a:lnTo>
                  <a:pt x="1282925" y="3378588"/>
                </a:lnTo>
                <a:cubicBezTo>
                  <a:pt x="924772" y="3020436"/>
                  <a:pt x="703250" y="2525653"/>
                  <a:pt x="703250" y="1979131"/>
                </a:cubicBezTo>
                <a:cubicBezTo>
                  <a:pt x="703250" y="886087"/>
                  <a:pt x="1589338" y="0"/>
                  <a:pt x="2682382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="0" i="0">
              <a:latin typeface="Helvetica Regular" pitchFamily="2" charset="0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1" name="任意多边形: 形状 90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2" name="图片占位符 91"/>
          <p:cNvSpPr>
            <a:spLocks noGrp="1" noChangeAspect="1"/>
          </p:cNvSpPr>
          <p:nvPr>
            <p:ph type="pic" sz="quarter" idx="13"/>
          </p:nvPr>
        </p:nvSpPr>
        <p:spPr>
          <a:xfrm>
            <a:off x="1451524" y="1608975"/>
            <a:ext cx="3780000" cy="3780000"/>
          </a:xfrm>
          <a:custGeom>
            <a:avLst/>
            <a:gdLst>
              <a:gd name="connsiteX0" fmla="*/ 1657350 w 3314700"/>
              <a:gd name="connsiteY0" fmla="*/ 0 h 3314700"/>
              <a:gd name="connsiteX1" fmla="*/ 3314700 w 3314700"/>
              <a:gd name="connsiteY1" fmla="*/ 1657350 h 3314700"/>
              <a:gd name="connsiteX2" fmla="*/ 1657350 w 3314700"/>
              <a:gd name="connsiteY2" fmla="*/ 3314700 h 3314700"/>
              <a:gd name="connsiteX3" fmla="*/ 0 w 3314700"/>
              <a:gd name="connsiteY3" fmla="*/ 1657350 h 3314700"/>
              <a:gd name="connsiteX4" fmla="*/ 1657350 w 3314700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331470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cubicBezTo>
                  <a:pt x="3314700" y="2572679"/>
                  <a:pt x="2572679" y="3314700"/>
                  <a:pt x="1657350" y="3314700"/>
                </a:cubicBezTo>
                <a:cubicBezTo>
                  <a:pt x="742021" y="3314700"/>
                  <a:pt x="0" y="2572679"/>
                  <a:pt x="0" y="1657350"/>
                </a:cubicBez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/>
          <a:p>
            <a:endParaRPr lang="zh-CN" altLang="en-US"/>
          </a:p>
        </p:txBody>
      </p:sp>
      <p:sp>
        <p:nvSpPr>
          <p:cNvPr id="90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/>
              <a:t>Here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title</a:t>
            </a:r>
            <a:r>
              <a:rPr lang="zh-CN" altLang="en-US"/>
              <a:t> </a:t>
            </a:r>
            <a:r>
              <a:rPr lang="en-US" altLang="zh-CN"/>
              <a:t>(Helvetica</a:t>
            </a:r>
            <a:r>
              <a:rPr lang="zh-CN" altLang="en-US"/>
              <a:t> </a:t>
            </a:r>
            <a:r>
              <a:rPr lang="en-US" altLang="zh-CN"/>
              <a:t>/</a:t>
            </a:r>
            <a:r>
              <a:rPr lang="zh-CN" altLang="en-US"/>
              <a:t> </a:t>
            </a:r>
            <a:r>
              <a:rPr lang="en-US" altLang="zh-CN"/>
              <a:t>Arial</a:t>
            </a:r>
            <a:r>
              <a:rPr lang="zh-CN" altLang="en-US"/>
              <a:t> </a:t>
            </a:r>
            <a:r>
              <a:rPr lang="en-US" altLang="zh-CN"/>
              <a:t>36Pt)</a:t>
            </a:r>
            <a:endParaRPr lang="zh-CN" altLang="en-US"/>
          </a:p>
        </p:txBody>
      </p:sp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0" name="图片占位符 6"/>
          <p:cNvSpPr>
            <a:spLocks noGrp="1" noChangeAspect="1"/>
          </p:cNvSpPr>
          <p:nvPr>
            <p:ph type="pic" sz="quarter" idx="10"/>
          </p:nvPr>
        </p:nvSpPr>
        <p:spPr>
          <a:xfrm>
            <a:off x="1114722" y="1132945"/>
            <a:ext cx="1735608" cy="231551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1" name="图片占位符 6"/>
          <p:cNvSpPr>
            <a:spLocks noGrp="1" noChangeAspect="1"/>
          </p:cNvSpPr>
          <p:nvPr>
            <p:ph type="pic" sz="quarter" idx="13"/>
          </p:nvPr>
        </p:nvSpPr>
        <p:spPr>
          <a:xfrm>
            <a:off x="9351363" y="3674135"/>
            <a:ext cx="1755000" cy="2341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2" name="任意多边形: 形状 91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3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/>
              <a:t>Here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title</a:t>
            </a:r>
            <a:r>
              <a:rPr lang="zh-CN" altLang="en-US"/>
              <a:t> </a:t>
            </a:r>
            <a:r>
              <a:rPr lang="en-US" altLang="zh-CN"/>
              <a:t>(Helvetica</a:t>
            </a:r>
            <a:r>
              <a:rPr lang="zh-CN" altLang="en-US"/>
              <a:t> </a:t>
            </a:r>
            <a:r>
              <a:rPr lang="en-US" altLang="zh-CN"/>
              <a:t>/</a:t>
            </a:r>
            <a:r>
              <a:rPr lang="zh-CN" altLang="en-US"/>
              <a:t> </a:t>
            </a:r>
            <a:r>
              <a:rPr lang="en-US" altLang="zh-CN"/>
              <a:t>Arial</a:t>
            </a:r>
            <a:r>
              <a:rPr lang="zh-CN" altLang="en-US"/>
              <a:t> </a:t>
            </a:r>
            <a:r>
              <a:rPr lang="en-US" altLang="zh-CN"/>
              <a:t>36Pt)</a:t>
            </a:r>
            <a:endParaRPr lang="zh-CN" altLang="en-US"/>
          </a:p>
        </p:txBody>
      </p:sp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1" name="图片占位符 90"/>
          <p:cNvSpPr>
            <a:spLocks noGrp="1"/>
          </p:cNvSpPr>
          <p:nvPr>
            <p:ph type="pic" sz="quarter" idx="13"/>
          </p:nvPr>
        </p:nvSpPr>
        <p:spPr>
          <a:xfrm>
            <a:off x="1219984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5" name="图片占位符 94"/>
          <p:cNvSpPr>
            <a:spLocks noGrp="1"/>
          </p:cNvSpPr>
          <p:nvPr>
            <p:ph type="pic" sz="quarter" idx="14"/>
          </p:nvPr>
        </p:nvSpPr>
        <p:spPr>
          <a:xfrm>
            <a:off x="9369946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8" name="图片占位符 97"/>
          <p:cNvSpPr>
            <a:spLocks noGrp="1"/>
          </p:cNvSpPr>
          <p:nvPr>
            <p:ph type="pic" sz="quarter" idx="15"/>
          </p:nvPr>
        </p:nvSpPr>
        <p:spPr>
          <a:xfrm>
            <a:off x="3936638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9" name="图片占位符 98"/>
          <p:cNvSpPr>
            <a:spLocks noGrp="1"/>
          </p:cNvSpPr>
          <p:nvPr>
            <p:ph type="pic" sz="quarter" idx="16"/>
          </p:nvPr>
        </p:nvSpPr>
        <p:spPr>
          <a:xfrm>
            <a:off x="6653292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/>
              <a:t>Here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title</a:t>
            </a:r>
            <a:r>
              <a:rPr lang="zh-CN" altLang="en-US"/>
              <a:t> </a:t>
            </a:r>
            <a:r>
              <a:rPr lang="en-US" altLang="zh-CN"/>
              <a:t>(Helvetica</a:t>
            </a:r>
            <a:r>
              <a:rPr lang="zh-CN" altLang="en-US"/>
              <a:t> </a:t>
            </a:r>
            <a:r>
              <a:rPr lang="en-US" altLang="zh-CN"/>
              <a:t>/</a:t>
            </a:r>
            <a:r>
              <a:rPr lang="zh-CN" altLang="en-US"/>
              <a:t> </a:t>
            </a:r>
            <a:r>
              <a:rPr lang="en-US" altLang="zh-CN"/>
              <a:t>Arial</a:t>
            </a:r>
            <a:r>
              <a:rPr lang="zh-CN" altLang="en-US"/>
              <a:t> </a:t>
            </a:r>
            <a:r>
              <a:rPr lang="en-US" altLang="zh-CN"/>
              <a:t>36Pt)</a:t>
            </a:r>
            <a:endParaRPr lang="zh-CN" altLang="en-US"/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 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735420" y="2971800"/>
            <a:ext cx="7783479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/>
              <a:t>Here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text</a:t>
            </a:r>
            <a:r>
              <a:rPr lang="zh-CN" altLang="en-US"/>
              <a:t> </a:t>
            </a:r>
            <a:endParaRPr lang="en-US" altLang="zh-CN"/>
          </a:p>
          <a:p>
            <a:pPr lvl="0"/>
            <a:r>
              <a:rPr lang="en-US" altLang="zh-CN"/>
              <a:t>(Helvetica</a:t>
            </a:r>
            <a:r>
              <a:rPr lang="zh-CN" altLang="en-US"/>
              <a:t> </a:t>
            </a:r>
            <a:r>
              <a:rPr lang="en-US" altLang="zh-CN"/>
              <a:t>/</a:t>
            </a:r>
            <a:r>
              <a:rPr lang="zh-CN" altLang="en-US"/>
              <a:t> </a:t>
            </a:r>
            <a:r>
              <a:rPr lang="en-US" altLang="zh-CN"/>
              <a:t>Arial</a:t>
            </a:r>
            <a:r>
              <a:rPr lang="zh-CN" altLang="en-US"/>
              <a:t> </a:t>
            </a:r>
            <a:r>
              <a:rPr lang="en-US" altLang="zh-CN"/>
              <a:t>36Pt)</a:t>
            </a:r>
            <a:endParaRPr lang="zh-CN" altLang="en-US"/>
          </a:p>
        </p:txBody>
      </p:sp>
      <p:sp>
        <p:nvSpPr>
          <p:cNvPr id="6" name="箭头: 五边形 5"/>
          <p:cNvSpPr/>
          <p:nvPr userDrawn="1"/>
        </p:nvSpPr>
        <p:spPr>
          <a:xfrm rot="16200000">
            <a:off x="10605854" y="5156200"/>
            <a:ext cx="2879387" cy="3403600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>
              <a:latin typeface="Helvetica Regular" pitchFamily="2" charset="0"/>
            </a:endParaRPr>
          </a:p>
        </p:txBody>
      </p:sp>
      <p:sp>
        <p:nvSpPr>
          <p:cNvPr id="8" name="箭头: 五边形 7"/>
          <p:cNvSpPr/>
          <p:nvPr userDrawn="1"/>
        </p:nvSpPr>
        <p:spPr>
          <a:xfrm>
            <a:off x="-2680781" y="0"/>
            <a:ext cx="5753100" cy="9620654"/>
          </a:xfrm>
          <a:prstGeom prst="homePlate">
            <a:avLst>
              <a:gd name="adj" fmla="val 508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>
              <a:latin typeface="Helvetica Regular" pitchFamily="2" charset="0"/>
            </a:endParaRPr>
          </a:p>
        </p:txBody>
      </p:sp>
      <p:sp>
        <p:nvSpPr>
          <p:cNvPr id="5" name="箭头: 五边形 4"/>
          <p:cNvSpPr/>
          <p:nvPr userDrawn="1"/>
        </p:nvSpPr>
        <p:spPr>
          <a:xfrm rot="5400000">
            <a:off x="7310335" y="-1872573"/>
            <a:ext cx="2616740" cy="424125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>
              <a:latin typeface="Helvetica Regular" pitchFamily="2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-2319371" y="4211980"/>
            <a:ext cx="5113371" cy="51133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10560051" y="-2647819"/>
            <a:ext cx="4418254" cy="4418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>
              <a:latin typeface="Helvetica Regular" pitchFamily="2" charset="0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/>
          <p:cNvSpPr/>
          <p:nvPr userDrawn="1"/>
        </p:nvSpPr>
        <p:spPr bwMode="auto">
          <a:xfrm rot="5400000">
            <a:off x="4539448" y="-380490"/>
            <a:ext cx="3113105" cy="2609911"/>
          </a:xfrm>
          <a:custGeom>
            <a:avLst/>
            <a:gdLst>
              <a:gd name="connsiteX0" fmla="*/ 0 w 3113105"/>
              <a:gd name="connsiteY0" fmla="*/ 2609911 h 2609911"/>
              <a:gd name="connsiteX1" fmla="*/ 0 w 3113105"/>
              <a:gd name="connsiteY1" fmla="*/ 0 h 2609911"/>
              <a:gd name="connsiteX2" fmla="*/ 2301594 w 3113105"/>
              <a:gd name="connsiteY2" fmla="*/ 0 h 2609911"/>
              <a:gd name="connsiteX3" fmla="*/ 3113105 w 3113105"/>
              <a:gd name="connsiteY3" fmla="*/ 1304956 h 2609911"/>
              <a:gd name="connsiteX4" fmla="*/ 2301594 w 3113105"/>
              <a:gd name="connsiteY4" fmla="*/ 2609910 h 2609911"/>
              <a:gd name="connsiteX5" fmla="*/ 2301594 w 3113105"/>
              <a:gd name="connsiteY5" fmla="*/ 2609911 h 260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3105" h="2609911">
                <a:moveTo>
                  <a:pt x="0" y="2609911"/>
                </a:moveTo>
                <a:lnTo>
                  <a:pt x="0" y="0"/>
                </a:lnTo>
                <a:lnTo>
                  <a:pt x="2301594" y="0"/>
                </a:lnTo>
                <a:lnTo>
                  <a:pt x="3113105" y="1304956"/>
                </a:lnTo>
                <a:lnTo>
                  <a:pt x="2301594" y="2609910"/>
                </a:lnTo>
                <a:lnTo>
                  <a:pt x="2301594" y="2609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>
              <a:solidFill>
                <a:schemeClr val="bg1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>
            <a:off x="4781377" y="483991"/>
            <a:ext cx="2629246" cy="90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i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Contents</a:t>
            </a:r>
            <a:endParaRPr lang="zh-CN" altLang="en-US" sz="4400" b="1" i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7" name="任意多边形: 形状 86"/>
          <p:cNvSpPr/>
          <p:nvPr userDrawn="1"/>
        </p:nvSpPr>
        <p:spPr bwMode="auto">
          <a:xfrm rot="5400000">
            <a:off x="4384812" y="-485285"/>
            <a:ext cx="3422377" cy="3128773"/>
          </a:xfrm>
          <a:custGeom>
            <a:avLst/>
            <a:gdLst>
              <a:gd name="connsiteX0" fmla="*/ 0 w 3422377"/>
              <a:gd name="connsiteY0" fmla="*/ 3128773 h 3128773"/>
              <a:gd name="connsiteX1" fmla="*/ 0 w 3422377"/>
              <a:gd name="connsiteY1" fmla="*/ 0 h 3128773"/>
              <a:gd name="connsiteX2" fmla="*/ 2449535 w 3422377"/>
              <a:gd name="connsiteY2" fmla="*/ 0 h 3128773"/>
              <a:gd name="connsiteX3" fmla="*/ 3422377 w 3422377"/>
              <a:gd name="connsiteY3" fmla="*/ 1564387 h 3128773"/>
              <a:gd name="connsiteX4" fmla="*/ 2449535 w 3422377"/>
              <a:gd name="connsiteY4" fmla="*/ 3128772 h 3128773"/>
              <a:gd name="connsiteX5" fmla="*/ 2449535 w 3422377"/>
              <a:gd name="connsiteY5" fmla="*/ 3128773 h 31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2377" h="3128773">
                <a:moveTo>
                  <a:pt x="0" y="3128773"/>
                </a:moveTo>
                <a:lnTo>
                  <a:pt x="0" y="0"/>
                </a:lnTo>
                <a:lnTo>
                  <a:pt x="2449535" y="0"/>
                </a:lnTo>
                <a:lnTo>
                  <a:pt x="3422377" y="1564387"/>
                </a:lnTo>
                <a:lnTo>
                  <a:pt x="2449535" y="3128772"/>
                </a:lnTo>
                <a:lnTo>
                  <a:pt x="2449535" y="312877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>
              <a:solidFill>
                <a:schemeClr val="bg1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pic>
        <p:nvPicPr>
          <p:cNvPr id="89" name="图片 88"/>
          <p:cNvPicPr>
            <a:picLocks noChangeAspect="1"/>
          </p:cNvPicPr>
          <p:nvPr userDrawn="1"/>
        </p:nvPicPr>
        <p:blipFill>
          <a:blip r:embed="rId2" cstate="print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8999" y="0"/>
            <a:ext cx="6858000" cy="685800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 userDrawn="1"/>
        </p:nvPicPr>
        <p:blipFill>
          <a:blip r:embed="rId2" cstate="print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3997387" y="1330387"/>
            <a:ext cx="4197226" cy="4197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1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i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01</a:t>
            </a:r>
            <a:endParaRPr lang="zh-CN" altLang="en-US" sz="4400" b="1" i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3775702" y="1108702"/>
            <a:ext cx="4640596" cy="464059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9613900" y="5273613"/>
            <a:ext cx="764381" cy="764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2209800" y="6134100"/>
            <a:ext cx="1130300" cy="1130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0818188" y="-911691"/>
            <a:ext cx="2092326" cy="20923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4" name="椭圆 13"/>
          <p:cNvSpPr/>
          <p:nvPr userDrawn="1"/>
        </p:nvSpPr>
        <p:spPr>
          <a:xfrm>
            <a:off x="-1048048" y="-250249"/>
            <a:ext cx="2861767" cy="28617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51320"/>
            <a:ext cx="3996000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/>
              <a:t>Edit Here</a:t>
            </a:r>
            <a:endParaRPr lang="zh-CN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7A9B1A8-D9C4-79DA-8DB3-350FE10351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658" y="1870580"/>
            <a:ext cx="12192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4000500" y="1050677"/>
            <a:ext cx="4191000" cy="40978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02</a:t>
            </a:r>
            <a:endParaRPr lang="zh-CN" altLang="en-US" sz="4400" b="1" i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 userDrawn="1"/>
        </p:nvSpPr>
        <p:spPr>
          <a:xfrm>
            <a:off x="3564087" y="505131"/>
            <a:ext cx="5063826" cy="4951296"/>
          </a:xfrm>
          <a:prstGeom prst="triangle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1390650" y="6496115"/>
            <a:ext cx="1493560" cy="146037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>
            <a:off x="11153775" y="1013971"/>
            <a:ext cx="2076450" cy="203030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10800000">
            <a:off x="-414337" y="-187450"/>
            <a:ext cx="2386788" cy="233374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9449232" y="5270665"/>
            <a:ext cx="883117" cy="8634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4098000" y="3959372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altLang="zh-CN"/>
              <a:t>Edit Here</a:t>
            </a:r>
            <a:endParaRPr lang="zh-CN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2B80064-1CA2-94F7-FA93-B4606A020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29124"/>
            <a:ext cx="12192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8893364">
            <a:off x="4380710" y="1706822"/>
            <a:ext cx="3444573" cy="3444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 rot="18893364">
            <a:off x="4161891" y="1495013"/>
            <a:ext cx="3868219" cy="38682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03</a:t>
            </a:r>
            <a:endParaRPr lang="zh-CN" altLang="en-US" sz="4400" b="1" i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8893364">
            <a:off x="-897505" y="-513190"/>
            <a:ext cx="2663805" cy="2663805"/>
          </a:xfrm>
          <a:prstGeom prst="rect">
            <a:avLst/>
          </a:prstGeom>
          <a:solidFill>
            <a:srgbClr val="A4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893364">
            <a:off x="725976" y="6497388"/>
            <a:ext cx="1300124" cy="1300124"/>
          </a:xfrm>
          <a:prstGeom prst="rect">
            <a:avLst/>
          </a:prstGeom>
          <a:solidFill>
            <a:srgbClr val="C3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893364">
            <a:off x="11407699" y="1261300"/>
            <a:ext cx="1568601" cy="1568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893364">
            <a:off x="9270159" y="5188596"/>
            <a:ext cx="861175" cy="861175"/>
          </a:xfrm>
          <a:prstGeom prst="rect">
            <a:avLst/>
          </a:prstGeom>
          <a:solidFill>
            <a:srgbClr val="85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7" name="文本占位符 1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/>
              <a:t>Edit Here</a:t>
            </a:r>
            <a:endParaRPr lang="zh-CN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DB5A53E-021D-DF3B-E925-BE4D05FC06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659" y="1920329"/>
            <a:ext cx="12192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>
            <a:spLocks noChangeAspect="1"/>
          </p:cNvSpPr>
          <p:nvPr userDrawn="1"/>
        </p:nvSpPr>
        <p:spPr>
          <a:xfrm>
            <a:off x="3870642" y="1106412"/>
            <a:ext cx="4450715" cy="4238776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04</a:t>
            </a:r>
            <a:endParaRPr lang="zh-CN" altLang="en-US" sz="4400" b="1" i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/>
          <p:cNvSpPr>
            <a:spLocks noChangeAspect="1"/>
          </p:cNvSpPr>
          <p:nvPr userDrawn="1"/>
        </p:nvSpPr>
        <p:spPr>
          <a:xfrm>
            <a:off x="3575685" y="806045"/>
            <a:ext cx="5040628" cy="4800598"/>
          </a:xfrm>
          <a:prstGeom prst="pentagon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" name="五边形 9"/>
          <p:cNvSpPr>
            <a:spLocks noChangeAspect="1"/>
          </p:cNvSpPr>
          <p:nvPr userDrawn="1"/>
        </p:nvSpPr>
        <p:spPr>
          <a:xfrm rot="18978551">
            <a:off x="1199607" y="5189314"/>
            <a:ext cx="1114961" cy="1061868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五边形 10"/>
          <p:cNvSpPr>
            <a:spLocks noChangeAspect="1"/>
          </p:cNvSpPr>
          <p:nvPr userDrawn="1"/>
        </p:nvSpPr>
        <p:spPr>
          <a:xfrm>
            <a:off x="-1122630" y="516786"/>
            <a:ext cx="2245259" cy="2138343"/>
          </a:xfrm>
          <a:prstGeom prst="pent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五边形 11"/>
          <p:cNvSpPr>
            <a:spLocks noChangeAspect="1"/>
          </p:cNvSpPr>
          <p:nvPr userDrawn="1"/>
        </p:nvSpPr>
        <p:spPr>
          <a:xfrm rot="6589711">
            <a:off x="10153440" y="4944146"/>
            <a:ext cx="2774574" cy="2642453"/>
          </a:xfrm>
          <a:prstGeom prst="pentag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五边形 12"/>
          <p:cNvSpPr>
            <a:spLocks noChangeAspect="1"/>
          </p:cNvSpPr>
          <p:nvPr userDrawn="1"/>
        </p:nvSpPr>
        <p:spPr>
          <a:xfrm rot="10800000">
            <a:off x="9654125" y="-530934"/>
            <a:ext cx="1114961" cy="1061868"/>
          </a:xfrm>
          <a:prstGeom prst="pent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/>
              <a:t>Edit Here</a:t>
            </a:r>
            <a:endParaRPr lang="zh-CN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D463C7C-A369-4CAE-A26A-B353082F0A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1882229"/>
            <a:ext cx="12192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>
            <a:spLocks noChangeAspect="1"/>
          </p:cNvSpPr>
          <p:nvPr userDrawn="1"/>
        </p:nvSpPr>
        <p:spPr>
          <a:xfrm rot="16200000">
            <a:off x="3978962" y="1603967"/>
            <a:ext cx="4234076" cy="365006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05</a:t>
            </a:r>
            <a:endParaRPr lang="zh-CN" altLang="en-US" sz="4400" b="1" i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边形 9"/>
          <p:cNvSpPr/>
          <p:nvPr userDrawn="1"/>
        </p:nvSpPr>
        <p:spPr>
          <a:xfrm rot="16200000">
            <a:off x="3695701" y="1359776"/>
            <a:ext cx="4800598" cy="4138446"/>
          </a:xfrm>
          <a:prstGeom prst="hex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六边形 10"/>
          <p:cNvSpPr>
            <a:spLocks noChangeAspect="1"/>
          </p:cNvSpPr>
          <p:nvPr userDrawn="1"/>
        </p:nvSpPr>
        <p:spPr>
          <a:xfrm rot="16200000">
            <a:off x="-687663" y="4872077"/>
            <a:ext cx="2798353" cy="241237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六边形 11"/>
          <p:cNvSpPr>
            <a:spLocks noChangeAspect="1"/>
          </p:cNvSpPr>
          <p:nvPr userDrawn="1"/>
        </p:nvSpPr>
        <p:spPr>
          <a:xfrm rot="16200000">
            <a:off x="9480973" y="5159003"/>
            <a:ext cx="1015781" cy="875673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六边形 12"/>
          <p:cNvSpPr>
            <a:spLocks noChangeAspect="1"/>
          </p:cNvSpPr>
          <p:nvPr userDrawn="1"/>
        </p:nvSpPr>
        <p:spPr>
          <a:xfrm rot="16200000">
            <a:off x="11493500" y="210644"/>
            <a:ext cx="1397000" cy="1204310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4" name="六边形 13"/>
          <p:cNvSpPr>
            <a:spLocks noChangeAspect="1"/>
          </p:cNvSpPr>
          <p:nvPr userDrawn="1"/>
        </p:nvSpPr>
        <p:spPr>
          <a:xfrm rot="16200000">
            <a:off x="641459" y="-437837"/>
            <a:ext cx="1015781" cy="875673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/>
              <a:t>Edit Here</a:t>
            </a:r>
            <a:endParaRPr lang="zh-CN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4E9E22D-FA30-6488-5AFB-94E386B05B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659" y="1882229"/>
            <a:ext cx="12192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七边形 5"/>
          <p:cNvSpPr>
            <a:spLocks noChangeAspect="1"/>
          </p:cNvSpPr>
          <p:nvPr userDrawn="1"/>
        </p:nvSpPr>
        <p:spPr>
          <a:xfrm>
            <a:off x="3972000" y="1047224"/>
            <a:ext cx="4248000" cy="4248000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1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06</a:t>
            </a:r>
            <a:endParaRPr lang="zh-CN" altLang="en-US" sz="4400" b="1" i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七边形 9"/>
          <p:cNvSpPr/>
          <p:nvPr userDrawn="1"/>
        </p:nvSpPr>
        <p:spPr>
          <a:xfrm rot="1563509">
            <a:off x="10682028" y="-776191"/>
            <a:ext cx="3268663" cy="3268663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七边形 10"/>
          <p:cNvSpPr/>
          <p:nvPr userDrawn="1"/>
        </p:nvSpPr>
        <p:spPr>
          <a:xfrm>
            <a:off x="1384129" y="5078241"/>
            <a:ext cx="1047921" cy="1047921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七边形 11"/>
          <p:cNvSpPr/>
          <p:nvPr userDrawn="1"/>
        </p:nvSpPr>
        <p:spPr>
          <a:xfrm rot="20151602">
            <a:off x="-1111336" y="360448"/>
            <a:ext cx="2222671" cy="2222671"/>
          </a:xfrm>
          <a:prstGeom prst="hept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七边形 12"/>
          <p:cNvSpPr/>
          <p:nvPr userDrawn="1"/>
        </p:nvSpPr>
        <p:spPr>
          <a:xfrm rot="20592885">
            <a:off x="8879510" y="6235700"/>
            <a:ext cx="2222671" cy="2222671"/>
          </a:xfrm>
          <a:prstGeom prst="hep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4" name="七边形 13"/>
          <p:cNvSpPr>
            <a:spLocks noChangeAspect="1"/>
          </p:cNvSpPr>
          <p:nvPr userDrawn="1"/>
        </p:nvSpPr>
        <p:spPr>
          <a:xfrm>
            <a:off x="3683000" y="774700"/>
            <a:ext cx="4826000" cy="4826000"/>
          </a:xfrm>
          <a:prstGeom prst="hept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66909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/>
              <a:t>Edit Here</a:t>
            </a:r>
            <a:endParaRPr lang="zh-CN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31DB04D-918A-F30B-2E3C-A21F40622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62785"/>
            <a:ext cx="12192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长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5"/>
          <p:cNvSpPr/>
          <p:nvPr userDrawn="1"/>
        </p:nvSpPr>
        <p:spPr>
          <a:xfrm>
            <a:off x="2" y="0"/>
            <a:ext cx="2835871" cy="6858000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0677" y="3106616"/>
            <a:ext cx="2520462" cy="1066800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2782511" y="612708"/>
            <a:ext cx="8695230" cy="563258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3448" y="2848709"/>
            <a:ext cx="2782509" cy="157493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4400" b="1" i="0">
                <a:solidFill>
                  <a:schemeClr val="bg1"/>
                </a:solidFill>
                <a:latin typeface="Helvetica" pitchFamily="2" charset="0"/>
                <a:ea typeface="+mj-ea"/>
                <a:cs typeface="Arial" panose="020B0604020202020204" pitchFamily="34" charset="0"/>
              </a:rPr>
              <a:t>Contents</a:t>
            </a:r>
            <a:endParaRPr lang="zh-CN" altLang="en-US" sz="4000" b="1" i="0">
              <a:solidFill>
                <a:schemeClr val="bg1"/>
              </a:solidFill>
              <a:latin typeface="Helvetica" pitchFamily="2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7" name="图片 46"/>
          <p:cNvPicPr>
            <a:picLocks noChangeAspect="1"/>
          </p:cNvPicPr>
          <p:nvPr userDrawn="1"/>
        </p:nvPicPr>
        <p:blipFill>
          <a:blip r:embed="rId2" cstate="print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76BDC8-B71F-7FFF-6C25-61639F68F6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02" y="1724759"/>
            <a:ext cx="12192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217487"/>
            <a:ext cx="10858500" cy="8112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57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749800" y="-45720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>
              <a:latin typeface="Helvetica Regular" pitchFamily="2" charset="0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4572000" y="90932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>
              <a:latin typeface="Helvetica Regular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tedier/frp" TargetMode="External"/><Relationship Id="rId2" Type="http://schemas.openxmlformats.org/officeDocument/2006/relationships/hyperlink" Target="mailto:hxx@172.26.1.919:/home/shiyu/anaconda3%20anaconda3" TargetMode="Externa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nectedpapers.com/" TargetMode="Externa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 txBox="1"/>
          <p:nvPr/>
        </p:nvSpPr>
        <p:spPr>
          <a:xfrm>
            <a:off x="4886325" y="767080"/>
            <a:ext cx="6536690" cy="174371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sz="6600" b="1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20220923</a:t>
            </a:r>
            <a:r>
              <a:rPr lang="zh-CN" altLang="en-US" sz="6600" b="1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组会</a:t>
            </a:r>
          </a:p>
        </p:txBody>
      </p:sp>
      <p:sp>
        <p:nvSpPr>
          <p:cNvPr id="64" name="矩形 63"/>
          <p:cNvSpPr/>
          <p:nvPr/>
        </p:nvSpPr>
        <p:spPr>
          <a:xfrm>
            <a:off x="8408213" y="5417265"/>
            <a:ext cx="3003067" cy="65087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时间：</a:t>
            </a:r>
            <a:fld id="{93A4DF5B-E1E8-A246-A02A-DA4C90B4A888}" type="datetime1">
              <a:rPr lang="zh-CN" altLang="en-US" sz="2800" smtClean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2022/9/23</a:t>
            </a:fld>
            <a:endParaRPr lang="zh-CN" altLang="en-US" sz="2800">
              <a:solidFill>
                <a:schemeClr val="accent1"/>
              </a:solidFill>
              <a:latin typeface="Helvetica" pitchFamily="2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293735" y="4624705"/>
            <a:ext cx="2633980" cy="59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汇报人</a:t>
            </a:r>
            <a:r>
              <a:rPr lang="en-US" altLang="zh-CN" sz="280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: </a:t>
            </a:r>
            <a:r>
              <a:rPr lang="zh-CN" altLang="en-US" sz="280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石宇</a:t>
            </a:r>
            <a:r>
              <a:rPr lang="en-US" altLang="zh-CN" sz="280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920110" y="4238625"/>
            <a:ext cx="20320" cy="2005330"/>
          </a:xfrm>
          <a:prstGeom prst="line">
            <a:avLst/>
          </a:prstGeom>
          <a:ln w="508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新图网_东南大学logo矢量图图标_ixintu.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35" y="2214880"/>
            <a:ext cx="240411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cs typeface="+mn-ea"/>
              </a:rPr>
              <a:t>Review of PLL</a:t>
            </a:r>
            <a:br>
              <a:rPr lang="en-US" altLang="zh-CN" b="0">
                <a:cs typeface="+mn-ea"/>
              </a:rPr>
            </a:br>
            <a:r>
              <a:rPr lang="en-US" altLang="zh-CN" b="0">
                <a:cs typeface="+mn-ea"/>
              </a:rPr>
              <a:t>Latest Research: </a:t>
            </a:r>
            <a:r>
              <a:rPr lang="en-US" altLang="zh-CN" b="0" err="1">
                <a:cs typeface="+mn-ea"/>
              </a:rPr>
              <a:t>PiCO</a:t>
            </a:r>
            <a:endParaRPr lang="zh-CN" altLang="en-US" b="0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4B1991-E81A-4540-40F0-8A5A65334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014" y="3429000"/>
            <a:ext cx="3475021" cy="922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CB1CE4B-CE12-33BD-FD5F-A10932AF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30" y="1028699"/>
            <a:ext cx="7177770" cy="37091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62E5D18-39A2-3388-0E3F-9F75D139A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95" y="4765594"/>
            <a:ext cx="5989839" cy="41913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B5F2349-6BD9-976D-EC23-FFE598B3A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155" y="5528686"/>
            <a:ext cx="7849280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2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cs typeface="+mn-ea"/>
              </a:rPr>
              <a:t>Review of PLL</a:t>
            </a:r>
            <a:br>
              <a:rPr lang="en-US" altLang="zh-CN" b="0">
                <a:cs typeface="+mn-ea"/>
              </a:rPr>
            </a:br>
            <a:r>
              <a:rPr lang="en-US" altLang="zh-CN" b="0">
                <a:cs typeface="+mn-ea"/>
              </a:rPr>
              <a:t>Latest Research: </a:t>
            </a:r>
            <a:r>
              <a:rPr lang="en-US" altLang="zh-CN" b="0" err="1">
                <a:cs typeface="+mn-ea"/>
              </a:rPr>
              <a:t>PiCO</a:t>
            </a:r>
            <a:endParaRPr lang="zh-CN" altLang="en-US" b="0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88E5BC-FB0F-884C-8BB1-614BA7718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00" y="1211200"/>
            <a:ext cx="8227791" cy="54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0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cs typeface="+mn-ea"/>
              </a:rPr>
              <a:t>Review of PLL</a:t>
            </a:r>
            <a:br>
              <a:rPr lang="en-US" altLang="zh-CN" b="0">
                <a:cs typeface="+mn-ea"/>
              </a:rPr>
            </a:br>
            <a:r>
              <a:rPr lang="en-US" altLang="zh-CN" b="0">
                <a:cs typeface="+mn-ea"/>
              </a:rPr>
              <a:t>Latest Research: DPLL-CR</a:t>
            </a:r>
            <a:endParaRPr lang="zh-CN" altLang="en-US" b="0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D4BD99B-E44C-0134-3115-D249220E9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114" y="1356791"/>
            <a:ext cx="5669771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9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cs typeface="+mn-ea"/>
              </a:rPr>
              <a:t>Review of PLL</a:t>
            </a:r>
            <a:br>
              <a:rPr lang="en-US" altLang="zh-CN" b="0">
                <a:cs typeface="+mn-ea"/>
              </a:rPr>
            </a:br>
            <a:r>
              <a:rPr lang="en-US" altLang="zh-CN" b="0">
                <a:cs typeface="+mn-ea"/>
              </a:rPr>
              <a:t>Latest Research: DPLL-CR</a:t>
            </a:r>
            <a:endParaRPr lang="zh-CN" altLang="en-US" b="0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C79C27-2B0A-BFFF-8F64-A3C50B243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6" y="1344652"/>
            <a:ext cx="4851103" cy="47038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51A6BD-7F41-C66D-F8B5-B7237FFA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830" y="1344652"/>
            <a:ext cx="4499169" cy="488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8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cs typeface="+mn-ea"/>
              </a:rPr>
              <a:t>Review of PLL</a:t>
            </a:r>
            <a:br>
              <a:rPr lang="en-US" altLang="zh-CN" b="0">
                <a:cs typeface="+mn-ea"/>
              </a:rPr>
            </a:br>
            <a:r>
              <a:rPr lang="en-US" altLang="zh-CN" b="0">
                <a:cs typeface="+mn-ea"/>
              </a:rPr>
              <a:t>Latest Research: DPLL-CR</a:t>
            </a:r>
            <a:endParaRPr lang="zh-CN" altLang="en-US" b="0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85981A-63AE-C54D-A99B-4AA0D6DD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59" y="1706608"/>
            <a:ext cx="4259673" cy="30237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F5D97B-F710-E1B5-401D-9F3FE4C36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683" y="127363"/>
            <a:ext cx="3627434" cy="6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cs typeface="+mn-ea"/>
              </a:rPr>
              <a:t>Review of PLL</a:t>
            </a:r>
            <a:br>
              <a:rPr lang="en-US" altLang="zh-CN" b="0">
                <a:cs typeface="+mn-ea"/>
              </a:rPr>
            </a:br>
            <a:r>
              <a:rPr lang="en-US" altLang="zh-CN" b="0">
                <a:cs typeface="+mn-ea"/>
              </a:rPr>
              <a:t>Latest Research: DPLL-CR</a:t>
            </a:r>
            <a:endParaRPr lang="zh-CN" altLang="en-US" b="0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5CEBAE-E22F-047D-3021-BC2F15B6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90" y="1586806"/>
            <a:ext cx="3696020" cy="30939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AB1D82-D8F4-4CA5-251F-739E3C54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0" y="4580079"/>
            <a:ext cx="4138019" cy="18594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77C01D-5BC9-47DA-113D-D67B0FF3A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009" y="1391084"/>
            <a:ext cx="3764606" cy="46028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3D2B870-EC86-6119-F8E7-8E9A9BB8D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790" y="2149340"/>
            <a:ext cx="3917019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8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cs typeface="+mn-ea"/>
              </a:rPr>
              <a:t>Review of PLL</a:t>
            </a:r>
            <a:br>
              <a:rPr lang="en-US" altLang="zh-CN" b="0">
                <a:cs typeface="+mn-ea"/>
              </a:rPr>
            </a:br>
            <a:r>
              <a:rPr lang="en-US" altLang="zh-CN" b="0">
                <a:cs typeface="+mn-ea"/>
              </a:rPr>
              <a:t>Latest Research: DPLL-CR</a:t>
            </a:r>
            <a:endParaRPr lang="zh-CN" altLang="en-US" b="0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DDA357-7591-08E9-1F81-1477CD2D1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17" y="1250995"/>
            <a:ext cx="4649083" cy="50270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B6E7B3-2504-FDE9-E4B4-A48FC0D1D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41" y="358962"/>
            <a:ext cx="4286317" cy="13394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FC759D-3646-05A9-FCA1-08D21280D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732" y="1644572"/>
            <a:ext cx="4159825" cy="353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2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5087" y="3977885"/>
            <a:ext cx="9521825" cy="644144"/>
          </a:xfrm>
          <a:prstGeom prst="rect">
            <a:avLst/>
          </a:prstGeom>
        </p:spPr>
        <p:txBody>
          <a:bodyPr wrap="square">
            <a:normAutofit fontScale="97500" lnSpcReduction="10000"/>
          </a:bodyPr>
          <a:lstStyle/>
          <a:p>
            <a:pPr algn="ctr"/>
            <a:r>
              <a:rPr lang="en-US" altLang="zh-CN" sz="4000" b="1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Unreliable PLL</a:t>
            </a:r>
            <a:endParaRPr lang="zh-CN" altLang="en-US" sz="4000" b="1">
              <a:solidFill>
                <a:schemeClr val="accent1"/>
              </a:solidFill>
              <a:latin typeface="Helvetica" pitchFamily="2" charset="0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31748" y="1331319"/>
            <a:ext cx="2553904" cy="2646045"/>
            <a:chOff x="5865211" y="1319889"/>
            <a:chExt cx="2553904" cy="2646045"/>
          </a:xfrm>
        </p:grpSpPr>
        <p:sp>
          <p:nvSpPr>
            <p:cNvPr id="2" name="文本框 1"/>
            <p:cNvSpPr txBox="1"/>
            <p:nvPr/>
          </p:nvSpPr>
          <p:spPr>
            <a:xfrm>
              <a:off x="5865211" y="1319889"/>
              <a:ext cx="2527300" cy="264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02</a:t>
              </a:r>
              <a:endParaRPr lang="zh-CN" altLang="en-US" sz="1660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865211" y="2574748"/>
              <a:ext cx="2553904" cy="4603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PART</a:t>
              </a:r>
              <a:r>
                <a:rPr lang="zh-CN" altLang="en-US" sz="240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240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TWO </a:t>
              </a:r>
              <a:endParaRPr lang="zh-CN" altLang="en-US" sz="240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454" y="237834"/>
            <a:ext cx="10198346" cy="790865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cs typeface="+mn-ea"/>
              </a:rPr>
              <a:t>Unreliable PLL</a:t>
            </a:r>
            <a:br>
              <a:rPr lang="en-US" altLang="zh-CN" b="0">
                <a:cs typeface="+mn-ea"/>
              </a:rPr>
            </a:br>
            <a:r>
              <a:rPr lang="en-US" altLang="zh-CN" sz="2700" b="0">
                <a:cs typeface="+mn-ea"/>
              </a:rPr>
              <a:t>On the Robustness of Average Losses for Partial-Label Learning</a:t>
            </a:r>
            <a:endParaRPr lang="zh-CN" altLang="en-US" b="0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68BC92-D933-8876-0C67-7D997990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28" y="1310456"/>
            <a:ext cx="4363405" cy="23327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07FAE4-156D-989F-4B2B-05418B31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38" y="3721273"/>
            <a:ext cx="4058262" cy="26668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FE5C8CD-202D-8101-F9A7-C6EE9FD1F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148" y="1085823"/>
            <a:ext cx="3881652" cy="562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5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454" y="237834"/>
            <a:ext cx="10198346" cy="790865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cs typeface="+mn-ea"/>
              </a:rPr>
              <a:t>Unreliable PLL</a:t>
            </a:r>
            <a:br>
              <a:rPr lang="en-US" altLang="zh-CN" b="0">
                <a:cs typeface="+mn-ea"/>
              </a:rPr>
            </a:br>
            <a:r>
              <a:rPr lang="en-US" altLang="zh-CN" sz="2700" b="0">
                <a:cs typeface="+mn-ea"/>
              </a:rPr>
              <a:t>On the Robustness of Average Losses for Partial-Label Learning</a:t>
            </a:r>
            <a:endParaRPr lang="zh-CN" altLang="en-US" b="0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68BC92-D933-8876-0C67-7D997990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28" y="1310456"/>
            <a:ext cx="4363405" cy="23327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07FAE4-156D-989F-4B2B-05418B31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38" y="3721273"/>
            <a:ext cx="4058262" cy="26668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FE5C8CD-202D-8101-F9A7-C6EE9FD1F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148" y="1085823"/>
            <a:ext cx="3881652" cy="562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9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716727" y="2914285"/>
            <a:ext cx="30925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3200" b="1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Review of PLL</a:t>
            </a:r>
            <a:endParaRPr lang="zh-CN" altLang="en-US" sz="3200" b="1">
              <a:solidFill>
                <a:schemeClr val="accent1"/>
              </a:solidFill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3868777" y="2905237"/>
            <a:ext cx="607224" cy="607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Helvetica" pitchFamily="2" charset="0"/>
                <a:cs typeface="+mn-ea"/>
                <a:sym typeface="+mn-lt"/>
              </a:rPr>
              <a:t>01</a:t>
            </a:r>
            <a:endParaRPr lang="zh-CN" altLang="en-US" sz="2400">
              <a:solidFill>
                <a:schemeClr val="bg1"/>
              </a:solidFill>
              <a:latin typeface="Helvetica" pitchFamily="2" charset="0"/>
              <a:cs typeface="+mn-ea"/>
              <a:sym typeface="+mn-lt"/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3868777" y="4839652"/>
            <a:ext cx="4619859" cy="1077218"/>
            <a:chOff x="2079704" y="4865687"/>
            <a:chExt cx="4619859" cy="1077218"/>
          </a:xfrm>
        </p:grpSpPr>
        <p:sp>
          <p:nvSpPr>
            <p:cNvPr id="18" name="文本框 17"/>
            <p:cNvSpPr txBox="1"/>
            <p:nvPr/>
          </p:nvSpPr>
          <p:spPr>
            <a:xfrm>
              <a:off x="2337748" y="4865687"/>
              <a:ext cx="43618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常用工具及</a:t>
              </a:r>
              <a:endParaRPr lang="en-US" altLang="zh-CN" sz="3200" b="1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  <a:p>
              <a:pPr algn="ctr"/>
              <a:r>
                <a:rPr lang="zh-CN" altLang="en-US" sz="3200" b="1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计算资源使用指南</a:t>
              </a:r>
            </a:p>
          </p:txBody>
        </p:sp>
        <p:sp>
          <p:nvSpPr>
            <p:cNvPr id="165" name="椭圆 164"/>
            <p:cNvSpPr/>
            <p:nvPr/>
          </p:nvSpPr>
          <p:spPr>
            <a:xfrm>
              <a:off x="2079704" y="5100684"/>
              <a:ext cx="607224" cy="607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Helvetica" pitchFamily="2" charset="0"/>
                  <a:cs typeface="+mn-ea"/>
                  <a:sym typeface="+mn-lt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749164" y="3979545"/>
            <a:ext cx="494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Unreliable PLL</a:t>
            </a:r>
            <a:endParaRPr lang="zh-CN" altLang="en-US" sz="3200" b="1">
              <a:solidFill>
                <a:schemeClr val="accent1"/>
              </a:solidFill>
              <a:latin typeface="Helvetica" pitchFamily="2" charset="0"/>
              <a:cs typeface="+mn-ea"/>
              <a:sym typeface="+mn-lt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3868777" y="4008375"/>
            <a:ext cx="607224" cy="607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Helvetica" pitchFamily="2" charset="0"/>
                <a:cs typeface="+mn-ea"/>
                <a:sym typeface="+mn-lt"/>
              </a:rPr>
              <a:t>02</a:t>
            </a:r>
            <a:endParaRPr lang="zh-CN" altLang="en-US" sz="2400">
              <a:solidFill>
                <a:schemeClr val="bg1"/>
              </a:solidFill>
              <a:latin typeface="Helvetica" pitchFamily="2" charset="0"/>
              <a:cs typeface="+mn-ea"/>
              <a:sym typeface="+mn-lt"/>
            </a:endParaRPr>
          </a:p>
        </p:txBody>
      </p:sp>
      <p:pic>
        <p:nvPicPr>
          <p:cNvPr id="4" name="图片 3" descr="微信图片_2022090113475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2640330"/>
            <a:ext cx="2016125" cy="1843405"/>
          </a:xfrm>
          <a:prstGeom prst="rect">
            <a:avLst/>
          </a:prstGeom>
        </p:spPr>
      </p:pic>
      <p:pic>
        <p:nvPicPr>
          <p:cNvPr id="5" name="图片 4" descr="新图网_东南大学logo矢量图图标_ixintu.co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8915" y="2745740"/>
            <a:ext cx="1626235" cy="1631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454" y="237834"/>
            <a:ext cx="10198346" cy="790865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cs typeface="+mn-ea"/>
              </a:rPr>
              <a:t>Unreliable PLL</a:t>
            </a:r>
            <a:br>
              <a:rPr lang="en-US" altLang="zh-CN" b="0">
                <a:cs typeface="+mn-ea"/>
              </a:rPr>
            </a:br>
            <a:r>
              <a:rPr lang="en-US" altLang="zh-CN" sz="2700" b="0">
                <a:cs typeface="+mn-ea"/>
              </a:rPr>
              <a:t>On the Robustness of Average Losses for Partial-Label Learning</a:t>
            </a:r>
            <a:endParaRPr lang="zh-CN" altLang="en-US" b="0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C7FA72-7709-39CF-FE98-CE15D957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7" y="1058975"/>
            <a:ext cx="4366260" cy="25914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04AF86-6B10-118F-5FF4-25BDB8E2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046" y="1182599"/>
            <a:ext cx="4158353" cy="40821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04E74C-6B7F-2145-F3AC-FD7ECDE52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092" y="5235778"/>
            <a:ext cx="4800259" cy="16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0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454" y="237834"/>
            <a:ext cx="10198346" cy="790865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cs typeface="+mn-ea"/>
              </a:rPr>
              <a:t>Unreliable PLL</a:t>
            </a:r>
            <a:br>
              <a:rPr lang="en-US" altLang="zh-CN" b="0">
                <a:cs typeface="+mn-ea"/>
              </a:rPr>
            </a:br>
            <a:r>
              <a:rPr lang="en-US" altLang="zh-CN" sz="2700" b="0">
                <a:cs typeface="+mn-ea"/>
              </a:rPr>
              <a:t>On the Robustness of Average Losses for Partial-Label Learning</a:t>
            </a:r>
            <a:endParaRPr lang="zh-CN" altLang="en-US" b="0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7B394B-A954-4477-FCAC-FD611C64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54" y="1509361"/>
            <a:ext cx="10298907" cy="450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81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454" y="237834"/>
            <a:ext cx="10198346" cy="790865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cs typeface="+mn-ea"/>
              </a:rPr>
              <a:t>Unreliable PLL</a:t>
            </a:r>
            <a:br>
              <a:rPr lang="en-US" altLang="zh-CN" b="0">
                <a:cs typeface="+mn-ea"/>
              </a:rPr>
            </a:br>
            <a:r>
              <a:rPr lang="en-US" altLang="zh-CN" sz="2700" b="0">
                <a:cs typeface="+mn-ea"/>
              </a:rPr>
              <a:t>On the Robustness of Average Losses for Partial-Label Learning</a:t>
            </a:r>
            <a:endParaRPr lang="zh-CN" altLang="en-US" b="0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16AE46-3796-2626-2C51-E3BD18659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389" y="2158865"/>
            <a:ext cx="5484766" cy="31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84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5087" y="3977884"/>
            <a:ext cx="9521825" cy="1472515"/>
          </a:xfrm>
          <a:prstGeom prst="rect">
            <a:avLst/>
          </a:prstGeom>
        </p:spPr>
        <p:txBody>
          <a:bodyPr wrap="square">
            <a:normAutofit fontScale="97500"/>
          </a:bodyPr>
          <a:lstStyle/>
          <a:p>
            <a:pPr algn="ctr"/>
            <a:r>
              <a:rPr lang="zh-CN" altLang="en-US" sz="4000" b="1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常用工具及</a:t>
            </a:r>
            <a:endParaRPr lang="en-US" altLang="zh-CN" sz="4000" b="1">
              <a:solidFill>
                <a:schemeClr val="accent1"/>
              </a:solidFill>
              <a:latin typeface="Helvetica" pitchFamily="2" charset="0"/>
              <a:cs typeface="+mn-ea"/>
              <a:sym typeface="+mn-lt"/>
            </a:endParaRPr>
          </a:p>
          <a:p>
            <a:pPr algn="ctr"/>
            <a:r>
              <a:rPr lang="zh-CN" altLang="en-US" sz="4000" b="1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计算资源使用指南</a:t>
            </a:r>
            <a:endParaRPr lang="en-US" altLang="zh-CN" sz="4000" b="1">
              <a:solidFill>
                <a:schemeClr val="accent1"/>
              </a:solidFill>
              <a:latin typeface="Helvetica" pitchFamily="2" charset="0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31748" y="1331319"/>
            <a:ext cx="2553904" cy="2646045"/>
            <a:chOff x="5865211" y="1319889"/>
            <a:chExt cx="2553904" cy="2646045"/>
          </a:xfrm>
        </p:grpSpPr>
        <p:sp>
          <p:nvSpPr>
            <p:cNvPr id="2" name="文本框 1"/>
            <p:cNvSpPr txBox="1"/>
            <p:nvPr/>
          </p:nvSpPr>
          <p:spPr>
            <a:xfrm>
              <a:off x="5865211" y="1319889"/>
              <a:ext cx="2527300" cy="264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03</a:t>
              </a:r>
              <a:endParaRPr lang="zh-CN" altLang="en-US" sz="1660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865211" y="2574748"/>
              <a:ext cx="2553904" cy="4603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PART</a:t>
              </a:r>
              <a:r>
                <a:rPr lang="zh-CN" altLang="en-US" sz="240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240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THREE </a:t>
              </a:r>
              <a:endParaRPr lang="zh-CN" altLang="en-US" sz="240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zh-CN" altLang="en-US" b="0">
                <a:cs typeface="+mn-ea"/>
              </a:rPr>
              <a:t>计算资源概览</a:t>
            </a:r>
            <a:br>
              <a:rPr lang="en-US" altLang="zh-CN" b="0">
                <a:cs typeface="+mn-ea"/>
              </a:rPr>
            </a:br>
            <a:r>
              <a:rPr lang="en-US" altLang="zh-CN" b="0">
                <a:cs typeface="+mn-ea"/>
              </a:rPr>
              <a:t>SCM</a:t>
            </a:r>
            <a:r>
              <a:rPr lang="zh-CN" altLang="en-US" b="0">
                <a:cs typeface="+mn-ea"/>
              </a:rPr>
              <a:t>集群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06189" y="4208286"/>
            <a:ext cx="9779620" cy="1535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Helvetica" pitchFamily="2" charset="0"/>
                <a:cs typeface="+mn-ea"/>
                <a:sym typeface="+mn-lt"/>
              </a:rPr>
              <a:t>量大</a:t>
            </a:r>
            <a:r>
              <a:rPr lang="zh-CN" altLang="en-US" sz="2000">
                <a:solidFill>
                  <a:schemeClr val="tx1"/>
                </a:solidFill>
                <a:latin typeface="Helvetica" pitchFamily="2" charset="0"/>
                <a:cs typeface="+mn-ea"/>
                <a:sym typeface="+mn-lt"/>
              </a:rPr>
              <a:t>；</a:t>
            </a:r>
            <a:endParaRPr lang="en-US" altLang="zh-CN" sz="2000">
              <a:solidFill>
                <a:schemeClr val="tx1"/>
              </a:solidFill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zh-CN" altLang="en-US" sz="2000" b="1">
                <a:latin typeface="Helvetica" pitchFamily="2" charset="0"/>
                <a:cs typeface="+mn-ea"/>
                <a:sym typeface="+mn-lt"/>
              </a:rPr>
              <a:t>难抢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；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Helvetica" pitchFamily="2" charset="0"/>
                <a:cs typeface="+mn-ea"/>
                <a:sym typeface="+mn-lt"/>
              </a:rPr>
              <a:t>调试不便</a:t>
            </a:r>
            <a:r>
              <a:rPr lang="zh-CN" altLang="en-US" sz="2000">
                <a:solidFill>
                  <a:schemeClr val="tx1"/>
                </a:solidFill>
                <a:latin typeface="Helvetica" pitchFamily="2" charset="0"/>
                <a:cs typeface="+mn-ea"/>
                <a:sym typeface="+mn-lt"/>
              </a:rPr>
              <a:t>；</a:t>
            </a:r>
            <a:endParaRPr lang="en-US" altLang="zh-CN" sz="2000">
              <a:solidFill>
                <a:schemeClr val="tx1"/>
              </a:solidFill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按照以往的经验，比较</a:t>
            </a:r>
            <a:r>
              <a:rPr lang="zh-CN" altLang="en-US" sz="2000" b="1">
                <a:latin typeface="Helvetica" pitchFamily="2" charset="0"/>
                <a:cs typeface="+mn-ea"/>
                <a:sym typeface="+mn-lt"/>
              </a:rPr>
              <a:t>不稳定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。</a:t>
            </a:r>
            <a:endParaRPr lang="en-US" altLang="zh-CN" sz="2000">
              <a:solidFill>
                <a:schemeClr val="tx1"/>
              </a:solidFill>
              <a:latin typeface="Helvetica" pitchFamily="2" charset="0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F9E790-989B-83D8-8D77-AE45C952B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725" y="1292877"/>
            <a:ext cx="7886547" cy="247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04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zh-CN" altLang="en-US" b="0">
                <a:cs typeface="+mn-ea"/>
              </a:rPr>
              <a:t>计算资源概览</a:t>
            </a:r>
            <a:br>
              <a:rPr lang="en-US" altLang="zh-CN" b="0">
                <a:cs typeface="+mn-ea"/>
              </a:rPr>
            </a:br>
            <a:r>
              <a:rPr lang="zh-CN" altLang="en-US" b="0">
                <a:cs typeface="+mn-ea"/>
              </a:rPr>
              <a:t>自有服务器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25</a:t>
            </a:fld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03B9C25-1356-9F9B-3F8C-3B1B299DC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76201"/>
              </p:ext>
            </p:extLst>
          </p:nvPr>
        </p:nvGraphicFramePr>
        <p:xfrm>
          <a:off x="0" y="1730485"/>
          <a:ext cx="12191998" cy="3718560"/>
        </p:xfrm>
        <a:graphic>
          <a:graphicData uri="http://schemas.openxmlformats.org/drawingml/2006/table">
            <a:tbl>
              <a:tblPr/>
              <a:tblGrid>
                <a:gridCol w="725557">
                  <a:extLst>
                    <a:ext uri="{9D8B030D-6E8A-4147-A177-3AD203B41FA5}">
                      <a16:colId xmlns:a16="http://schemas.microsoft.com/office/drawing/2014/main" val="2599408754"/>
                    </a:ext>
                  </a:extLst>
                </a:gridCol>
                <a:gridCol w="1513086">
                  <a:extLst>
                    <a:ext uri="{9D8B030D-6E8A-4147-A177-3AD203B41FA5}">
                      <a16:colId xmlns:a16="http://schemas.microsoft.com/office/drawing/2014/main" val="450457847"/>
                    </a:ext>
                  </a:extLst>
                </a:gridCol>
                <a:gridCol w="941879">
                  <a:extLst>
                    <a:ext uri="{9D8B030D-6E8A-4147-A177-3AD203B41FA5}">
                      <a16:colId xmlns:a16="http://schemas.microsoft.com/office/drawing/2014/main" val="1172036128"/>
                    </a:ext>
                  </a:extLst>
                </a:gridCol>
                <a:gridCol w="900697">
                  <a:extLst>
                    <a:ext uri="{9D8B030D-6E8A-4147-A177-3AD203B41FA5}">
                      <a16:colId xmlns:a16="http://schemas.microsoft.com/office/drawing/2014/main" val="2525579389"/>
                    </a:ext>
                  </a:extLst>
                </a:gridCol>
                <a:gridCol w="1110711">
                  <a:extLst>
                    <a:ext uri="{9D8B030D-6E8A-4147-A177-3AD203B41FA5}">
                      <a16:colId xmlns:a16="http://schemas.microsoft.com/office/drawing/2014/main" val="715675793"/>
                    </a:ext>
                  </a:extLst>
                </a:gridCol>
                <a:gridCol w="1127932">
                  <a:extLst>
                    <a:ext uri="{9D8B030D-6E8A-4147-A177-3AD203B41FA5}">
                      <a16:colId xmlns:a16="http://schemas.microsoft.com/office/drawing/2014/main" val="1932540712"/>
                    </a:ext>
                  </a:extLst>
                </a:gridCol>
                <a:gridCol w="1463729">
                  <a:extLst>
                    <a:ext uri="{9D8B030D-6E8A-4147-A177-3AD203B41FA5}">
                      <a16:colId xmlns:a16="http://schemas.microsoft.com/office/drawing/2014/main" val="2094228370"/>
                    </a:ext>
                  </a:extLst>
                </a:gridCol>
                <a:gridCol w="1127932">
                  <a:extLst>
                    <a:ext uri="{9D8B030D-6E8A-4147-A177-3AD203B41FA5}">
                      <a16:colId xmlns:a16="http://schemas.microsoft.com/office/drawing/2014/main" val="3315749908"/>
                    </a:ext>
                  </a:extLst>
                </a:gridCol>
                <a:gridCol w="1076271">
                  <a:extLst>
                    <a:ext uri="{9D8B030D-6E8A-4147-A177-3AD203B41FA5}">
                      <a16:colId xmlns:a16="http://schemas.microsoft.com/office/drawing/2014/main" val="4172346817"/>
                    </a:ext>
                  </a:extLst>
                </a:gridCol>
                <a:gridCol w="1102102">
                  <a:extLst>
                    <a:ext uri="{9D8B030D-6E8A-4147-A177-3AD203B41FA5}">
                      <a16:colId xmlns:a16="http://schemas.microsoft.com/office/drawing/2014/main" val="1380494408"/>
                    </a:ext>
                  </a:extLst>
                </a:gridCol>
                <a:gridCol w="1102102">
                  <a:extLst>
                    <a:ext uri="{9D8B030D-6E8A-4147-A177-3AD203B41FA5}">
                      <a16:colId xmlns:a16="http://schemas.microsoft.com/office/drawing/2014/main" val="61439505"/>
                    </a:ext>
                  </a:extLst>
                </a:gridCol>
              </a:tblGrid>
              <a:tr h="439236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</a:rPr>
                        <a:t>序号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</a:rPr>
                        <a:t>主机别名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</a:rPr>
                        <a:t>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SSH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</a:rPr>
                        <a:t>端口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</a:rPr>
                        <a:t>映射开放端口范围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CPU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</a:rPr>
                        <a:t>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</a:rPr>
                        <a:t>显卡配置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</a:rPr>
                        <a:t>内存配置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</a:rPr>
                        <a:t>硬盘配置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</a:rPr>
                        <a:t>是否可用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</a:rPr>
                        <a:t>不可用原因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500576"/>
                  </a:ext>
                </a:extLst>
              </a:tr>
              <a:tr h="439236"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12900kf_3090_1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shiyu.ml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2200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暂未开放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intel i9 12900kf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3090*2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64G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1T+4T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</a:rPr>
                        <a:t>可用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zh-CN" alt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741488"/>
                  </a:ext>
                </a:extLst>
              </a:tr>
              <a:tr h="439236"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12900kf_3090_2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palm-seu.ml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12200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12201-20000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intel i9 12900kf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3090*2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64G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1T+4T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</a:rPr>
                        <a:t>可用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zh-CN" alt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237922"/>
                  </a:ext>
                </a:extLst>
              </a:tr>
              <a:tr h="439236"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titan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palm-seu.ml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22200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22201-30000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intel i7 8700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titan rtx + 1080ti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32G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1T+4T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</a:rPr>
                        <a:t>可用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zh-CN" alt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852646"/>
                  </a:ext>
                </a:extLst>
              </a:tr>
              <a:tr h="439236"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7700_3090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palm-seu.ml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32200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32201-40000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intel i7 7700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3090*2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48G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256G+4T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</a:rPr>
                        <a:t>可用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zh-CN" alt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77889"/>
                  </a:ext>
                </a:extLst>
              </a:tr>
              <a:tr h="439236"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172server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172.palm-seu.ml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除常用端口全部开放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志强银牌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4210*2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3080Ti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涡轮*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192G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1T+4T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400" b="1">
                          <a:solidFill>
                            <a:srgbClr val="000000"/>
                          </a:solidFill>
                          <a:effectLst/>
                        </a:rPr>
                        <a:t>不可用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服务器</a:t>
                      </a:r>
                      <a:endParaRPr lang="en-US" altLang="zh-CN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</a:rPr>
                        <a:t>故障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23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463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zh-CN" altLang="en-US" b="0">
                <a:cs typeface="+mn-ea"/>
              </a:rPr>
              <a:t>计算资源概览</a:t>
            </a:r>
            <a:br>
              <a:rPr lang="en-US" altLang="zh-CN" b="0">
                <a:cs typeface="+mn-ea"/>
              </a:rPr>
            </a:br>
            <a:r>
              <a:rPr lang="zh-CN" altLang="en-US" b="0">
                <a:cs typeface="+mn-ea"/>
              </a:rPr>
              <a:t>使用指南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1255" y="1344066"/>
            <a:ext cx="9779620" cy="2643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卡资源比较分散，一般为单机双卡，</a:t>
            </a:r>
            <a:r>
              <a:rPr lang="zh-CN" altLang="en-US" sz="2000" b="1">
                <a:latin typeface="Helvetica" pitchFamily="2" charset="0"/>
                <a:cs typeface="+mn-ea"/>
                <a:sym typeface="+mn-lt"/>
              </a:rPr>
              <a:t>多机使用时需要进行数据同步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；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我们的机器存储有限，一般单机最大配置了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4T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的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/home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目录，目前人数较多，考虑到存储空间问题，推荐每位同学</a:t>
            </a:r>
            <a:r>
              <a:rPr lang="zh-CN" altLang="en-US" sz="2000" b="1">
                <a:latin typeface="Helvetica" pitchFamily="2" charset="0"/>
                <a:cs typeface="+mn-ea"/>
                <a:sym typeface="+mn-lt"/>
              </a:rPr>
              <a:t>选定一台机器作为主存储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，剩余的机器在需要使用时</a:t>
            </a:r>
            <a:r>
              <a:rPr lang="zh-CN" altLang="en-US" sz="2000" b="1">
                <a:latin typeface="Helvetica" pitchFamily="2" charset="0"/>
                <a:cs typeface="+mn-ea"/>
                <a:sym typeface="+mn-lt"/>
              </a:rPr>
              <a:t>挂载主存储的文件系统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，降低文件冗余。（挂载可以使用</a:t>
            </a:r>
            <a:r>
              <a:rPr lang="en-US" altLang="zh-CN" sz="2000" err="1">
                <a:latin typeface="Helvetica" pitchFamily="2" charset="0"/>
                <a:cs typeface="+mn-ea"/>
                <a:sym typeface="+mn-lt"/>
              </a:rPr>
              <a:t>sshfs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）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Helvetica" pitchFamily="2" charset="0"/>
                <a:cs typeface="+mn-ea"/>
                <a:sym typeface="+mn-lt"/>
              </a:rPr>
              <a:t>注意及时备份和同步代码以及实验结果，避免因机器故障导致数据丢失。</a:t>
            </a:r>
            <a:endParaRPr lang="en-US" altLang="zh-CN" sz="2000" b="1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Helvetica" pitchFamily="2" charset="0"/>
                <a:cs typeface="+mn-ea"/>
                <a:sym typeface="+mn-lt"/>
              </a:rPr>
              <a:t>大规模调参和有大量任务时，可以考虑使用任务调度系统。</a:t>
            </a:r>
            <a:endParaRPr lang="en-US" altLang="zh-CN" sz="2000" b="1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Helvetica" pitchFamily="2" charset="0"/>
                <a:cs typeface="+mn-ea"/>
                <a:sym typeface="+mn-lt"/>
              </a:rPr>
              <a:t>调度系统地址：</a:t>
            </a:r>
            <a:r>
              <a:rPr lang="en-US" altLang="zh-CN" sz="2000" b="1">
                <a:latin typeface="Helvetica" pitchFamily="2" charset="0"/>
                <a:cs typeface="+mn-ea"/>
                <a:sym typeface="+mn-lt"/>
              </a:rPr>
              <a:t>shiyu.ml</a:t>
            </a:r>
            <a:endParaRPr lang="zh-CN" altLang="en-US" sz="2000" b="1">
              <a:latin typeface="Helvetica" pitchFamily="2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00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b="0">
                <a:cs typeface="+mn-ea"/>
              </a:rPr>
              <a:t>常用命令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1255" y="1344066"/>
            <a:ext cx="9779620" cy="4490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SSHFS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挂载：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err="1">
                <a:latin typeface="Helvetica" pitchFamily="2" charset="0"/>
                <a:cs typeface="+mn-ea"/>
                <a:sym typeface="+mn-lt"/>
              </a:rPr>
              <a:t>sshfs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 -p 12200 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  <a:hlinkClick r:id="rId2"/>
              </a:rPr>
              <a:t>shiyu@shiyu.ml:/home/shiyu/anaconda3 </a:t>
            </a:r>
            <a:r>
              <a:rPr lang="en-US" altLang="zh-CN" sz="2000" err="1">
                <a:latin typeface="Helvetica" pitchFamily="2" charset="0"/>
                <a:cs typeface="+mn-ea"/>
                <a:sym typeface="+mn-lt"/>
                <a:hlinkClick r:id="rId2"/>
              </a:rPr>
              <a:t>anaconda3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err="1">
                <a:latin typeface="Helvetica" pitchFamily="2" charset="0"/>
                <a:cs typeface="+mn-ea"/>
                <a:sym typeface="+mn-lt"/>
              </a:rPr>
              <a:t>umount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 ./anaconda3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SCP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传输：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err="1">
                <a:latin typeface="Helvetica" pitchFamily="2" charset="0"/>
                <a:cs typeface="+mn-ea"/>
                <a:sym typeface="+mn-lt"/>
              </a:rPr>
              <a:t>scp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 –r –P port </a:t>
            </a:r>
            <a:r>
              <a:rPr lang="en-US" altLang="zh-CN" sz="2000" err="1">
                <a:latin typeface="Helvetica" pitchFamily="2" charset="0"/>
                <a:cs typeface="+mn-ea"/>
                <a:sym typeface="+mn-lt"/>
              </a:rPr>
              <a:t>user_name@address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:/path/from /path/to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err="1">
                <a:latin typeface="Helvetica" pitchFamily="2" charset="0"/>
                <a:cs typeface="+mn-ea"/>
                <a:sym typeface="+mn-lt"/>
              </a:rPr>
              <a:t>scp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 –r –P port /path/from </a:t>
            </a:r>
            <a:r>
              <a:rPr lang="en-US" altLang="zh-CN" sz="2000" err="1">
                <a:latin typeface="Helvetica" pitchFamily="2" charset="0"/>
                <a:cs typeface="+mn-ea"/>
                <a:sym typeface="+mn-lt"/>
              </a:rPr>
              <a:t>user_name@address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:/path/to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FRP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反向代理：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>
                <a:latin typeface="Helvetica" pitchFamily="2" charset="0"/>
                <a:cs typeface="+mn-ea"/>
                <a:sym typeface="+mn-lt"/>
                <a:hlinkClick r:id="rId3"/>
              </a:rPr>
              <a:t>https://github.com/fatedier/frp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已有的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FRPS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位于：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palm-seu.ml:7000</a:t>
            </a:r>
          </a:p>
          <a:p>
            <a:pPr algn="just">
              <a:lnSpc>
                <a:spcPct val="120000"/>
              </a:lnSpc>
            </a:pP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开放可供使用的端口范围为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10000-12000</a:t>
            </a:r>
          </a:p>
          <a:p>
            <a:pPr algn="just">
              <a:lnSpc>
                <a:spcPct val="120000"/>
              </a:lnSpc>
            </a:pP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可用于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SCM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集群的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SSH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端口反向代理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2000" b="1">
              <a:latin typeface="Helvetica" pitchFamily="2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2414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b="0">
                <a:cs typeface="+mn-ea"/>
              </a:rPr>
              <a:t>代码中常用的</a:t>
            </a:r>
            <a:r>
              <a:rPr lang="en-US" altLang="zh-CN" b="0">
                <a:cs typeface="+mn-ea"/>
              </a:rPr>
              <a:t>trick</a:t>
            </a:r>
            <a:endParaRPr lang="zh-CN" altLang="en-US" b="0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1255" y="1344066"/>
            <a:ext cx="97796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数据增强（旋转、裁切、对比度变换、翻转、补丁、消除、组合）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Apex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（混合精度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fp16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）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apex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是</a:t>
            </a:r>
            <a:r>
              <a:rPr lang="en-US" altLang="zh-CN" sz="2000" err="1">
                <a:latin typeface="Helvetica" pitchFamily="2" charset="0"/>
                <a:cs typeface="+mn-ea"/>
                <a:sym typeface="+mn-lt"/>
              </a:rPr>
              <a:t>nvidia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开源的，支持</a:t>
            </a:r>
            <a:r>
              <a:rPr lang="en-US" altLang="zh-CN" sz="2000" err="1">
                <a:latin typeface="Helvetica" pitchFamily="2" charset="0"/>
                <a:cs typeface="+mn-ea"/>
                <a:sym typeface="+mn-lt"/>
              </a:rPr>
              <a:t>pytorch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框架，用于改变数据格式来减小模型显存占用的工具。其中最有价值的是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amp(Automatic Mixed Precision)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，将模型的大部分操作都用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float16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数据类型替代，一些特别操作仍然使用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float32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。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algn="l"/>
            <a:r>
              <a:rPr lang="en-US" altLang="zh-CN" sz="2000" b="0" i="0">
                <a:solidFill>
                  <a:srgbClr val="222226"/>
                </a:solidFill>
                <a:effectLst/>
                <a:latin typeface="-apple-system"/>
              </a:rPr>
              <a:t>O0</a:t>
            </a:r>
            <a:r>
              <a:rPr lang="zh-CN" altLang="en-US" sz="2000" b="0" i="0">
                <a:solidFill>
                  <a:srgbClr val="222226"/>
                </a:solidFill>
                <a:effectLst/>
                <a:latin typeface="-apple-system"/>
              </a:rPr>
              <a:t>：纯</a:t>
            </a:r>
            <a:r>
              <a:rPr lang="en-US" altLang="zh-CN" sz="2000" b="0" i="0">
                <a:solidFill>
                  <a:srgbClr val="222226"/>
                </a:solidFill>
                <a:effectLst/>
                <a:latin typeface="-apple-system"/>
              </a:rPr>
              <a:t>FP32</a:t>
            </a:r>
            <a:r>
              <a:rPr lang="zh-CN" altLang="en-US" sz="2000" b="0" i="0">
                <a:solidFill>
                  <a:srgbClr val="222226"/>
                </a:solidFill>
                <a:effectLst/>
                <a:latin typeface="-apple-system"/>
              </a:rPr>
              <a:t>训练，可以作为</a:t>
            </a:r>
            <a:r>
              <a:rPr lang="en-US" altLang="zh-CN" sz="2000" b="0" i="0">
                <a:solidFill>
                  <a:srgbClr val="222226"/>
                </a:solidFill>
                <a:effectLst/>
                <a:latin typeface="-apple-system"/>
              </a:rPr>
              <a:t>accuracy</a:t>
            </a:r>
            <a:r>
              <a:rPr lang="zh-CN" altLang="en-US" sz="2000" b="0" i="0">
                <a:solidFill>
                  <a:srgbClr val="222226"/>
                </a:solidFill>
                <a:effectLst/>
                <a:latin typeface="-apple-system"/>
              </a:rPr>
              <a:t>的</a:t>
            </a:r>
            <a:r>
              <a:rPr lang="en-US" altLang="zh-CN" sz="2000" b="0" i="0">
                <a:solidFill>
                  <a:srgbClr val="222226"/>
                </a:solidFill>
                <a:effectLst/>
                <a:latin typeface="-apple-system"/>
              </a:rPr>
              <a:t>baseline</a:t>
            </a:r>
            <a:r>
              <a:rPr lang="zh-CN" altLang="en-US" sz="2000" b="0" i="0">
                <a:solidFill>
                  <a:srgbClr val="222226"/>
                </a:solidFill>
                <a:effectLst/>
                <a:latin typeface="-apple-system"/>
              </a:rPr>
              <a:t>；</a:t>
            </a:r>
            <a:endParaRPr lang="en-US" altLang="zh-CN" sz="2000" b="0" i="0">
              <a:solidFill>
                <a:srgbClr val="222226"/>
              </a:solidFill>
              <a:effectLst/>
              <a:latin typeface="-apple-system"/>
            </a:endParaRPr>
          </a:p>
          <a:p>
            <a:pPr algn="l"/>
            <a:r>
              <a:rPr lang="en-US" altLang="zh-CN" sz="2000" b="0" i="0">
                <a:solidFill>
                  <a:srgbClr val="222226"/>
                </a:solidFill>
                <a:effectLst/>
                <a:latin typeface="-apple-system"/>
              </a:rPr>
              <a:t>O1</a:t>
            </a:r>
            <a:r>
              <a:rPr lang="zh-CN" altLang="en-US" sz="2000" b="0" i="0">
                <a:solidFill>
                  <a:srgbClr val="222226"/>
                </a:solidFill>
                <a:effectLst/>
                <a:latin typeface="-apple-system"/>
              </a:rPr>
              <a:t>：混合精度训练（推荐使用），根据黑白名单自动决定使用</a:t>
            </a:r>
            <a:r>
              <a:rPr lang="en-US" altLang="zh-CN" sz="2000" b="0" i="0">
                <a:solidFill>
                  <a:srgbClr val="222226"/>
                </a:solidFill>
                <a:effectLst/>
                <a:latin typeface="-apple-system"/>
              </a:rPr>
              <a:t>FP16</a:t>
            </a:r>
            <a:r>
              <a:rPr lang="zh-CN" altLang="en-US" sz="2000" b="0" i="0">
                <a:solidFill>
                  <a:srgbClr val="222226"/>
                </a:solidFill>
                <a:effectLst/>
                <a:latin typeface="-apple-system"/>
              </a:rPr>
              <a:t>（</a:t>
            </a:r>
            <a:r>
              <a:rPr lang="en-US" altLang="zh-CN" sz="2000" b="0" i="0">
                <a:solidFill>
                  <a:srgbClr val="222226"/>
                </a:solidFill>
                <a:effectLst/>
                <a:latin typeface="-apple-system"/>
              </a:rPr>
              <a:t>GEMM</a:t>
            </a:r>
            <a:r>
              <a:rPr lang="zh-CN" altLang="en-US" sz="2000" b="0" i="0">
                <a:solidFill>
                  <a:srgbClr val="222226"/>
                </a:solidFill>
                <a:effectLst/>
                <a:latin typeface="-apple-system"/>
              </a:rPr>
              <a:t>，卷积）还是</a:t>
            </a:r>
            <a:r>
              <a:rPr lang="en-US" altLang="zh-CN" sz="2000" b="0" i="0">
                <a:solidFill>
                  <a:srgbClr val="222226"/>
                </a:solidFill>
                <a:effectLst/>
                <a:latin typeface="-apple-system"/>
              </a:rPr>
              <a:t>FP32</a:t>
            </a:r>
            <a:r>
              <a:rPr lang="zh-CN" altLang="en-US" sz="2000" b="0" i="0">
                <a:solidFill>
                  <a:srgbClr val="222226"/>
                </a:solidFill>
                <a:effectLst/>
                <a:latin typeface="-apple-system"/>
              </a:rPr>
              <a:t>（</a:t>
            </a:r>
            <a:r>
              <a:rPr lang="en-US" altLang="zh-CN" sz="2000" b="0" i="0" err="1">
                <a:solidFill>
                  <a:srgbClr val="222226"/>
                </a:solidFill>
                <a:effectLst/>
                <a:latin typeface="-apple-system"/>
              </a:rPr>
              <a:t>Softmax</a:t>
            </a:r>
            <a:r>
              <a:rPr lang="zh-CN" altLang="en-US" sz="2000" b="0" i="0">
                <a:solidFill>
                  <a:srgbClr val="222226"/>
                </a:solidFill>
                <a:effectLst/>
                <a:latin typeface="-apple-system"/>
              </a:rPr>
              <a:t>）进行计算；</a:t>
            </a:r>
          </a:p>
          <a:p>
            <a:pPr algn="l"/>
            <a:r>
              <a:rPr lang="en-US" altLang="zh-CN" sz="2000" b="0" i="0">
                <a:solidFill>
                  <a:srgbClr val="222226"/>
                </a:solidFill>
                <a:effectLst/>
                <a:latin typeface="-apple-system"/>
              </a:rPr>
              <a:t>O2</a:t>
            </a:r>
            <a:r>
              <a:rPr lang="zh-CN" altLang="en-US" sz="2000" b="0" i="0">
                <a:solidFill>
                  <a:srgbClr val="222226"/>
                </a:solidFill>
                <a:effectLst/>
                <a:latin typeface="-apple-system"/>
              </a:rPr>
              <a:t>：</a:t>
            </a:r>
            <a:r>
              <a:rPr lang="en-US" altLang="zh-CN" sz="2000" b="0" i="0">
                <a:solidFill>
                  <a:srgbClr val="222226"/>
                </a:solidFill>
                <a:effectLst/>
                <a:latin typeface="-apple-system"/>
              </a:rPr>
              <a:t>“</a:t>
            </a:r>
            <a:r>
              <a:rPr lang="zh-CN" altLang="en-US" sz="2000" b="0" i="0">
                <a:solidFill>
                  <a:srgbClr val="222226"/>
                </a:solidFill>
                <a:effectLst/>
                <a:latin typeface="-apple-system"/>
              </a:rPr>
              <a:t>几乎</a:t>
            </a:r>
            <a:r>
              <a:rPr lang="en-US" altLang="zh-CN" sz="2000" b="0" i="0">
                <a:solidFill>
                  <a:srgbClr val="222226"/>
                </a:solidFill>
                <a:effectLst/>
                <a:latin typeface="-apple-system"/>
              </a:rPr>
              <a:t>FP16”</a:t>
            </a:r>
            <a:r>
              <a:rPr lang="zh-CN" altLang="en-US" sz="2000" b="0" i="0">
                <a:solidFill>
                  <a:srgbClr val="222226"/>
                </a:solidFill>
                <a:effectLst/>
                <a:latin typeface="-apple-system"/>
              </a:rPr>
              <a:t>混合精度训练，不存在黑白名单，除了</a:t>
            </a:r>
            <a:r>
              <a:rPr lang="en-US" altLang="zh-CN" sz="2000" b="0" i="0">
                <a:solidFill>
                  <a:srgbClr val="222226"/>
                </a:solidFill>
                <a:effectLst/>
                <a:latin typeface="-apple-system"/>
              </a:rPr>
              <a:t>Batch Norm</a:t>
            </a:r>
            <a:r>
              <a:rPr lang="zh-CN" altLang="en-US" sz="2000" b="0" i="0">
                <a:solidFill>
                  <a:srgbClr val="222226"/>
                </a:solidFill>
                <a:effectLst/>
                <a:latin typeface="-apple-system"/>
              </a:rPr>
              <a:t>，几乎都是用</a:t>
            </a:r>
            <a:r>
              <a:rPr lang="en-US" altLang="zh-CN" sz="2000" b="0" i="0">
                <a:solidFill>
                  <a:srgbClr val="222226"/>
                </a:solidFill>
                <a:effectLst/>
                <a:latin typeface="-apple-system"/>
              </a:rPr>
              <a:t>FP16</a:t>
            </a:r>
            <a:r>
              <a:rPr lang="zh-CN" altLang="en-US" sz="2000" b="0" i="0">
                <a:solidFill>
                  <a:srgbClr val="222226"/>
                </a:solidFill>
                <a:effectLst/>
                <a:latin typeface="-apple-system"/>
              </a:rPr>
              <a:t>计算；</a:t>
            </a:r>
          </a:p>
          <a:p>
            <a:pPr algn="l"/>
            <a:r>
              <a:rPr lang="en-US" altLang="zh-CN" sz="2000" b="0" i="0">
                <a:solidFill>
                  <a:srgbClr val="222226"/>
                </a:solidFill>
                <a:effectLst/>
                <a:latin typeface="-apple-system"/>
              </a:rPr>
              <a:t>O3</a:t>
            </a:r>
            <a:r>
              <a:rPr lang="zh-CN" altLang="en-US" sz="2000" b="0" i="0">
                <a:solidFill>
                  <a:srgbClr val="222226"/>
                </a:solidFill>
                <a:effectLst/>
                <a:latin typeface="-apple-system"/>
              </a:rPr>
              <a:t>：纯</a:t>
            </a:r>
            <a:r>
              <a:rPr lang="en-US" altLang="zh-CN" sz="2000" b="0" i="0">
                <a:solidFill>
                  <a:srgbClr val="222226"/>
                </a:solidFill>
                <a:effectLst/>
                <a:latin typeface="-apple-system"/>
              </a:rPr>
              <a:t>FP16</a:t>
            </a:r>
            <a:r>
              <a:rPr lang="zh-CN" altLang="en-US" sz="2000" b="0" i="0">
                <a:solidFill>
                  <a:srgbClr val="222226"/>
                </a:solidFill>
                <a:effectLst/>
                <a:latin typeface="-apple-system"/>
              </a:rPr>
              <a:t>训练，很不稳定，但是可以作为</a:t>
            </a:r>
            <a:r>
              <a:rPr lang="en-US" altLang="zh-CN" sz="2000" b="0" i="0">
                <a:solidFill>
                  <a:srgbClr val="222226"/>
                </a:solidFill>
                <a:effectLst/>
                <a:latin typeface="-apple-system"/>
              </a:rPr>
              <a:t>speed</a:t>
            </a:r>
            <a:r>
              <a:rPr lang="zh-CN" altLang="en-US" sz="2000" b="0" i="0">
                <a:solidFill>
                  <a:srgbClr val="222226"/>
                </a:solidFill>
                <a:effectLst/>
                <a:latin typeface="-apple-system"/>
              </a:rPr>
              <a:t>的</a:t>
            </a:r>
            <a:r>
              <a:rPr lang="en-US" altLang="zh-CN" sz="2000" b="0" i="0">
                <a:solidFill>
                  <a:srgbClr val="222226"/>
                </a:solidFill>
                <a:effectLst/>
                <a:latin typeface="-apple-system"/>
              </a:rPr>
              <a:t>baseline</a:t>
            </a:r>
            <a:r>
              <a:rPr lang="zh-CN" altLang="en-US" sz="2000" b="0" i="0">
                <a:solidFill>
                  <a:srgbClr val="222226"/>
                </a:solidFill>
                <a:effectLst/>
                <a:latin typeface="-apple-system"/>
              </a:rPr>
              <a:t>。</a:t>
            </a:r>
            <a:endParaRPr lang="en-US" altLang="zh-CN" sz="2000" b="0" i="0">
              <a:solidFill>
                <a:srgbClr val="222226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222226"/>
                </a:solidFill>
                <a:latin typeface="-apple-system"/>
                <a:cs typeface="+mn-ea"/>
                <a:sym typeface="+mn-lt"/>
              </a:rPr>
              <a:t>使用</a:t>
            </a:r>
            <a:r>
              <a:rPr lang="en-US" altLang="zh-CN" sz="2000">
                <a:solidFill>
                  <a:srgbClr val="222226"/>
                </a:solidFill>
                <a:latin typeface="-apple-system"/>
                <a:cs typeface="+mn-ea"/>
                <a:sym typeface="+mn-lt"/>
              </a:rPr>
              <a:t>cosine learning rate scheduler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222226"/>
                </a:solidFill>
                <a:latin typeface="-apple-system"/>
                <a:cs typeface="+mn-ea"/>
                <a:sym typeface="+mn-lt"/>
              </a:rPr>
              <a:t>Warmup</a:t>
            </a:r>
          </a:p>
        </p:txBody>
      </p:sp>
    </p:spTree>
    <p:extLst>
      <p:ext uri="{BB962C8B-B14F-4D97-AF65-F5344CB8AC3E}">
        <p14:creationId xmlns:p14="http://schemas.microsoft.com/office/powerpoint/2010/main" val="122397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b="0">
                <a:cs typeface="+mn-ea"/>
              </a:rPr>
              <a:t>代码中的常见问题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1255" y="1344066"/>
            <a:ext cx="9779620" cy="3013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在矩阵操作时不要使用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for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循环，使用矩阵操作代替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b="1">
                <a:latin typeface="Helvetica" pitchFamily="2" charset="0"/>
                <a:cs typeface="+mn-ea"/>
                <a:sym typeface="+mn-lt"/>
              </a:rPr>
              <a:t>例如：找出矩阵中所有满足对应条件的值</a:t>
            </a:r>
            <a:endParaRPr lang="en-US" altLang="zh-CN" sz="2000" b="1">
              <a:latin typeface="Helvetica" pitchFamily="2" charset="0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b="1">
                <a:latin typeface="Helvetica" pitchFamily="2" charset="0"/>
                <a:cs typeface="+mn-ea"/>
                <a:sym typeface="+mn-lt"/>
              </a:rPr>
              <a:t>若使用</a:t>
            </a:r>
            <a:r>
              <a:rPr lang="en-US" altLang="zh-CN" sz="2000" b="1">
                <a:latin typeface="Helvetica" pitchFamily="2" charset="0"/>
                <a:cs typeface="+mn-ea"/>
                <a:sym typeface="+mn-lt"/>
              </a:rPr>
              <a:t>for</a:t>
            </a:r>
            <a:r>
              <a:rPr lang="zh-CN" altLang="en-US" sz="2000" b="1">
                <a:latin typeface="Helvetica" pitchFamily="2" charset="0"/>
                <a:cs typeface="+mn-ea"/>
                <a:sym typeface="+mn-lt"/>
              </a:rPr>
              <a:t>循环，速度极慢；</a:t>
            </a:r>
            <a:endParaRPr lang="en-US" altLang="zh-CN" sz="2000" b="1">
              <a:latin typeface="Helvetica" pitchFamily="2" charset="0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b="1">
                <a:latin typeface="Helvetica" pitchFamily="2" charset="0"/>
                <a:cs typeface="+mn-ea"/>
                <a:sym typeface="+mn-lt"/>
              </a:rPr>
              <a:t>可使用</a:t>
            </a:r>
            <a:r>
              <a:rPr lang="en-US" altLang="zh-CN" sz="2000" b="1">
                <a:latin typeface="Helvetica" pitchFamily="2" charset="0"/>
                <a:cs typeface="+mn-ea"/>
                <a:sym typeface="+mn-lt"/>
              </a:rPr>
              <a:t>matrix &lt;</a:t>
            </a:r>
            <a:r>
              <a:rPr lang="zh-CN" altLang="en-US" sz="2000" b="1">
                <a:latin typeface="Helvetica" pitchFamily="2" charset="0"/>
                <a:cs typeface="+mn-ea"/>
                <a:sym typeface="+mn-lt"/>
              </a:rPr>
              <a:t>条件</a:t>
            </a:r>
            <a:r>
              <a:rPr lang="en-US" altLang="zh-CN" sz="2000" b="1">
                <a:latin typeface="Helvetica" pitchFamily="2" charset="0"/>
                <a:cs typeface="+mn-ea"/>
                <a:sym typeface="+mn-lt"/>
              </a:rPr>
              <a:t>&gt; n</a:t>
            </a:r>
            <a:r>
              <a:rPr lang="zh-CN" altLang="en-US" sz="2000" b="1">
                <a:latin typeface="Helvetica" pitchFamily="2" charset="0"/>
                <a:cs typeface="+mn-ea"/>
                <a:sym typeface="+mn-lt"/>
              </a:rPr>
              <a:t>，会得到一个布尔类型的矩阵，再使用</a:t>
            </a:r>
            <a:r>
              <a:rPr lang="en-US" altLang="zh-CN" sz="2000" b="1">
                <a:latin typeface="Helvetica" pitchFamily="2" charset="0"/>
                <a:cs typeface="+mn-ea"/>
                <a:sym typeface="+mn-lt"/>
              </a:rPr>
              <a:t>matrix[&lt;</a:t>
            </a:r>
            <a:r>
              <a:rPr lang="zh-CN" altLang="en-US" sz="2000" b="1">
                <a:latin typeface="Helvetica" pitchFamily="2" charset="0"/>
                <a:cs typeface="+mn-ea"/>
                <a:sym typeface="+mn-lt"/>
              </a:rPr>
              <a:t>布尔矩阵</a:t>
            </a:r>
            <a:r>
              <a:rPr lang="en-US" altLang="zh-CN" sz="2000" b="1">
                <a:latin typeface="Helvetica" pitchFamily="2" charset="0"/>
                <a:cs typeface="+mn-ea"/>
                <a:sym typeface="+mn-lt"/>
              </a:rPr>
              <a:t>&gt;]</a:t>
            </a:r>
            <a:r>
              <a:rPr lang="zh-CN" altLang="en-US" sz="2000" b="1">
                <a:latin typeface="Helvetica" pitchFamily="2" charset="0"/>
                <a:cs typeface="+mn-ea"/>
                <a:sym typeface="+mn-lt"/>
              </a:rPr>
              <a:t>即可得到结果。</a:t>
            </a:r>
            <a:endParaRPr lang="en-US" altLang="zh-CN" sz="2000" b="1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可视化：</a:t>
            </a:r>
            <a:r>
              <a:rPr lang="en-US" altLang="zh-CN" sz="2000" err="1">
                <a:latin typeface="Helvetica" pitchFamily="2" charset="0"/>
                <a:cs typeface="+mn-ea"/>
                <a:sym typeface="+mn-lt"/>
              </a:rPr>
              <a:t>Visdom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、</a:t>
            </a:r>
            <a:r>
              <a:rPr lang="en-US" altLang="zh-CN" sz="2000" err="1">
                <a:latin typeface="Helvetica" pitchFamily="2" charset="0"/>
                <a:cs typeface="+mn-ea"/>
                <a:sym typeface="+mn-lt"/>
              </a:rPr>
              <a:t>Tensorboard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err="1">
                <a:latin typeface="Helvetica" pitchFamily="2" charset="0"/>
                <a:cs typeface="+mn-ea"/>
                <a:sym typeface="+mn-lt"/>
              </a:rPr>
              <a:t>PyTorch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常用代码段合集（固定种子、显卡设置、</a:t>
            </a:r>
            <a:r>
              <a:rPr lang="zh-CN" altLang="en-US" sz="2000" i="0">
                <a:solidFill>
                  <a:srgbClr val="1A1A1A"/>
                </a:solidFill>
                <a:effectLst/>
                <a:latin typeface="mp-quote"/>
              </a:rPr>
              <a:t>张量</a:t>
            </a:r>
            <a:r>
              <a:rPr lang="en-US" altLang="zh-CN" sz="2000" i="0">
                <a:solidFill>
                  <a:srgbClr val="1A1A1A"/>
                </a:solidFill>
                <a:effectLst/>
                <a:latin typeface="mp-quote"/>
              </a:rPr>
              <a:t>(Tensor)</a:t>
            </a:r>
            <a:r>
              <a:rPr lang="zh-CN" altLang="en-US" sz="2000" i="0">
                <a:solidFill>
                  <a:srgbClr val="1A1A1A"/>
                </a:solidFill>
                <a:effectLst/>
                <a:latin typeface="mp-quote"/>
              </a:rPr>
              <a:t>处理，</a:t>
            </a:r>
            <a:r>
              <a:rPr lang="en-US" altLang="zh-CN" sz="2000" i="0">
                <a:solidFill>
                  <a:srgbClr val="1A1A1A"/>
                </a:solidFill>
                <a:effectLst/>
                <a:latin typeface="mp-quote"/>
              </a:rPr>
              <a:t>…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）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https://mp.weixin.qq.com/s/pPx2sWR_CR40FFL1uHMDHA</a:t>
            </a:r>
          </a:p>
        </p:txBody>
      </p:sp>
    </p:spTree>
    <p:extLst>
      <p:ext uri="{BB962C8B-B14F-4D97-AF65-F5344CB8AC3E}">
        <p14:creationId xmlns:p14="http://schemas.microsoft.com/office/powerpoint/2010/main" val="30955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5087" y="3977885"/>
            <a:ext cx="9521825" cy="644144"/>
          </a:xfrm>
          <a:prstGeom prst="rect">
            <a:avLst/>
          </a:prstGeom>
        </p:spPr>
        <p:txBody>
          <a:bodyPr wrap="square">
            <a:normAutofit fontScale="97500" lnSpcReduction="10000"/>
          </a:bodyPr>
          <a:lstStyle/>
          <a:p>
            <a:pPr algn="ctr"/>
            <a:r>
              <a:rPr lang="en-US" altLang="zh-CN" sz="4000" b="1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Review of PLL</a:t>
            </a:r>
            <a:endParaRPr lang="zh-CN" altLang="en-US" sz="4000" b="1">
              <a:solidFill>
                <a:schemeClr val="accent1"/>
              </a:solidFill>
              <a:latin typeface="Helvetica" pitchFamily="2" charset="0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31748" y="1331319"/>
            <a:ext cx="2553904" cy="2646045"/>
            <a:chOff x="5865211" y="1319889"/>
            <a:chExt cx="2553904" cy="2646045"/>
          </a:xfrm>
        </p:grpSpPr>
        <p:sp>
          <p:nvSpPr>
            <p:cNvPr id="2" name="文本框 1"/>
            <p:cNvSpPr txBox="1"/>
            <p:nvPr/>
          </p:nvSpPr>
          <p:spPr>
            <a:xfrm>
              <a:off x="5865211" y="1319889"/>
              <a:ext cx="2527300" cy="264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01</a:t>
              </a:r>
              <a:endParaRPr lang="zh-CN" altLang="en-US" sz="1660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865211" y="2574748"/>
              <a:ext cx="2553904" cy="4603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PART</a:t>
              </a:r>
              <a:r>
                <a:rPr lang="zh-CN" altLang="en-US" sz="240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240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ONE</a:t>
              </a:r>
              <a:endParaRPr lang="zh-CN" altLang="en-US" sz="240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b="0">
                <a:cs typeface="+mn-ea"/>
              </a:rPr>
              <a:t>常用编程生产力工具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1255" y="1403702"/>
            <a:ext cx="9779620" cy="412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PyCharm Professional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（远程开发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&amp;Debug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）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err="1">
                <a:latin typeface="Helvetica" pitchFamily="2" charset="0"/>
                <a:cs typeface="+mn-ea"/>
                <a:sym typeface="+mn-lt"/>
              </a:rPr>
              <a:t>Termius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VS code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WinSCP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（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XSHELL &amp; XFTP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）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Anaconda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Docker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GIT &amp; GitHub 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（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GitHub Desktop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）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Helvetica" pitchFamily="2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9472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b="0">
                <a:cs typeface="+mn-ea"/>
              </a:rPr>
              <a:t>常用文献阅读写作效率工具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1255" y="1403702"/>
            <a:ext cx="9779620" cy="6706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Zotero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Microsoft TODO &amp; OneNote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Google Scholar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  <a:hlinkClick r:id="rId2"/>
              </a:rPr>
              <a:t>https://www.connectedpapers.com/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https://www.aminer.org/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https://dblp.org/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Excel2Latex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Visio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err="1">
                <a:latin typeface="Helvetica" pitchFamily="2" charset="0"/>
                <a:cs typeface="+mn-ea"/>
                <a:sym typeface="+mn-lt"/>
              </a:rPr>
              <a:t>MathPix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GIT &amp; GitHub 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（</a:t>
            </a: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GitHub Desktop</a:t>
            </a:r>
            <a:r>
              <a:rPr lang="zh-CN" altLang="en-US" sz="2000">
                <a:latin typeface="Helvetica" pitchFamily="2" charset="0"/>
                <a:cs typeface="+mn-ea"/>
                <a:sym typeface="+mn-lt"/>
              </a:rPr>
              <a:t>）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err="1">
                <a:latin typeface="Helvetica" pitchFamily="2" charset="0"/>
                <a:cs typeface="+mn-ea"/>
                <a:sym typeface="+mn-lt"/>
              </a:rPr>
              <a:t>TeXstudio</a:t>
            </a: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Helvetica" pitchFamily="2" charset="0"/>
                <a:cs typeface="+mn-ea"/>
                <a:sym typeface="+mn-lt"/>
              </a:rPr>
              <a:t>Overleaf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Helvetica" pitchFamily="2" charset="0"/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Helvetica" pitchFamily="2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8355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540868" y="2606037"/>
            <a:ext cx="7978032" cy="914400"/>
          </a:xfrm>
        </p:spPr>
        <p:txBody>
          <a:bodyPr>
            <a:normAutofit/>
          </a:bodyPr>
          <a:lstStyle/>
          <a:p>
            <a:pPr algn="r"/>
            <a:r>
              <a:rPr lang="zh-CN" altLang="en-US"/>
              <a:t>感谢聆听</a:t>
            </a:r>
            <a:r>
              <a:rPr lang="en-US" altLang="zh-CN"/>
              <a:t>!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cs typeface="+mn-ea"/>
              </a:rPr>
              <a:t>Review of PLL</a:t>
            </a:r>
            <a:br>
              <a:rPr lang="en-US" altLang="zh-CN" b="0">
                <a:cs typeface="+mn-ea"/>
              </a:rPr>
            </a:br>
            <a:r>
              <a:rPr lang="en-US" altLang="zh-CN" b="0">
                <a:cs typeface="+mn-ea"/>
              </a:rPr>
              <a:t>Traditional Supervised Learning</a:t>
            </a:r>
            <a:endParaRPr lang="zh-CN" altLang="en-US" b="0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8BE0DE-7AE9-3E60-C42A-7AD3F0EF9C06}"/>
              </a:ext>
            </a:extLst>
          </p:cNvPr>
          <p:cNvGrpSpPr/>
          <p:nvPr/>
        </p:nvGrpSpPr>
        <p:grpSpPr>
          <a:xfrm>
            <a:off x="7091408" y="2211770"/>
            <a:ext cx="3082192" cy="2626629"/>
            <a:chOff x="5889008" y="2391771"/>
            <a:chExt cx="2999497" cy="249412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5020C51-FC93-DB4D-350E-7FD5DC896894}"/>
                </a:ext>
              </a:extLst>
            </p:cNvPr>
            <p:cNvSpPr/>
            <p:nvPr/>
          </p:nvSpPr>
          <p:spPr>
            <a:xfrm>
              <a:off x="5889008" y="2391771"/>
              <a:ext cx="2999497" cy="2494128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2939248-FCD0-B997-C55A-8CAD03974B8B}"/>
                </a:ext>
              </a:extLst>
            </p:cNvPr>
            <p:cNvSpPr/>
            <p:nvPr/>
          </p:nvSpPr>
          <p:spPr>
            <a:xfrm>
              <a:off x="6054947" y="2636637"/>
              <a:ext cx="1021418" cy="4776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1939BA9-CF2F-E32B-050B-BFA2F106A055}"/>
                </a:ext>
              </a:extLst>
            </p:cNvPr>
            <p:cNvSpPr/>
            <p:nvPr/>
          </p:nvSpPr>
          <p:spPr>
            <a:xfrm>
              <a:off x="7897906" y="2636637"/>
              <a:ext cx="743804" cy="4776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45B98F1-7AC6-78AE-4D9F-D11F8D0BB3F1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7076365" y="2875472"/>
              <a:ext cx="82154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8D4C15D-ABEF-4C00-53C2-870A517B35C1}"/>
                </a:ext>
              </a:extLst>
            </p:cNvPr>
            <p:cNvSpPr/>
            <p:nvPr/>
          </p:nvSpPr>
          <p:spPr>
            <a:xfrm>
              <a:off x="6052618" y="3302138"/>
              <a:ext cx="1021418" cy="4776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96B41E1-1964-FDC7-7796-25BD0960B1E4}"/>
                </a:ext>
              </a:extLst>
            </p:cNvPr>
            <p:cNvSpPr/>
            <p:nvPr/>
          </p:nvSpPr>
          <p:spPr>
            <a:xfrm>
              <a:off x="6054947" y="4325548"/>
              <a:ext cx="1021418" cy="4776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3FB2421-FBBA-7948-7A23-E8990885B2A0}"/>
                </a:ext>
              </a:extLst>
            </p:cNvPr>
            <p:cNvCxnSpPr/>
            <p:nvPr/>
          </p:nvCxnSpPr>
          <p:spPr>
            <a:xfrm>
              <a:off x="7076365" y="3540973"/>
              <a:ext cx="82154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FD29211-69AF-4319-8530-0341E8344B63}"/>
                </a:ext>
              </a:extLst>
            </p:cNvPr>
            <p:cNvCxnSpPr/>
            <p:nvPr/>
          </p:nvCxnSpPr>
          <p:spPr>
            <a:xfrm>
              <a:off x="7076365" y="4564383"/>
              <a:ext cx="82154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FD050A9-C92C-1BB8-1D5F-BC46D620184F}"/>
                </a:ext>
              </a:extLst>
            </p:cNvPr>
            <p:cNvSpPr/>
            <p:nvPr/>
          </p:nvSpPr>
          <p:spPr>
            <a:xfrm>
              <a:off x="7897906" y="3302137"/>
              <a:ext cx="743804" cy="4776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42D8CE3-EA2C-10D8-0CFC-4A901E32D224}"/>
                </a:ext>
              </a:extLst>
            </p:cNvPr>
            <p:cNvSpPr/>
            <p:nvPr/>
          </p:nvSpPr>
          <p:spPr>
            <a:xfrm>
              <a:off x="7897906" y="4325548"/>
              <a:ext cx="743804" cy="4776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F4884F-B1C7-9BC7-F6B6-C9773B527DA9}"/>
                </a:ext>
              </a:extLst>
            </p:cNvPr>
            <p:cNvSpPr txBox="1"/>
            <p:nvPr/>
          </p:nvSpPr>
          <p:spPr>
            <a:xfrm>
              <a:off x="6868410" y="3669962"/>
              <a:ext cx="12351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/>
                <a:t>…</a:t>
              </a:r>
              <a:endParaRPr lang="zh-CN" altLang="en-US" sz="3200" b="1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8EA22248-1615-CA1A-2578-295E4C30EB6C}"/>
              </a:ext>
            </a:extLst>
          </p:cNvPr>
          <p:cNvSpPr/>
          <p:nvPr/>
        </p:nvSpPr>
        <p:spPr>
          <a:xfrm>
            <a:off x="4517121" y="2993105"/>
            <a:ext cx="1617812" cy="1146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Algorithm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云形 18">
            <a:extLst>
              <a:ext uri="{FF2B5EF4-FFF2-40B4-BE49-F238E27FC236}">
                <a16:creationId xmlns:a16="http://schemas.microsoft.com/office/drawing/2014/main" id="{C0756439-5EE1-59D0-2754-43AFE3EA8217}"/>
              </a:ext>
            </a:extLst>
          </p:cNvPr>
          <p:cNvSpPr/>
          <p:nvPr/>
        </p:nvSpPr>
        <p:spPr>
          <a:xfrm>
            <a:off x="1627034" y="2877494"/>
            <a:ext cx="1963362" cy="129000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8D63DA1F-2A8C-DABD-F5ED-7E4B89AD6BD0}"/>
              </a:ext>
            </a:extLst>
          </p:cNvPr>
          <p:cNvSpPr/>
          <p:nvPr/>
        </p:nvSpPr>
        <p:spPr>
          <a:xfrm rot="10800000">
            <a:off x="3575505" y="3201258"/>
            <a:ext cx="883515" cy="64024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F55041F-ABDA-2523-EE49-75992C445E67}"/>
              </a:ext>
            </a:extLst>
          </p:cNvPr>
          <p:cNvSpPr/>
          <p:nvPr/>
        </p:nvSpPr>
        <p:spPr>
          <a:xfrm rot="10800000">
            <a:off x="6148412" y="3201259"/>
            <a:ext cx="883515" cy="64024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2B48DE-02FF-65BA-ED6F-E38BF1410FF9}"/>
              </a:ext>
            </a:extLst>
          </p:cNvPr>
          <p:cNvGrpSpPr/>
          <p:nvPr/>
        </p:nvGrpSpPr>
        <p:grpSpPr>
          <a:xfrm>
            <a:off x="1811419" y="5221376"/>
            <a:ext cx="4411686" cy="873457"/>
            <a:chOff x="549275" y="1972101"/>
            <a:chExt cx="4411686" cy="87345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D7590B4-6FC7-6545-A727-6C202B499332}"/>
                </a:ext>
              </a:extLst>
            </p:cNvPr>
            <p:cNvSpPr/>
            <p:nvPr/>
          </p:nvSpPr>
          <p:spPr>
            <a:xfrm>
              <a:off x="549275" y="1972101"/>
              <a:ext cx="4411686" cy="873457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091ADA1-5DD0-C450-6621-F2C3A1552702}"/>
                </a:ext>
              </a:extLst>
            </p:cNvPr>
            <p:cNvSpPr/>
            <p:nvPr/>
          </p:nvSpPr>
          <p:spPr>
            <a:xfrm>
              <a:off x="948519" y="2161489"/>
              <a:ext cx="1017648" cy="4946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箭头: 左右 29">
              <a:extLst>
                <a:ext uri="{FF2B5EF4-FFF2-40B4-BE49-F238E27FC236}">
                  <a16:creationId xmlns:a16="http://schemas.microsoft.com/office/drawing/2014/main" id="{36FB0F5E-C0C0-6840-B068-188E85C9A896}"/>
                </a:ext>
              </a:extLst>
            </p:cNvPr>
            <p:cNvSpPr/>
            <p:nvPr/>
          </p:nvSpPr>
          <p:spPr>
            <a:xfrm>
              <a:off x="2169994" y="2251879"/>
              <a:ext cx="928048" cy="313899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7567F82-355D-2AAA-12A1-B2F5234963A1}"/>
                </a:ext>
              </a:extLst>
            </p:cNvPr>
            <p:cNvSpPr/>
            <p:nvPr/>
          </p:nvSpPr>
          <p:spPr>
            <a:xfrm>
              <a:off x="3269776" y="2085288"/>
              <a:ext cx="1519451" cy="6470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Supervision information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1E78324C-6BDA-9C26-B84C-4D6F06B1B687}"/>
              </a:ext>
            </a:extLst>
          </p:cNvPr>
          <p:cNvSpPr/>
          <p:nvPr/>
        </p:nvSpPr>
        <p:spPr>
          <a:xfrm>
            <a:off x="987125" y="1770410"/>
            <a:ext cx="5603044" cy="5030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Strong supervision assumption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cs typeface="+mn-ea"/>
              </a:rPr>
              <a:t>Review of PLL</a:t>
            </a:r>
            <a:br>
              <a:rPr lang="en-US" altLang="zh-CN" b="0">
                <a:cs typeface="+mn-ea"/>
              </a:rPr>
            </a:br>
            <a:r>
              <a:rPr lang="en-US" altLang="zh-CN" b="0">
                <a:cs typeface="+mn-ea"/>
              </a:rPr>
              <a:t>Supervision Is Usually Weak</a:t>
            </a:r>
            <a:endParaRPr lang="zh-CN" altLang="en-US" b="0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C35C0F-88D9-9E14-2920-FB963AF5803C}"/>
              </a:ext>
            </a:extLst>
          </p:cNvPr>
          <p:cNvSpPr/>
          <p:nvPr/>
        </p:nvSpPr>
        <p:spPr>
          <a:xfrm>
            <a:off x="2706317" y="4151775"/>
            <a:ext cx="3186752" cy="770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Strong supervision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(sufficient &amp; explicit)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5C9BA0-7066-7E7D-DAFA-7DDC876C38E4}"/>
              </a:ext>
            </a:extLst>
          </p:cNvPr>
          <p:cNvSpPr/>
          <p:nvPr/>
        </p:nvSpPr>
        <p:spPr>
          <a:xfrm>
            <a:off x="6857511" y="4150404"/>
            <a:ext cx="3186752" cy="770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Strong generalization ability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330188C-BCC5-F2F8-3F67-899F7A274BF5}"/>
              </a:ext>
            </a:extLst>
          </p:cNvPr>
          <p:cNvSpPr/>
          <p:nvPr/>
        </p:nvSpPr>
        <p:spPr>
          <a:xfrm>
            <a:off x="5972359" y="4414728"/>
            <a:ext cx="805218" cy="2661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711F0005-524F-7CDC-BEC9-50C5E39C5586}"/>
              </a:ext>
            </a:extLst>
          </p:cNvPr>
          <p:cNvSpPr/>
          <p:nvPr/>
        </p:nvSpPr>
        <p:spPr>
          <a:xfrm>
            <a:off x="4489195" y="1823484"/>
            <a:ext cx="2490716" cy="1455011"/>
          </a:xfrm>
          <a:prstGeom prst="cloudCallout">
            <a:avLst>
              <a:gd name="adj1" fmla="val -61773"/>
              <a:gd name="adj2" fmla="val 1105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have!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44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cs typeface="+mn-ea"/>
              </a:rPr>
              <a:t>Review of PLL</a:t>
            </a:r>
            <a:br>
              <a:rPr lang="en-US" altLang="zh-CN" b="0">
                <a:cs typeface="+mn-ea"/>
              </a:rPr>
            </a:br>
            <a:r>
              <a:rPr lang="en-US" altLang="zh-CN" b="0">
                <a:cs typeface="+mn-ea"/>
              </a:rPr>
              <a:t>Many Constraints in Real World</a:t>
            </a:r>
            <a:endParaRPr lang="zh-CN" altLang="en-US" b="0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08C324-E7CE-08FA-32EF-6D6ACA1ACD56}"/>
              </a:ext>
            </a:extLst>
          </p:cNvPr>
          <p:cNvSpPr txBox="1"/>
          <p:nvPr/>
        </p:nvSpPr>
        <p:spPr>
          <a:xfrm>
            <a:off x="1360809" y="2502932"/>
            <a:ext cx="38145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Constrained by: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Limited resources;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Physical environment;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Problem properties;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2F5318-79F2-D3DA-F5E6-30F9E4564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78"/>
          <a:stretch/>
        </p:blipFill>
        <p:spPr>
          <a:xfrm>
            <a:off x="6096000" y="1994133"/>
            <a:ext cx="3648952" cy="33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8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cs typeface="+mn-ea"/>
              </a:rPr>
              <a:t>Review of PLL</a:t>
            </a:r>
            <a:br>
              <a:rPr lang="en-US" altLang="zh-CN" b="0">
                <a:cs typeface="+mn-ea"/>
              </a:rPr>
            </a:br>
            <a:r>
              <a:rPr lang="en-US" altLang="zh-CN" b="0">
                <a:cs typeface="+mn-ea"/>
              </a:rPr>
              <a:t>Many Constraints in Real World</a:t>
            </a:r>
            <a:endParaRPr lang="zh-CN" altLang="en-US" b="0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66D2B6A-EF96-28C2-EC78-F55CF673D758}"/>
              </a:ext>
            </a:extLst>
          </p:cNvPr>
          <p:cNvGrpSpPr/>
          <p:nvPr/>
        </p:nvGrpSpPr>
        <p:grpSpPr>
          <a:xfrm>
            <a:off x="319891" y="2292768"/>
            <a:ext cx="3602142" cy="3028722"/>
            <a:chOff x="561102" y="1762333"/>
            <a:chExt cx="3602142" cy="3028722"/>
          </a:xfrm>
        </p:grpSpPr>
        <p:sp>
          <p:nvSpPr>
            <p:cNvPr id="5" name="矩形: 对角圆角 4">
              <a:extLst>
                <a:ext uri="{FF2B5EF4-FFF2-40B4-BE49-F238E27FC236}">
                  <a16:creationId xmlns:a16="http://schemas.microsoft.com/office/drawing/2014/main" id="{1BBE0ABD-1C26-F322-8BFC-C7855A1BC76F}"/>
                </a:ext>
              </a:extLst>
            </p:cNvPr>
            <p:cNvSpPr/>
            <p:nvPr/>
          </p:nvSpPr>
          <p:spPr>
            <a:xfrm>
              <a:off x="563431" y="1762333"/>
              <a:ext cx="3599813" cy="3028722"/>
            </a:xfrm>
            <a:prstGeom prst="round2DiagRect">
              <a:avLst>
                <a:gd name="adj1" fmla="val 0"/>
                <a:gd name="adj2" fmla="val 2906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Semi-supervised learning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9619943-852C-8157-D833-E7587F2B9B18}"/>
                </a:ext>
              </a:extLst>
            </p:cNvPr>
            <p:cNvSpPr/>
            <p:nvPr/>
          </p:nvSpPr>
          <p:spPr>
            <a:xfrm>
              <a:off x="1015608" y="2687990"/>
              <a:ext cx="1021418" cy="4776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0358B5B-62CD-787C-453D-6519632E6E63}"/>
                </a:ext>
              </a:extLst>
            </p:cNvPr>
            <p:cNvSpPr/>
            <p:nvPr/>
          </p:nvSpPr>
          <p:spPr>
            <a:xfrm>
              <a:off x="2858567" y="2687990"/>
              <a:ext cx="743804" cy="4776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B488183-D9EB-7E4D-BCEF-887D1F66D888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037026" y="2926825"/>
              <a:ext cx="82154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CE31D8-4603-647F-E064-C694440521FA}"/>
                </a:ext>
              </a:extLst>
            </p:cNvPr>
            <p:cNvSpPr/>
            <p:nvPr/>
          </p:nvSpPr>
          <p:spPr>
            <a:xfrm>
              <a:off x="1015608" y="3398869"/>
              <a:ext cx="1021418" cy="4776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B57E6B-01D5-7133-47E9-2312BCA0E37E}"/>
                </a:ext>
              </a:extLst>
            </p:cNvPr>
            <p:cNvSpPr/>
            <p:nvPr/>
          </p:nvSpPr>
          <p:spPr>
            <a:xfrm>
              <a:off x="2858567" y="3398869"/>
              <a:ext cx="743804" cy="4776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???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8015CA6-8F79-01A2-46C9-D81D73200E0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2037026" y="3637704"/>
              <a:ext cx="82154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6EE62B0-C939-77BE-611C-B09174816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515" y="4184394"/>
              <a:ext cx="317310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剪去对角 14">
              <a:extLst>
                <a:ext uri="{FF2B5EF4-FFF2-40B4-BE49-F238E27FC236}">
                  <a16:creationId xmlns:a16="http://schemas.microsoft.com/office/drawing/2014/main" id="{E3FFD18E-D967-A1D7-0C98-452B9D7D136E}"/>
                </a:ext>
              </a:extLst>
            </p:cNvPr>
            <p:cNvSpPr/>
            <p:nvPr/>
          </p:nvSpPr>
          <p:spPr>
            <a:xfrm>
              <a:off x="561102" y="4184395"/>
              <a:ext cx="3583852" cy="606660"/>
            </a:xfrm>
            <a:prstGeom prst="snip2Diag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Insufficient Labeling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854B368-E4CE-5833-C57B-0119AF2BEE0B}"/>
              </a:ext>
            </a:extLst>
          </p:cNvPr>
          <p:cNvGrpSpPr/>
          <p:nvPr/>
        </p:nvGrpSpPr>
        <p:grpSpPr>
          <a:xfrm>
            <a:off x="4380963" y="2288736"/>
            <a:ext cx="3602142" cy="3028722"/>
            <a:chOff x="561102" y="1762333"/>
            <a:chExt cx="3602142" cy="3028722"/>
          </a:xfrm>
        </p:grpSpPr>
        <p:sp>
          <p:nvSpPr>
            <p:cNvPr id="17" name="矩形: 对角圆角 16">
              <a:extLst>
                <a:ext uri="{FF2B5EF4-FFF2-40B4-BE49-F238E27FC236}">
                  <a16:creationId xmlns:a16="http://schemas.microsoft.com/office/drawing/2014/main" id="{C06F7EFC-C93A-00F5-DF31-E5D4B73B7DDA}"/>
                </a:ext>
              </a:extLst>
            </p:cNvPr>
            <p:cNvSpPr/>
            <p:nvPr/>
          </p:nvSpPr>
          <p:spPr>
            <a:xfrm>
              <a:off x="563431" y="1762333"/>
              <a:ext cx="3599813" cy="3028722"/>
            </a:xfrm>
            <a:prstGeom prst="round2DiagRect">
              <a:avLst>
                <a:gd name="adj1" fmla="val 0"/>
                <a:gd name="adj2" fmla="val 2906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Multi-label learning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D1159E9-E985-B3FD-00C3-08B6D1853504}"/>
                </a:ext>
              </a:extLst>
            </p:cNvPr>
            <p:cNvSpPr/>
            <p:nvPr/>
          </p:nvSpPr>
          <p:spPr>
            <a:xfrm>
              <a:off x="1015608" y="2981460"/>
              <a:ext cx="1021418" cy="4776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7E17256-7062-E87C-D311-D6FD6AC32464}"/>
                </a:ext>
              </a:extLst>
            </p:cNvPr>
            <p:cNvSpPr/>
            <p:nvPr/>
          </p:nvSpPr>
          <p:spPr>
            <a:xfrm>
              <a:off x="2858567" y="2687990"/>
              <a:ext cx="743804" cy="4776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1B23447-81A9-A8C5-8404-00C27EE0E119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2037026" y="2926826"/>
              <a:ext cx="821541" cy="3131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47A1CB3-D222-4AAB-3049-346613CAE31A}"/>
                </a:ext>
              </a:extLst>
            </p:cNvPr>
            <p:cNvSpPr/>
            <p:nvPr/>
          </p:nvSpPr>
          <p:spPr>
            <a:xfrm>
              <a:off x="2858567" y="3398869"/>
              <a:ext cx="743804" cy="4776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11A641A-7097-361B-EA77-657F436420AD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2037026" y="3275242"/>
              <a:ext cx="821541" cy="3624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9B3C029-4C3E-592B-A873-319731346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515" y="4184394"/>
              <a:ext cx="317310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剪去对角 23">
              <a:extLst>
                <a:ext uri="{FF2B5EF4-FFF2-40B4-BE49-F238E27FC236}">
                  <a16:creationId xmlns:a16="http://schemas.microsoft.com/office/drawing/2014/main" id="{86445ADD-D9B3-48C8-6450-92406ACC9CD8}"/>
                </a:ext>
              </a:extLst>
            </p:cNvPr>
            <p:cNvSpPr/>
            <p:nvPr/>
          </p:nvSpPr>
          <p:spPr>
            <a:xfrm>
              <a:off x="561102" y="4184395"/>
              <a:ext cx="3583852" cy="606660"/>
            </a:xfrm>
            <a:prstGeom prst="snip2Diag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Non-unique Labeling</a:t>
              </a:r>
            </a:p>
          </p:txBody>
        </p:sp>
      </p:grpSp>
      <p:sp>
        <p:nvSpPr>
          <p:cNvPr id="26" name="矩形: 对角圆角 25">
            <a:extLst>
              <a:ext uri="{FF2B5EF4-FFF2-40B4-BE49-F238E27FC236}">
                <a16:creationId xmlns:a16="http://schemas.microsoft.com/office/drawing/2014/main" id="{465A52D4-2255-F206-2609-3EA4D0A3C0FF}"/>
              </a:ext>
            </a:extLst>
          </p:cNvPr>
          <p:cNvSpPr/>
          <p:nvPr/>
        </p:nvSpPr>
        <p:spPr>
          <a:xfrm>
            <a:off x="8449741" y="2249386"/>
            <a:ext cx="3599813" cy="3028722"/>
          </a:xfrm>
          <a:prstGeom prst="round2DiagRect">
            <a:avLst>
              <a:gd name="adj1" fmla="val 0"/>
              <a:gd name="adj2" fmla="val 29064"/>
            </a:avLst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learning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C7083F-2703-4C7D-CD2B-3E73B0645DAF}"/>
              </a:ext>
            </a:extLst>
          </p:cNvPr>
          <p:cNvSpPr/>
          <p:nvPr/>
        </p:nvSpPr>
        <p:spPr>
          <a:xfrm>
            <a:off x="8933868" y="3443731"/>
            <a:ext cx="1021418" cy="4776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AF5E681-B22D-47FF-E5DB-2B0F8D9521B8}"/>
              </a:ext>
            </a:extLst>
          </p:cNvPr>
          <p:cNvSpPr/>
          <p:nvPr/>
        </p:nvSpPr>
        <p:spPr>
          <a:xfrm>
            <a:off x="10806054" y="2999515"/>
            <a:ext cx="743804" cy="4776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908F6AD-86A8-0866-E192-1AA88BFDBE98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9955286" y="3238351"/>
            <a:ext cx="850768" cy="4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0644BE7-8D3B-6B32-6B0C-1942E2F6CBD2}"/>
              </a:ext>
            </a:extLst>
          </p:cNvPr>
          <p:cNvCxnSpPr>
            <a:cxnSpLocks/>
          </p:cNvCxnSpPr>
          <p:nvPr/>
        </p:nvCxnSpPr>
        <p:spPr>
          <a:xfrm flipV="1">
            <a:off x="8799029" y="4723793"/>
            <a:ext cx="317310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: 剪去对角 30">
            <a:extLst>
              <a:ext uri="{FF2B5EF4-FFF2-40B4-BE49-F238E27FC236}">
                <a16:creationId xmlns:a16="http://schemas.microsoft.com/office/drawing/2014/main" id="{777B554E-E168-3AA5-F642-D04DF523D340}"/>
              </a:ext>
            </a:extLst>
          </p:cNvPr>
          <p:cNvSpPr/>
          <p:nvPr/>
        </p:nvSpPr>
        <p:spPr>
          <a:xfrm>
            <a:off x="8478616" y="4723794"/>
            <a:ext cx="3583852" cy="606660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Ambiguous Labeling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C738983-4A20-2D87-1213-CF2A2E9D56DD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9955286" y="3682567"/>
            <a:ext cx="853316" cy="162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A36BDE4B-4082-FEF1-5C70-0B08F6954A09}"/>
              </a:ext>
            </a:extLst>
          </p:cNvPr>
          <p:cNvSpPr/>
          <p:nvPr/>
        </p:nvSpPr>
        <p:spPr>
          <a:xfrm>
            <a:off x="10808602" y="3606091"/>
            <a:ext cx="743804" cy="4776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D47A70B-9DBA-C26F-4530-082E2271A529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9955286" y="3682567"/>
            <a:ext cx="850768" cy="716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CF928FA-EFDD-C9A9-578D-E675C5FD27B3}"/>
              </a:ext>
            </a:extLst>
          </p:cNvPr>
          <p:cNvSpPr/>
          <p:nvPr/>
        </p:nvSpPr>
        <p:spPr>
          <a:xfrm>
            <a:off x="10806054" y="4160238"/>
            <a:ext cx="743804" cy="4776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7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cs typeface="+mn-ea"/>
              </a:rPr>
              <a:t>Review of PLL</a:t>
            </a:r>
            <a:br>
              <a:rPr lang="en-US" altLang="zh-CN" b="0">
                <a:cs typeface="+mn-ea"/>
              </a:rPr>
            </a:br>
            <a:r>
              <a:rPr lang="en-US" altLang="zh-CN" b="0">
                <a:cs typeface="+mn-ea"/>
              </a:rPr>
              <a:t>Label Disambiguation</a:t>
            </a:r>
            <a:endParaRPr lang="zh-CN" altLang="en-US" b="0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5F1123F-7DD7-75A0-A538-8458C8B3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62" y="1566664"/>
            <a:ext cx="8042275" cy="372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4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cs typeface="+mn-ea"/>
              </a:rPr>
              <a:t>Review of PLL</a:t>
            </a:r>
            <a:br>
              <a:rPr lang="en-US" altLang="zh-CN" b="0">
                <a:cs typeface="+mn-ea"/>
              </a:rPr>
            </a:br>
            <a:r>
              <a:rPr lang="en-US" altLang="zh-CN" b="0">
                <a:cs typeface="+mn-ea"/>
              </a:rPr>
              <a:t>Latest Research: </a:t>
            </a:r>
            <a:r>
              <a:rPr lang="en-US" altLang="zh-CN" b="0" err="1">
                <a:cs typeface="+mn-ea"/>
              </a:rPr>
              <a:t>PiCO</a:t>
            </a:r>
            <a:endParaRPr lang="zh-CN" altLang="en-US" b="0"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5C5436-700C-B729-3A9F-59B233AC6E86}"/>
              </a:ext>
            </a:extLst>
          </p:cNvPr>
          <p:cNvSpPr txBox="1"/>
          <p:nvPr/>
        </p:nvSpPr>
        <p:spPr>
          <a:xfrm>
            <a:off x="1091255" y="5396609"/>
            <a:ext cx="1016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Wang H, Xiao R, Li Y, Feng34 L, </a:t>
            </a:r>
            <a:r>
              <a:rPr lang="en-US" altLang="zh-CN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Niu</a:t>
            </a:r>
            <a:r>
              <a:rPr lang="en-US" altLang="zh-CN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G, Chen G, Zhao J. </a:t>
            </a:r>
            <a:r>
              <a:rPr lang="en-US" altLang="zh-CN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PiCO</a:t>
            </a:r>
            <a:r>
              <a:rPr lang="en-US" altLang="zh-CN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Contrastive Label Disambiguation for Partial Label Learning.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BE2571-E65F-E041-517C-ED7EBF29A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97" y="1455766"/>
            <a:ext cx="7921803" cy="374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825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  <p:tag name="COMMONDATA" val="eyJoZGlkIjoiYmRjMjZiY2VkZjIxMDhlNjU4YjQwZTdjNzRjOWM4OD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491,&quot;width&quot;:2724}"/>
</p:tagLst>
</file>

<file path=ppt/theme/theme1.xml><?xml version="1.0" encoding="utf-8"?>
<a:theme xmlns:a="http://schemas.openxmlformats.org/drawingml/2006/main" name="Office 主题​​">
  <a:themeElements>
    <a:clrScheme name="S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05122"/>
      </a:accent1>
      <a:accent2>
        <a:srgbClr val="FDCA04"/>
      </a:accent2>
      <a:accent3>
        <a:srgbClr val="00529D"/>
      </a:accent3>
      <a:accent4>
        <a:srgbClr val="B01417"/>
      </a:accent4>
      <a:accent5>
        <a:srgbClr val="7F7611"/>
      </a:accent5>
      <a:accent6>
        <a:srgbClr val="5D6B70"/>
      </a:accent6>
      <a:hlink>
        <a:srgbClr val="868A8C"/>
      </a:hlink>
      <a:folHlink>
        <a:srgbClr val="C2C6C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32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主题​​</vt:lpstr>
      <vt:lpstr>1_OfficePLUS</vt:lpstr>
      <vt:lpstr>PowerPoint Presentation</vt:lpstr>
      <vt:lpstr>PowerPoint Presentation</vt:lpstr>
      <vt:lpstr>PowerPoint Presentation</vt:lpstr>
      <vt:lpstr>Review of PLL Traditional Supervised Learning</vt:lpstr>
      <vt:lpstr>Review of PLL Supervision Is Usually Weak</vt:lpstr>
      <vt:lpstr>Review of PLL Many Constraints in Real World</vt:lpstr>
      <vt:lpstr>Review of PLL Many Constraints in Real World</vt:lpstr>
      <vt:lpstr>Review of PLL Label Disambiguation</vt:lpstr>
      <vt:lpstr>Review of PLL Latest Research: PiCO</vt:lpstr>
      <vt:lpstr>Review of PLL Latest Research: PiCO</vt:lpstr>
      <vt:lpstr>Review of PLL Latest Research: PiCO</vt:lpstr>
      <vt:lpstr>Review of PLL Latest Research: DPLL-CR</vt:lpstr>
      <vt:lpstr>Review of PLL Latest Research: DPLL-CR</vt:lpstr>
      <vt:lpstr>Review of PLL Latest Research: DPLL-CR</vt:lpstr>
      <vt:lpstr>Review of PLL Latest Research: DPLL-CR</vt:lpstr>
      <vt:lpstr>Review of PLL Latest Research: DPLL-CR</vt:lpstr>
      <vt:lpstr>PowerPoint Presentation</vt:lpstr>
      <vt:lpstr>Unreliable PLL On the Robustness of Average Losses for Partial-Label Learning</vt:lpstr>
      <vt:lpstr>Unreliable PLL On the Robustness of Average Losses for Partial-Label Learning</vt:lpstr>
      <vt:lpstr>Unreliable PLL On the Robustness of Average Losses for Partial-Label Learning</vt:lpstr>
      <vt:lpstr>Unreliable PLL On the Robustness of Average Losses for Partial-Label Learning</vt:lpstr>
      <vt:lpstr>Unreliable PLL On the Robustness of Average Losses for Partial-Label Learning</vt:lpstr>
      <vt:lpstr>PowerPoint Presentation</vt:lpstr>
      <vt:lpstr>计算资源概览 SCM集群</vt:lpstr>
      <vt:lpstr>计算资源概览 自有服务器</vt:lpstr>
      <vt:lpstr>计算资源概览 使用指南</vt:lpstr>
      <vt:lpstr>常用命令</vt:lpstr>
      <vt:lpstr>代码中常用的trick</vt:lpstr>
      <vt:lpstr>代码中的常见问题</vt:lpstr>
      <vt:lpstr>常用编程生产力工具</vt:lpstr>
      <vt:lpstr>常用文献阅读写作效率工具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丁</dc:creator>
  <cp:revision>1</cp:revision>
  <dcterms:created xsi:type="dcterms:W3CDTF">2018-12-16T05:38:00Z</dcterms:created>
  <dcterms:modified xsi:type="dcterms:W3CDTF">2022-09-23T11:49:48Z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2019-04-13T06:32:31.4153976Z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d5228a63-67d4-4fd6-959f-d3cab9a76c24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87E8167B60DA43199A4952049C160EF2</vt:lpwstr>
  </property>
  <property fmtid="{D5CDD505-2E9C-101B-9397-08002B2CF9AE}" pid="12" name="KSOProductBuildVer">
    <vt:lpwstr>2052-11.1.0.12358</vt:lpwstr>
  </property>
</Properties>
</file>