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74408-BC19-4231-8A9D-F700E323F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9EB43-F2BC-48FF-A434-087D040F9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51C32-3F74-4A77-8360-87451A71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D8E5F-E3E4-4933-86FB-65CB8896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90156-ACA3-48A4-931E-40299D1F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CBDD5-497C-4D4C-8164-0AE0A8EF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0DA03-4097-48A5-A257-4A05A71A8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8B6D7-ADFA-469D-9414-0BAFE030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D2476-43D4-47F4-A10E-80C9663F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E6055-B6DE-4291-B2D5-C4090152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32DA9-2C86-464B-8903-A7FB012AB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364050-10E1-491B-9E3B-0A85837F5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3E1D5-EA9C-473D-BFD2-24F17CBC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00E6B-2105-4633-9DD1-432060E6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4D4E1-95E2-40C8-825B-3067051F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D6B82-2E04-4657-90F2-5238634F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FC7BF-2B0E-41F2-87C8-0567E38F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3D9BC-C3BD-44AF-8043-09B40618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F353F-DD3D-4F1A-8956-066340F5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5C000-90C9-4EA3-BA7E-078262FD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0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777EF-CFFB-4CBE-B984-716F4B63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51CE3-21FC-4C2D-85F4-BD217649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4FD75-9F10-42F6-BD10-7A5D45AB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031A0-EC78-4FFB-8C6A-E38320DD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5C230-D37B-4FD0-A4D7-2F894BC7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B9F26-6FE9-48CC-96D5-663A981A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01ED1-BE7D-4384-BDF6-96F5B2B67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05CF5-2895-492C-88B3-8D52B2BDC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11226-5C80-492A-9374-726F1155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2E089-282A-4799-A0C4-3C7AFB15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5411C-1A01-4994-9D19-5703BE20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3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A8F22-6DFF-4972-AC7F-7C83E69C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F8995-86E1-4AF6-ADF7-0D873A83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CF2C3-091F-4CF1-A609-921E427A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3F0C1-9A3D-498B-9676-1543028A8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23BFA7-9315-49A4-960D-5718384DE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2D1F0C-FE56-4284-ADE5-7B1738BE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82075A-D032-4981-AB76-1EFFDAEA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7B6EF-B877-4188-97BB-5D6ED692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8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83E88-2567-482D-939D-C1B223C9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6CDCA-CE96-4A91-A352-E0AB5CC3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BD7CF-63FC-4E60-9634-2B0235DF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7580A4-36E4-4ABA-A84E-7D6A4294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3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B3970A-433C-4FF4-9452-890A164E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C225E-3A8B-41DE-971B-99EAF2DB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AD6E2-43C7-4336-B039-0696C3B3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90C8-382E-405B-9D76-9EFD9EBB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8EA02-B4D8-4FA9-BC19-242C217E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23118-4090-4567-B671-08915E26E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3FE04-0C16-4219-B9A7-AC082D0A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9ED14-88DA-448F-B62E-BFD00B7F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8BABF-F985-4AF2-BAE2-8750D19C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2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A9210-0704-4357-AD46-32CF18D3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88F2C5-7F6E-400C-A56D-4B7A1238C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3D0E7-E711-48E8-958C-C2CDFB0E3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A591C-3E78-4D3D-85F1-8638376C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A5180-0826-4009-9212-9D8528F9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4053C-BA8D-4BE9-BA65-78FFC731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2CA8BC-4BAB-4C90-BF33-09239393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5CED6-5A25-4757-9BAB-96FBED1D4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1B5A2-9D26-4172-9299-DFE290412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27E3-4E32-4834-8979-BDCB1A7819E7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FE77F-7F66-4BEC-B4D9-6136D680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2A49D-2ED7-4E88-83DA-96D037E74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DFA5-8A0B-44D6-8700-2523C36E0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E289-0606-40CA-AF30-ACE48C01D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label learning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5DE54-53AD-47BB-BE48-8EAFD27FC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偏</a:t>
            </a:r>
            <a:r>
              <a:rPr lang="zh-CN" altLang="en-US" b="1" i="0">
                <a:solidFill>
                  <a:srgbClr val="2222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标记学习基础</a:t>
            </a:r>
            <a:endParaRPr lang="zh-CN" altLang="en-US" b="1" i="0" dirty="0">
              <a:solidFill>
                <a:srgbClr val="2222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77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340143" y="1208090"/>
            <a:ext cx="4093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基于消歧的偏标记学习算法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46805-517D-48F8-9837-437B98F7C728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3E56A6-99D0-4BBD-8BA6-A4E6699FE47B}"/>
              </a:ext>
            </a:extLst>
          </p:cNvPr>
          <p:cNvSpPr txBox="1"/>
          <p:nvPr/>
        </p:nvSpPr>
        <p:spPr>
          <a:xfrm>
            <a:off x="340143" y="1960118"/>
            <a:ext cx="10734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在偏标记学习框架下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每个样本的标记信息不再具有单一性和明确性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真实标记隐含在候选标记集合中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针对这种具有歧义性的样本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一种直观的解决偏标记学习问题的方法是对候选标记集合进行消歧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99BE63-6D6E-4F4E-B10F-6FDA5FF7CEB1}"/>
              </a:ext>
            </a:extLst>
          </p:cNvPr>
          <p:cNvSpPr txBox="1"/>
          <p:nvPr/>
        </p:nvSpPr>
        <p:spPr>
          <a:xfrm>
            <a:off x="340142" y="3765998"/>
            <a:ext cx="109374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采用该思路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现有的偏标记学习算法主要采用两种不同的策略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即 “基于辨识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identificationbased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)”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的消歧和“基于平均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(averaging-based)”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的消歧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基于辨识的消歧将偏标记样本的真实标记作为隐变量</a:t>
            </a:r>
            <a:r>
              <a:rPr lang="en-US" altLang="zh-CN" dirty="0"/>
              <a:t>,</a:t>
            </a:r>
            <a:r>
              <a:rPr lang="zh-CN" altLang="en-US" dirty="0"/>
              <a:t>通过迭代的方式优化内嵌隐变量的目标函数以实现消歧</a:t>
            </a:r>
            <a:r>
              <a:rPr lang="en-US" altLang="zh-C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基于平均的消歧赋予偏标记样本的各个候选标记相同的权重</a:t>
            </a:r>
            <a:r>
              <a:rPr lang="en-US" altLang="zh-CN" dirty="0"/>
              <a:t>,</a:t>
            </a:r>
            <a:r>
              <a:rPr lang="zh-CN" altLang="en-US" dirty="0"/>
              <a:t>通过综合学习模型在各候选标记上的输出实现消歧</a:t>
            </a:r>
            <a:r>
              <a:rPr lang="en-US" altLang="zh-CN" dirty="0"/>
              <a:t>.</a:t>
            </a:r>
            <a:r>
              <a:rPr lang="zh-CN" altLang="en-US" dirty="0"/>
              <a:t>值得一提的是</a:t>
            </a:r>
            <a:r>
              <a:rPr lang="en-US" altLang="zh-CN" dirty="0"/>
              <a:t>,</a:t>
            </a:r>
            <a:r>
              <a:rPr lang="zh-CN" altLang="en-US" dirty="0"/>
              <a:t>针对基于平均的消歧策略</a:t>
            </a:r>
            <a:r>
              <a:rPr lang="en-US" altLang="zh-CN" dirty="0"/>
              <a:t>,</a:t>
            </a:r>
            <a:r>
              <a:rPr lang="zh-CN" altLang="en-US" dirty="0"/>
              <a:t>研究者们提出通过加权的方式学习候选标记的置信度</a:t>
            </a:r>
            <a:r>
              <a:rPr lang="en-US" altLang="zh-CN" dirty="0"/>
              <a:t>, </a:t>
            </a:r>
            <a:r>
              <a:rPr lang="zh-CN" altLang="en-US" dirty="0"/>
              <a:t>对基于平均的消歧策略进行改进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93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340143" y="1208090"/>
            <a:ext cx="58205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基于辨识（</a:t>
            </a:r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disambiguation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）消歧策略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46805-517D-48F8-9837-437B98F7C728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3E56A6-99D0-4BBD-8BA6-A4E6699FE47B}"/>
              </a:ext>
            </a:extLst>
          </p:cNvPr>
          <p:cNvSpPr txBox="1"/>
          <p:nvPr/>
        </p:nvSpPr>
        <p:spPr>
          <a:xfrm>
            <a:off x="340143" y="1960118"/>
            <a:ext cx="10734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因为对象的真实标记（取值）未知，可将真实标记看成隐变量，基于这个隐变量去定义一些目标函数，通过去优化目标函数去识别这个隐变量的取值，通常采用迭代的算法（如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01A264-7C58-44F0-A21D-41CF74DF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4" y="2763981"/>
            <a:ext cx="5439111" cy="3647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06E677-7393-4DE8-87B7-99CBEA018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81" y="2893307"/>
            <a:ext cx="5189883" cy="33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840509" y="2274838"/>
            <a:ext cx="429490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强监督：</a:t>
            </a:r>
            <a:endParaRPr lang="en-US" altLang="zh-CN" dirty="0"/>
          </a:p>
          <a:p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强监督假设能充分标记信息，从而在训练集当中获得充分的标记训练样本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强监督假设通常假设这个标记信息是明确（无歧义），且每个标记对象是唯一的。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1D0AD9-A384-4335-846C-D8B4E8F026FF}"/>
              </a:ext>
            </a:extLst>
          </p:cNvPr>
          <p:cNvSpPr txBox="1"/>
          <p:nvPr/>
        </p:nvSpPr>
        <p:spPr>
          <a:xfrm>
            <a:off x="7056584" y="2323712"/>
            <a:ext cx="429490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弱监督：</a:t>
            </a:r>
            <a:endParaRPr lang="en-US" altLang="zh-CN" dirty="0"/>
          </a:p>
          <a:p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半监督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多标记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多示例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偏标记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35DAA-FFC2-4038-A04E-65B1F687CA3D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14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840509" y="1665817"/>
            <a:ext cx="100953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假设现在有一幅油画，请大家判断一下是什么风格。不同人给出不同答案，这样便可以获得关于这个对象多个侯选标记，但显然在多个标记当中只有一个标记是正确的。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4FCCA1-7215-404A-BB0E-7F294E80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81" y="2934287"/>
            <a:ext cx="7895238" cy="24857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446805-517D-48F8-9837-437B98F7C728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35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748146" y="1314835"/>
            <a:ext cx="2115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PLL</a:t>
            </a:r>
            <a:r>
              <a:rPr lang="zh-CN" altLang="en-US" b="0" i="0" dirty="0">
                <a:effectLst/>
                <a:latin typeface="-apple-system"/>
              </a:rPr>
              <a:t>的应用场景：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46805-517D-48F8-9837-437B98F7C728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20C037-EB86-4EB6-B3B1-02706FE8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36" y="1935766"/>
            <a:ext cx="9295238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0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581892" y="847871"/>
            <a:ext cx="318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偏标记学习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VS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半监督学习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46805-517D-48F8-9837-437B98F7C728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5E3E22-86CB-4598-8369-BCF21C60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1658796"/>
            <a:ext cx="6123506" cy="41046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3E56A6-99D0-4BBD-8BA6-A4E6699FE47B}"/>
              </a:ext>
            </a:extLst>
          </p:cNvPr>
          <p:cNvSpPr txBox="1"/>
          <p:nvPr/>
        </p:nvSpPr>
        <p:spPr>
          <a:xfrm>
            <a:off x="6973454" y="2173238"/>
            <a:ext cx="48490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相同点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半监督学习中未标记对象的真实标记是不明确的；偏标记学习中训练样本的标记也是不明确的。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不同点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对于半监督学习，真实标记取值空间或者范围是整个标记空间，其中任何一个标记都可能是它的真实标记。对于偏标记学习，真实标记取值范围只能位于侯选标记集合中，其标记范围是限定的。</a:t>
            </a:r>
          </a:p>
        </p:txBody>
      </p:sp>
    </p:spTree>
    <p:extLst>
      <p:ext uri="{BB962C8B-B14F-4D97-AF65-F5344CB8AC3E}">
        <p14:creationId xmlns:p14="http://schemas.microsoft.com/office/powerpoint/2010/main" val="336534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581892" y="847871"/>
            <a:ext cx="326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偏标记学习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VS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多标记学习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46805-517D-48F8-9837-437B98F7C728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3E56A6-99D0-4BBD-8BA6-A4E6699FE47B}"/>
              </a:ext>
            </a:extLst>
          </p:cNvPr>
          <p:cNvSpPr txBox="1"/>
          <p:nvPr/>
        </p:nvSpPr>
        <p:spPr>
          <a:xfrm>
            <a:off x="6973454" y="2173238"/>
            <a:ext cx="48490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相同点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多标记学习和偏标记学习中每个对象均有多个标记；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不同点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多标记学习中，假设对象的多个标记都是它的真实标记，但在偏标记学习中，假设对象多个侯选标记里面只有一个是它的真实标记。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FA5408-269D-45F0-B35B-D08956E6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6" y="1566433"/>
            <a:ext cx="6749198" cy="42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581892" y="847871"/>
            <a:ext cx="326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偏标记学习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VS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多示例学习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46805-517D-48F8-9837-437B98F7C728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3E56A6-99D0-4BBD-8BA6-A4E6699FE47B}"/>
              </a:ext>
            </a:extLst>
          </p:cNvPr>
          <p:cNvSpPr txBox="1"/>
          <p:nvPr/>
        </p:nvSpPr>
        <p:spPr>
          <a:xfrm>
            <a:off x="6973454" y="2173238"/>
            <a:ext cx="48490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相同点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基于对象和示例的标记都是未知的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不同点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对于多示例学习而言，它的歧异性出现在输入端，每一个对象由多个示例表示；</a:t>
            </a:r>
            <a:r>
              <a:rPr lang="en-US" altLang="zh-CN" b="0" i="0" dirty="0">
                <a:effectLst/>
                <a:latin typeface="-apple-system"/>
              </a:rPr>
              <a:t>= </a:t>
            </a:r>
            <a:r>
              <a:rPr lang="zh-CN" altLang="en-US" b="0" i="0" dirty="0">
                <a:effectLst/>
                <a:latin typeface="-apple-system"/>
              </a:rPr>
              <a:t>对于偏标记学习的歧异性出现在输出端，其有多个侯选标记，但并不知道哪一个为真实标记。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AB49AE-FD5B-4884-A252-3E691089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4" y="1692936"/>
            <a:ext cx="6912004" cy="45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1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340144" y="820162"/>
            <a:ext cx="326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多类分类问题常见策略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46805-517D-48F8-9837-437B98F7C728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3E56A6-99D0-4BBD-8BA6-A4E6699FE47B}"/>
              </a:ext>
            </a:extLst>
          </p:cNvPr>
          <p:cNvSpPr txBox="1"/>
          <p:nvPr/>
        </p:nvSpPr>
        <p:spPr>
          <a:xfrm>
            <a:off x="521854" y="2274837"/>
            <a:ext cx="48490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一对一分解</a:t>
            </a:r>
          </a:p>
          <a:p>
            <a:pPr algn="l"/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如果做一对一的分解，任意取两个标记做一个配对，其中一个作为正类，另外一个作为负类，就可以构造一个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CQ2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二类分类器，测试时候把每一个二类分类器输出看成某一个标记上投的一票，最后算一下哪一个标记得票最多，我们就认为这个对象应该属于哪一个标记。</a:t>
            </a:r>
          </a:p>
          <a:p>
            <a:pPr algn="l"/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2BCBC9-8CFA-485D-8F57-C0CB4EDC214D}"/>
              </a:ext>
            </a:extLst>
          </p:cNvPr>
          <p:cNvSpPr txBox="1"/>
          <p:nvPr/>
        </p:nvSpPr>
        <p:spPr>
          <a:xfrm>
            <a:off x="6253017" y="2136338"/>
            <a:ext cx="48490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一对多分解</a:t>
            </a:r>
          </a:p>
          <a:p>
            <a:pPr algn="l"/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如果是做一对多分解，假设多类分的问题里面有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Q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个标记，每次把其中一个标记看成正类，剩下所有标记看成负类，这样可以构造一个二类分类器，整个做下来一共可以得到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Q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个二类分类器，测试阶段判断一下哪一个二类分类器输出最大，我们就认为这个对象属于哪一个类”。</a:t>
            </a:r>
          </a:p>
          <a:p>
            <a:pPr algn="l"/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85838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FA8C65-F7F1-4642-8985-6980E13B79B4}"/>
              </a:ext>
            </a:extLst>
          </p:cNvPr>
          <p:cNvSpPr txBox="1"/>
          <p:nvPr/>
        </p:nvSpPr>
        <p:spPr>
          <a:xfrm>
            <a:off x="340144" y="2140962"/>
            <a:ext cx="32696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非消歧策略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46805-517D-48F8-9837-437B98F7C728}"/>
              </a:ext>
            </a:extLst>
          </p:cNvPr>
          <p:cNvSpPr txBox="1"/>
          <p:nvPr/>
        </p:nvSpPr>
        <p:spPr>
          <a:xfrm>
            <a:off x="83127" y="12930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偏标记学习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3E56A6-99D0-4BBD-8BA6-A4E6699FE47B}"/>
              </a:ext>
            </a:extLst>
          </p:cNvPr>
          <p:cNvSpPr txBox="1"/>
          <p:nvPr/>
        </p:nvSpPr>
        <p:spPr>
          <a:xfrm>
            <a:off x="340144" y="3041456"/>
            <a:ext cx="96935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假设现在有五个标记，</a:t>
            </a:r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ECOC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求解多类分类问题会利用到一个编码矩阵。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    每一行是和一个标记相对应的，每一个元素要么正一，要么负一。</a:t>
            </a:r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ECOC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方法进行建模的时候，针对编码矩阵，每一类都会构造一个二类分类器。具体怎幺构造呢？”</a:t>
            </a:r>
          </a:p>
          <a:p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以第一类作为一个例子，</a:t>
            </a:r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Y1Y2Y4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对应编码值是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+1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Y3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和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Y5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对应编码值是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-1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这样便可以把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Y1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Y2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Y4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看成一个正划分，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Y3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和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Y5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看成一个负划分。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这个时候对于任何多类训练样本，每一个对象都有一个对应标记是训练样本。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如果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Y2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落在正划分里面，我们就认为这个训练样本是一个正样本，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如果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Y2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落在负划分里面，我们便认为这个训练样本是一个负样本。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81B16C-6972-431B-888F-907320836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71"/>
          <a:stretch/>
        </p:blipFill>
        <p:spPr>
          <a:xfrm>
            <a:off x="6169707" y="0"/>
            <a:ext cx="6022293" cy="3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0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1003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PingFang SC</vt:lpstr>
      <vt:lpstr>等线</vt:lpstr>
      <vt:lpstr>等线 Light</vt:lpstr>
      <vt:lpstr>微软雅黑</vt:lpstr>
      <vt:lpstr>Arial</vt:lpstr>
      <vt:lpstr>Office 主题​​</vt:lpstr>
      <vt:lpstr>partial label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label learning</dc:title>
  <dc:creator>项 桂巳雨</dc:creator>
  <cp:lastModifiedBy>项 桂巳雨</cp:lastModifiedBy>
  <cp:revision>20</cp:revision>
  <dcterms:created xsi:type="dcterms:W3CDTF">2022-10-07T11:59:26Z</dcterms:created>
  <dcterms:modified xsi:type="dcterms:W3CDTF">2022-10-07T12:35:15Z</dcterms:modified>
</cp:coreProperties>
</file>