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77" r:id="rId4"/>
    <p:sldId id="278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64" autoAdjust="0"/>
  </p:normalViewPr>
  <p:slideViewPr>
    <p:cSldViewPr snapToGrid="0">
      <p:cViewPr varScale="1">
        <p:scale>
          <a:sx n="80" d="100"/>
          <a:sy n="80" d="100"/>
        </p:scale>
        <p:origin x="13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0E7EF-2382-4CA9-B4FE-7EB8554BAEC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21E3-F86C-41AE-A52F-AD7691908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现有的基于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 correlation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label matrix completion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方法不能同时处理单个正标签和未标记数据，不适用于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SSPL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可以处理无标记的图像，但它通常是基于有一个全标记训练图像子集的假设来设计的，并不专门用于不提供这样一个子集的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SSPL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2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现有的基于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 correlation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label matrix completion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方法不能同时处理单个正标签和未标记数据，不适用于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SSPL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可以处理无标记的图像，但它通常是基于有一个全标记训练图像子集的假设来设计的，并不专门用于不提供这样一个子集的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SSPL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0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现有的基于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 correlation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label matrix completion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方法不能同时处理单个正标签和未标记数据，不适用于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SSPL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可以处理无标记的图像，但它通常是基于有一个全标记训练图像子集的假设来设计的，并不专门用于不提供这样一个子集的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SSPL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4433B-53A2-4D5A-9033-2B487BE7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8457C-4B3C-4074-8051-081E1FDA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1E6F4-C30D-4929-922E-054B5384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F2FF9-A618-4F6C-AB41-7205D293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91806-ED9E-43ED-829D-910529D9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2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1440-EA36-4840-8B4F-F5254B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1CB46-4457-4A3F-8C17-787DB39E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1DC25-6234-47E3-9FAB-2365F92F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A5BE1-CEB9-4A63-B2D5-94317A59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EA8F0-E75B-4072-8105-4E9EEDA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3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44BA2-2535-44BB-9816-87900154E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77B31-76CD-484D-9F89-3FA80219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48876-D6A5-402D-A724-3627E115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2E060-BDE9-4968-BD0D-E20EBC83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3EE3D-85B7-4113-A50C-4FBA3E27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18F32-B1C9-4728-99F6-14F32D2D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7F450-C211-4125-A984-54D2E88E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8C0B1-D678-440E-B084-E899F963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22027-DA46-48B3-AA85-9C04F4E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F967B-7796-4EFD-9555-169566A7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7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3CF83-4703-47C4-8D4D-47B56AD8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E27F0-C795-4E84-8814-AE661F94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DC55F-7331-4CDE-B747-E5702659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78CD6-8EF4-40A1-9688-01EFE2CD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3BB89-5328-4DB8-A651-60B4C9F0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24CF-47ED-42E7-923F-285DA2AC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B219C-C650-4AE8-BCD4-3B8F26798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69B66-9EF2-4FFE-86BC-B1B8026A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C0686-FD22-4B65-AAEA-5E83B858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8FAB0-3F84-4A2C-A42B-1FEF299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5F738-B5B3-476C-8324-709CBCD1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3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E2BE-B7C6-4FE6-8348-E7098D5C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6ED64-B88C-47B8-AB7B-A1E9DA3E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BED06-E06C-4983-88DD-9159A60B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9338F-7F00-4A50-92F8-749322BB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4F4608-7A38-4EF5-8643-5B20DF2F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BEC80-8407-4526-AB91-17F0A72C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F9F47F-E3FB-4FBE-AB6B-3B7F817E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26F881-E119-4273-AF4D-6C753B29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BB7B8-4813-49AB-A463-90F0E673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FA85C-69D1-4BFE-979C-2FA48DC7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3F7081-718D-4E35-9E27-BC19B135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30C0D-13B9-42F0-B78B-2EA7EE6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1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B4EF4-402A-4551-88D7-5CF03140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603293-F6F0-42C0-9723-474F2BB0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21C660-D4CC-4BE2-AEE6-885B074C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5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8D1A1-FDE8-4E39-9AED-BB140D4D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C053A-05FF-4C11-8065-96B3E604E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0513B-1405-4579-9707-3D95D9F9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F6C15-0396-4895-9766-0ACD900F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B2EFF-4C14-4CAD-B76E-34F6B21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5FDDF-6498-4F85-9215-479F2421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94D1-466C-4B85-9315-183FBAB2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B4244-1650-4344-A692-93BA77D6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8F5F2-4BF5-450C-ABFA-D226F9FC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857A9-E376-4287-A137-7B16B220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B7054-F969-48F9-B799-DBE6BA3E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84899-B4D4-4EA1-97C8-1AA5C2D0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975F8-9184-4D5B-BE1E-8D654B2B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6B687-8478-4382-991A-8C13CC35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561AA-D6EA-470F-817F-41169631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1100-D3E0-4B46-A155-C6D716FBFC85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BCB99-A434-4144-A8A1-096B10465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7005-8BCA-46C3-9E7B-6E7380DFF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54FE29-925F-47C2-B4F9-14DC75847069}"/>
              </a:ext>
            </a:extLst>
          </p:cNvPr>
          <p:cNvSpPr txBox="1"/>
          <p:nvPr/>
        </p:nvSpPr>
        <p:spPr>
          <a:xfrm>
            <a:off x="5373107" y="5248591"/>
            <a:ext cx="6545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分享人：项桂巳雨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2022/11/12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DCFE87-3989-4A94-8387-069FAAF0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59" y="901523"/>
            <a:ext cx="7521847" cy="40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G2NetPL Generic Game-Theoretic Network for Partial-Label Image Classification  2022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1465197" y="1797784"/>
            <a:ext cx="8954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full-set-single-positive-label (FSPL) 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每个训练图像只标注一个正标签。虽然偏标签设置可以减轻注释负担，但仍然需要标记所有训练图像。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subset-single-positive-label (SSPL)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：只需要标记全部训练图像的一个子集，并且对于每个标记的图像，只标注一个正标签。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72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A7CFE0F-6E1D-4CFD-8626-C80B4D86BA5B}"/>
              </a:ext>
            </a:extLst>
          </p:cNvPr>
          <p:cNvSpPr/>
          <p:nvPr/>
        </p:nvSpPr>
        <p:spPr>
          <a:xfrm>
            <a:off x="1695125" y="4191942"/>
            <a:ext cx="3994484" cy="1275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correlation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matrix completion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53D5743-00DB-404E-9E47-A9F6FEBD3A18}"/>
              </a:ext>
            </a:extLst>
          </p:cNvPr>
          <p:cNvSpPr/>
          <p:nvPr/>
        </p:nvSpPr>
        <p:spPr>
          <a:xfrm>
            <a:off x="6349193" y="4184953"/>
            <a:ext cx="3994484" cy="1275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半监督学习方法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048603F-91C1-4851-A7CC-810E4F6C0D2B}"/>
              </a:ext>
            </a:extLst>
          </p:cNvPr>
          <p:cNvSpPr/>
          <p:nvPr/>
        </p:nvSpPr>
        <p:spPr>
          <a:xfrm rot="1841675">
            <a:off x="6328554" y="3549317"/>
            <a:ext cx="999949" cy="40907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1110B77-15FA-41EE-8D59-1DE356C85D08}"/>
              </a:ext>
            </a:extLst>
          </p:cNvPr>
          <p:cNvSpPr/>
          <p:nvPr/>
        </p:nvSpPr>
        <p:spPr>
          <a:xfrm rot="8631923">
            <a:off x="4717901" y="3549317"/>
            <a:ext cx="999949" cy="40907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9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G2NetPL Generic Game-Theoretic Network for Partial-Label Image Classification  2022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740800" y="1537076"/>
            <a:ext cx="895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7EC186-8BEA-4432-A3F5-B26DB9A3F662}"/>
                  </a:ext>
                </a:extLst>
              </p:cNvPr>
              <p:cNvSpPr txBox="1"/>
              <p:nvPr/>
            </p:nvSpPr>
            <p:spPr>
              <a:xfrm>
                <a:off x="334229" y="737826"/>
                <a:ext cx="4719034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博弈论网络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𝑵𝒆𝒕𝑷𝑳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7EC186-8BEA-4432-A3F5-B26DB9A3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29" y="737826"/>
                <a:ext cx="4719034" cy="532966"/>
              </a:xfrm>
              <a:prstGeom prst="rect">
                <a:avLst/>
              </a:prstGeom>
              <a:blipFill>
                <a:blip r:embed="rId3"/>
                <a:stretch>
                  <a:fillRect l="-2713" t="-919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D3F156F-25B5-448C-9168-7F09BC4EE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5069"/>
            <a:ext cx="12192000" cy="33326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1166FC-744B-4ECE-B7E4-9322565FF553}"/>
                  </a:ext>
                </a:extLst>
              </p:cNvPr>
              <p:cNvSpPr txBox="1"/>
              <p:nvPr/>
            </p:nvSpPr>
            <p:spPr>
              <a:xfrm>
                <a:off x="1696452" y="4611231"/>
                <a:ext cx="8289758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博弈的三个基本元素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一组玩家（伪标签和网络）</a:t>
                </a:r>
              </a:p>
              <a:p>
                <a:pPr lvl="1"/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一组玩家的策略或行动（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表示伪标签，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表示网络），</a:t>
                </a:r>
              </a:p>
              <a:p>
                <a:pPr lvl="1"/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相关成本（损失函数）           和                。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1166FC-744B-4ECE-B7E4-9322565F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52" y="4611231"/>
                <a:ext cx="8289758" cy="2246769"/>
              </a:xfrm>
              <a:prstGeom prst="rect">
                <a:avLst/>
              </a:prstGeom>
              <a:blipFill>
                <a:blip r:embed="rId5"/>
                <a:stretch>
                  <a:fillRect l="-735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BFF654AC-05E0-4BB5-A607-54BD3957C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263" y="6448476"/>
            <a:ext cx="676190" cy="35238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176DC2A-9AFB-4315-B4CE-4D23FE9ED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2306" y="6448476"/>
            <a:ext cx="1095238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3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G2NetPL Generic Game-Theoretic Network for Partial-Label Image Classification  2022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740800" y="1537076"/>
            <a:ext cx="895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7EC186-8BEA-4432-A3F5-B26DB9A3F662}"/>
                  </a:ext>
                </a:extLst>
              </p:cNvPr>
              <p:cNvSpPr txBox="1"/>
              <p:nvPr/>
            </p:nvSpPr>
            <p:spPr>
              <a:xfrm>
                <a:off x="334229" y="737826"/>
                <a:ext cx="4719034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博弈论网络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𝑵𝒆𝒕𝑷𝑳</m:t>
                    </m:r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7EC186-8BEA-4432-A3F5-B26DB9A3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29" y="737826"/>
                <a:ext cx="4719034" cy="532966"/>
              </a:xfrm>
              <a:prstGeom prst="rect">
                <a:avLst/>
              </a:prstGeom>
              <a:blipFill>
                <a:blip r:embed="rId3"/>
                <a:stretch>
                  <a:fillRect l="-2713" t="-919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D3F156F-25B5-448C-9168-7F09BC4EE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5069"/>
            <a:ext cx="12192000" cy="33326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1166FC-744B-4ECE-B7E4-9322565FF553}"/>
                  </a:ext>
                </a:extLst>
              </p:cNvPr>
              <p:cNvSpPr txBox="1"/>
              <p:nvPr/>
            </p:nvSpPr>
            <p:spPr>
              <a:xfrm>
                <a:off x="1696452" y="4611231"/>
                <a:ext cx="8289758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博弈的三个基本元素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一组玩家（伪标签和网络）</a:t>
                </a:r>
              </a:p>
              <a:p>
                <a:pPr lvl="1"/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一组玩家的策略或行动（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表示伪标签，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表示网络），</a:t>
                </a:r>
              </a:p>
              <a:p>
                <a:pPr lvl="1"/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相关成本（损失函数）           和                。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1166FC-744B-4ECE-B7E4-9322565F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52" y="4611231"/>
                <a:ext cx="8289758" cy="2246769"/>
              </a:xfrm>
              <a:prstGeom prst="rect">
                <a:avLst/>
              </a:prstGeom>
              <a:blipFill>
                <a:blip r:embed="rId5"/>
                <a:stretch>
                  <a:fillRect l="-735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BFF654AC-05E0-4BB5-A607-54BD3957C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263" y="6448476"/>
            <a:ext cx="676190" cy="35238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176DC2A-9AFB-4315-B4CE-4D23FE9ED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2306" y="6448476"/>
            <a:ext cx="1095238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3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44BDC88-3D27-469B-98D0-D181826F0560}"/>
              </a:ext>
            </a:extLst>
          </p:cNvPr>
          <p:cNvSpPr txBox="1"/>
          <p:nvPr/>
        </p:nvSpPr>
        <p:spPr>
          <a:xfrm>
            <a:off x="2233655" y="2519534"/>
            <a:ext cx="772468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2179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421</Words>
  <Application>Microsoft Office PowerPoint</Application>
  <PresentationFormat>宽屏</PresentationFormat>
  <Paragraphs>40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项 桂巳雨</dc:creator>
  <cp:lastModifiedBy>项 桂巳雨</cp:lastModifiedBy>
  <cp:revision>173</cp:revision>
  <dcterms:created xsi:type="dcterms:W3CDTF">2022-10-29T01:28:43Z</dcterms:created>
  <dcterms:modified xsi:type="dcterms:W3CDTF">2022-11-11T09:40:37Z</dcterms:modified>
</cp:coreProperties>
</file>