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7" autoAdjust="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6EE87-EBD5-4F12-A48A-63ACA297AC8F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7/1/2019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976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73815-2707-4475-8F1A-B873CB631BB4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7/1/2019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502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AFB99-0EAB-4182-AFF8-E214C82A68F6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7/1/2019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98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D3794B-289A-4A80-97D7-111025398D45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7/1/2019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358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1015F-7CC6-4D0A-9D87-873EA4C304CC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7/1/2019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62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C6A301-0538-44EC-B09D-202E1042A48B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7/1/2019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26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89574A-8875-45EF-8EA2-3CAA0F7ABC4C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7/1/2019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62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EF4D4C-5367-4C26-9E2B-D8088D7FCA81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7/1/2019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114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E91E96-98B0-4413-9547-46F3504108EF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7/1/2019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329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C68B11-C5A8-448C-8CE9-B1A273C79CFC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7/1/2019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424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16CA0-919D-4A49-9C8A-62FDFB3A5183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7/1/2019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7E5644-1E61-4311-A31E-84CB9C7AA8A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2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texto del patrón</a:t>
            </a:r>
          </a:p>
          <a:p>
            <a:pPr lvl="1"/>
            <a:r>
              <a:rPr lang="es-ES" altLang="es-AR" smtClean="0"/>
              <a:t>Segundo nivel</a:t>
            </a:r>
          </a:p>
          <a:p>
            <a:pPr lvl="2"/>
            <a:r>
              <a:rPr lang="es-ES" altLang="es-AR" smtClean="0"/>
              <a:t>Tercer nivel</a:t>
            </a:r>
          </a:p>
          <a:p>
            <a:pPr lvl="3"/>
            <a:r>
              <a:rPr lang="es-ES" altLang="es-AR" smtClean="0"/>
              <a:t>Cuarto nivel</a:t>
            </a:r>
          </a:p>
          <a:p>
            <a:pPr lvl="4"/>
            <a:r>
              <a:rPr lang="es-ES" altLang="es-AR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298CD5-6C1E-4009-B41F-6DF62E31D3BE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7/1/2019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100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8159" y="12744"/>
            <a:ext cx="10972800" cy="652825"/>
          </a:xfrm>
        </p:spPr>
        <p:txBody>
          <a:bodyPr/>
          <a:lstStyle/>
          <a:p>
            <a:r>
              <a:rPr lang="es-AR" sz="6000" dirty="0" smtClean="0"/>
              <a:t>Ejercicio Mascotas</a:t>
            </a:r>
            <a:endParaRPr lang="es-AR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503" y="795560"/>
            <a:ext cx="12087497" cy="6205175"/>
          </a:xfrm>
        </p:spPr>
        <p:txBody>
          <a:bodyPr/>
          <a:lstStyle/>
          <a:p>
            <a:pPr marL="0" indent="0">
              <a:buNone/>
            </a:pPr>
            <a:r>
              <a:rPr lang="es-AR" sz="3000" dirty="0" smtClean="0"/>
              <a:t>Realizar un programa con las clases Mascota, Perro, Gato, Loro.</a:t>
            </a:r>
          </a:p>
          <a:p>
            <a:pPr marL="0" indent="0">
              <a:buNone/>
            </a:pPr>
            <a:r>
              <a:rPr lang="es-AR" sz="3000" dirty="0" smtClean="0"/>
              <a:t>La clase Mascota deber contener los siguiente atributos: nombre, edad y peso.</a:t>
            </a:r>
          </a:p>
          <a:p>
            <a:pPr marL="0" indent="0">
              <a:buNone/>
            </a:pPr>
            <a:r>
              <a:rPr lang="es-AR" sz="3000" dirty="0" smtClean="0"/>
              <a:t>La clase Perro debe heredar los atributos de la superclase y además el atributo raza. Realizar dos constructores, uno que inicialice todos los atributos por parámetros y otro que inicialice todos los atributos excepto la raza que será por defecto callejero, además crear un método ladrar().</a:t>
            </a:r>
          </a:p>
          <a:p>
            <a:pPr marL="0" indent="0">
              <a:buNone/>
            </a:pPr>
            <a:r>
              <a:rPr lang="es-AR" sz="3000" dirty="0" smtClean="0"/>
              <a:t>La clase Gato hereda los atributos de la superclase, además tendrá el atributo color y un método maullar().</a:t>
            </a:r>
          </a:p>
          <a:p>
            <a:pPr marL="0" indent="0">
              <a:buNone/>
            </a:pPr>
            <a:r>
              <a:rPr lang="es-AR" sz="3000" dirty="0" smtClean="0"/>
              <a:t>La clase Loro hereda los atributos de la superclase, además tendrá el atributo volumen y un método parlotear(). Crear 7 objetos.</a:t>
            </a:r>
            <a:endParaRPr lang="es-AR" sz="3000" dirty="0"/>
          </a:p>
        </p:txBody>
      </p:sp>
    </p:spTree>
    <p:extLst>
      <p:ext uri="{BB962C8B-B14F-4D97-AF65-F5344CB8AC3E}">
        <p14:creationId xmlns:p14="http://schemas.microsoft.com/office/powerpoint/2010/main" val="75645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12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125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1212</vt:lpstr>
      <vt:lpstr>Ejercicio Mascotas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Escuela</dc:title>
  <dc:creator>Martin</dc:creator>
  <cp:lastModifiedBy>celeste lopez</cp:lastModifiedBy>
  <cp:revision>54</cp:revision>
  <dcterms:created xsi:type="dcterms:W3CDTF">2017-08-29T01:00:30Z</dcterms:created>
  <dcterms:modified xsi:type="dcterms:W3CDTF">2019-07-01T23:09:37Z</dcterms:modified>
</cp:coreProperties>
</file>