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99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4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2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68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4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1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7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7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8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818A08-B17C-4E4F-8C49-58C92F915AAD}" type="datetimeFigureOut">
              <a:rPr lang="es-MX" smtClean="0"/>
              <a:t>07/01/2018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2AF261-1392-4554-A12E-425EB06B15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7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1379280"/>
            <a:ext cx="9144000" cy="2387600"/>
          </a:xfrm>
        </p:spPr>
        <p:txBody>
          <a:bodyPr/>
          <a:lstStyle/>
          <a:p>
            <a:r>
              <a:rPr lang="es-MX" dirty="0" smtClean="0"/>
              <a:t>EPICICLOIDE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1610" y="4545639"/>
            <a:ext cx="7891272" cy="1069848"/>
          </a:xfrm>
        </p:spPr>
        <p:txBody>
          <a:bodyPr>
            <a:noAutofit/>
          </a:bodyPr>
          <a:lstStyle/>
          <a:p>
            <a:r>
              <a:rPr lang="es-MX" sz="1800" dirty="0" smtClean="0"/>
              <a:t>Celeste Castro Granados</a:t>
            </a:r>
          </a:p>
          <a:p>
            <a:r>
              <a:rPr lang="es-MX" sz="1800" dirty="0" smtClean="0"/>
              <a:t>Fernanda Martínez Saldaña</a:t>
            </a:r>
          </a:p>
          <a:p>
            <a:r>
              <a:rPr lang="es-MX" sz="1800" dirty="0" smtClean="0"/>
              <a:t>Computación. Proyecto Final</a:t>
            </a:r>
          </a:p>
          <a:p>
            <a:r>
              <a:rPr lang="es-MX" sz="1800" dirty="0" smtClean="0"/>
              <a:t>Física, Facultad de Ciencias. UNAM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2909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919" y="113507"/>
            <a:ext cx="10515600" cy="1325563"/>
          </a:xfrm>
        </p:spPr>
        <p:txBody>
          <a:bodyPr/>
          <a:lstStyle/>
          <a:p>
            <a:r>
              <a:rPr lang="es-MX" dirty="0" smtClean="0"/>
              <a:t>Epicicloide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919" y="1559720"/>
            <a:ext cx="5142980" cy="4898230"/>
          </a:xfrm>
        </p:spPr>
        <p:txBody>
          <a:bodyPr/>
          <a:lstStyle/>
          <a:p>
            <a:r>
              <a:rPr lang="es-MX" dirty="0"/>
              <a:t>La epicicloide es la curva generada por la trayectoria de un punto perteneciente a una circunferencia (generatriz) que rueda, sin deslizamiento, por el exterior de otra circunferencia (directriz). Es un tipo de ruleta cicloidal</a:t>
            </a:r>
            <a:r>
              <a:rPr lang="es-MX" dirty="0" smtClean="0"/>
              <a:t>.</a:t>
            </a:r>
          </a:p>
          <a:p>
            <a:r>
              <a:rPr lang="es-MX" dirty="0" smtClean="0"/>
              <a:t>Sus ecuaciones paramétricas son las siguientes: 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687887"/>
            <a:ext cx="5372619" cy="1890713"/>
          </a:xfrm>
          <a:prstGeom prst="rect">
            <a:avLst/>
          </a:prstGeom>
        </p:spPr>
      </p:pic>
      <p:pic>
        <p:nvPicPr>
          <p:cNvPr id="1030" name="Picture 6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26" y="468362"/>
            <a:ext cx="3890574" cy="39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3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426" y="270448"/>
            <a:ext cx="10058400" cy="1609344"/>
          </a:xfrm>
        </p:spPr>
        <p:txBody>
          <a:bodyPr/>
          <a:lstStyle/>
          <a:p>
            <a:r>
              <a:rPr lang="es-MX" dirty="0" smtClean="0"/>
              <a:t>Proceso para programar y graficar 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90687"/>
            <a:ext cx="9944100" cy="47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591344"/>
            <a:ext cx="11753850" cy="1757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0" y="2652713"/>
            <a:ext cx="11709070" cy="32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7" y="1380322"/>
            <a:ext cx="3451497" cy="23949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63" y="556287"/>
            <a:ext cx="4003589" cy="28733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0" y="3953423"/>
            <a:ext cx="3093444" cy="26361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963" y="3659147"/>
            <a:ext cx="3740758" cy="30841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552" y="3659147"/>
            <a:ext cx="3732945" cy="3075608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96167" y="179409"/>
            <a:ext cx="10515600" cy="1325563"/>
          </a:xfrm>
        </p:spPr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851" y="556287"/>
            <a:ext cx="3742295" cy="30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25</TotalTime>
  <Words>73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Tipo de madera</vt:lpstr>
      <vt:lpstr>EPICICLOIDE</vt:lpstr>
      <vt:lpstr>Epicicloide</vt:lpstr>
      <vt:lpstr>Proceso para programar y graficar </vt:lpstr>
      <vt:lpstr>Presentación de PowerPoint</vt:lpstr>
      <vt:lpstr>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EPICICLOIDE</dc:title>
  <dc:creator>Celeste Castro G</dc:creator>
  <cp:lastModifiedBy>Celeste Castro G</cp:lastModifiedBy>
  <cp:revision>4</cp:revision>
  <dcterms:created xsi:type="dcterms:W3CDTF">2018-01-08T05:43:21Z</dcterms:created>
  <dcterms:modified xsi:type="dcterms:W3CDTF">2018-01-08T06:09:10Z</dcterms:modified>
</cp:coreProperties>
</file>