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4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5BDF4-4B2D-4145-A6EF-4ABA8BD2B1BB}" v="47" dt="2021-12-11T01:19:04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este Cortes" userId="82635c9899a61d17" providerId="LiveId" clId="{B2B5BDF4-4B2D-4145-A6EF-4ABA8BD2B1BB}"/>
    <pc:docChg chg="undo custSel addSld delSld modSld sldOrd">
      <pc:chgData name="Celeste Cortes" userId="82635c9899a61d17" providerId="LiveId" clId="{B2B5BDF4-4B2D-4145-A6EF-4ABA8BD2B1BB}" dt="2021-12-11T01:22:09.276" v="451" actId="20577"/>
      <pc:docMkLst>
        <pc:docMk/>
      </pc:docMkLst>
      <pc:sldChg chg="modSp mod">
        <pc:chgData name="Celeste Cortes" userId="82635c9899a61d17" providerId="LiveId" clId="{B2B5BDF4-4B2D-4145-A6EF-4ABA8BD2B1BB}" dt="2021-12-11T00:50:05.306" v="155" actId="313"/>
        <pc:sldMkLst>
          <pc:docMk/>
          <pc:sldMk cId="1396910573" sldId="256"/>
        </pc:sldMkLst>
        <pc:spChg chg="mod">
          <ac:chgData name="Celeste Cortes" userId="82635c9899a61d17" providerId="LiveId" clId="{B2B5BDF4-4B2D-4145-A6EF-4ABA8BD2B1BB}" dt="2021-12-11T00:50:05.306" v="155" actId="313"/>
          <ac:spMkLst>
            <pc:docMk/>
            <pc:sldMk cId="1396910573" sldId="256"/>
            <ac:spMk id="5" creationId="{39CE37A6-DF05-48FF-97EC-F2C324C2D105}"/>
          </ac:spMkLst>
        </pc:spChg>
      </pc:sldChg>
      <pc:sldChg chg="addSp modSp mod">
        <pc:chgData name="Celeste Cortes" userId="82635c9899a61d17" providerId="LiveId" clId="{B2B5BDF4-4B2D-4145-A6EF-4ABA8BD2B1BB}" dt="2021-12-11T00:54:12.564" v="211" actId="1076"/>
        <pc:sldMkLst>
          <pc:docMk/>
          <pc:sldMk cId="3730610848" sldId="257"/>
        </pc:sldMkLst>
        <pc:spChg chg="add mod">
          <ac:chgData name="Celeste Cortes" userId="82635c9899a61d17" providerId="LiveId" clId="{B2B5BDF4-4B2D-4145-A6EF-4ABA8BD2B1BB}" dt="2021-12-11T00:51:02.401" v="156" actId="20577"/>
          <ac:spMkLst>
            <pc:docMk/>
            <pc:sldMk cId="3730610848" sldId="257"/>
            <ac:spMk id="6" creationId="{44463693-B71D-43FB-A9E1-F0F30628ABB3}"/>
          </ac:spMkLst>
        </pc:spChg>
        <pc:picChg chg="mod">
          <ac:chgData name="Celeste Cortes" userId="82635c9899a61d17" providerId="LiveId" clId="{B2B5BDF4-4B2D-4145-A6EF-4ABA8BD2B1BB}" dt="2021-12-11T00:54:12.564" v="211" actId="1076"/>
          <ac:picMkLst>
            <pc:docMk/>
            <pc:sldMk cId="3730610848" sldId="257"/>
            <ac:picMk id="1026" creationId="{3A5DCBEB-F9CB-4A43-9375-303E3A00266A}"/>
          </ac:picMkLst>
        </pc:picChg>
      </pc:sldChg>
      <pc:sldChg chg="addSp delSp modSp add mod ord">
        <pc:chgData name="Celeste Cortes" userId="82635c9899a61d17" providerId="LiveId" clId="{B2B5BDF4-4B2D-4145-A6EF-4ABA8BD2B1BB}" dt="2021-12-11T00:53:57.067" v="209" actId="1076"/>
        <pc:sldMkLst>
          <pc:docMk/>
          <pc:sldMk cId="2001112068" sldId="258"/>
        </pc:sldMkLst>
        <pc:spChg chg="mod">
          <ac:chgData name="Celeste Cortes" userId="82635c9899a61d17" providerId="LiveId" clId="{B2B5BDF4-4B2D-4145-A6EF-4ABA8BD2B1BB}" dt="2021-12-11T00:51:34.297" v="183" actId="20577"/>
          <ac:spMkLst>
            <pc:docMk/>
            <pc:sldMk cId="2001112068" sldId="258"/>
            <ac:spMk id="2" creationId="{3842301B-FC93-4742-A443-2A01FBD0B07E}"/>
          </ac:spMkLst>
        </pc:spChg>
        <pc:spChg chg="add del mod">
          <ac:chgData name="Celeste Cortes" userId="82635c9899a61d17" providerId="LiveId" clId="{B2B5BDF4-4B2D-4145-A6EF-4ABA8BD2B1BB}" dt="2021-12-03T01:13:15.930" v="13" actId="21"/>
          <ac:spMkLst>
            <pc:docMk/>
            <pc:sldMk cId="2001112068" sldId="258"/>
            <ac:spMk id="4" creationId="{C1FEC3B9-5D10-46CE-B18E-D1EF6E2A39F9}"/>
          </ac:spMkLst>
        </pc:spChg>
        <pc:spChg chg="add mod">
          <ac:chgData name="Celeste Cortes" userId="82635c9899a61d17" providerId="LiveId" clId="{B2B5BDF4-4B2D-4145-A6EF-4ABA8BD2B1BB}" dt="2021-12-11T00:53:19.589" v="207" actId="20577"/>
          <ac:spMkLst>
            <pc:docMk/>
            <pc:sldMk cId="2001112068" sldId="258"/>
            <ac:spMk id="6" creationId="{F01452DC-728A-4130-A568-236BEEC23529}"/>
          </ac:spMkLst>
        </pc:spChg>
        <pc:spChg chg="add del mod">
          <ac:chgData name="Celeste Cortes" userId="82635c9899a61d17" providerId="LiveId" clId="{B2B5BDF4-4B2D-4145-A6EF-4ABA8BD2B1BB}" dt="2021-12-03T01:16:26.267" v="26"/>
          <ac:spMkLst>
            <pc:docMk/>
            <pc:sldMk cId="2001112068" sldId="258"/>
            <ac:spMk id="7" creationId="{9D8C58A5-DA17-41F3-9656-B8F729F3516D}"/>
          </ac:spMkLst>
        </pc:spChg>
        <pc:spChg chg="add del">
          <ac:chgData name="Celeste Cortes" userId="82635c9899a61d17" providerId="LiveId" clId="{B2B5BDF4-4B2D-4145-A6EF-4ABA8BD2B1BB}" dt="2021-12-03T01:28:52.789" v="38" actId="22"/>
          <ac:spMkLst>
            <pc:docMk/>
            <pc:sldMk cId="2001112068" sldId="258"/>
            <ac:spMk id="12" creationId="{C50ADC74-717E-464A-8D45-4C73EC482165}"/>
          </ac:spMkLst>
        </pc:spChg>
        <pc:spChg chg="add del">
          <ac:chgData name="Celeste Cortes" userId="82635c9899a61d17" providerId="LiveId" clId="{B2B5BDF4-4B2D-4145-A6EF-4ABA8BD2B1BB}" dt="2021-12-03T01:29:04.164" v="40" actId="22"/>
          <ac:spMkLst>
            <pc:docMk/>
            <pc:sldMk cId="2001112068" sldId="258"/>
            <ac:spMk id="14" creationId="{6DBDD74A-2F8A-4F4B-ABB3-150C5754DFF4}"/>
          </ac:spMkLst>
        </pc:spChg>
        <pc:picChg chg="add mod">
          <ac:chgData name="Celeste Cortes" userId="82635c9899a61d17" providerId="LiveId" clId="{B2B5BDF4-4B2D-4145-A6EF-4ABA8BD2B1BB}" dt="2021-12-11T00:53:57.067" v="209" actId="1076"/>
          <ac:picMkLst>
            <pc:docMk/>
            <pc:sldMk cId="2001112068" sldId="258"/>
            <ac:picMk id="3" creationId="{3BF6540A-CB67-4450-8EF6-3B144872B790}"/>
          </ac:picMkLst>
        </pc:picChg>
        <pc:picChg chg="del">
          <ac:chgData name="Celeste Cortes" userId="82635c9899a61d17" providerId="LiveId" clId="{B2B5BDF4-4B2D-4145-A6EF-4ABA8BD2B1BB}" dt="2021-12-03T01:12:46.230" v="8" actId="478"/>
          <ac:picMkLst>
            <pc:docMk/>
            <pc:sldMk cId="2001112068" sldId="258"/>
            <ac:picMk id="5" creationId="{96E0969A-92EC-4354-B405-5A9393F0DD13}"/>
          </ac:picMkLst>
        </pc:picChg>
        <pc:picChg chg="add del mod">
          <ac:chgData name="Celeste Cortes" userId="82635c9899a61d17" providerId="LiveId" clId="{B2B5BDF4-4B2D-4145-A6EF-4ABA8BD2B1BB}" dt="2021-12-11T00:51:14.510" v="158" actId="478"/>
          <ac:picMkLst>
            <pc:docMk/>
            <pc:sldMk cId="2001112068" sldId="258"/>
            <ac:picMk id="2050" creationId="{1004EE5F-6573-413A-ADF3-CCD647A7EEBD}"/>
          </ac:picMkLst>
        </pc:picChg>
      </pc:sldChg>
      <pc:sldChg chg="addSp delSp modSp new mod">
        <pc:chgData name="Celeste Cortes" userId="82635c9899a61d17" providerId="LiveId" clId="{B2B5BDF4-4B2D-4145-A6EF-4ABA8BD2B1BB}" dt="2021-12-11T01:13:13.604" v="311" actId="20577"/>
        <pc:sldMkLst>
          <pc:docMk/>
          <pc:sldMk cId="369186600" sldId="259"/>
        </pc:sldMkLst>
        <pc:spChg chg="del">
          <ac:chgData name="Celeste Cortes" userId="82635c9899a61d17" providerId="LiveId" clId="{B2B5BDF4-4B2D-4145-A6EF-4ABA8BD2B1BB}" dt="2021-12-03T01:29:16.229" v="41" actId="21"/>
          <ac:spMkLst>
            <pc:docMk/>
            <pc:sldMk cId="369186600" sldId="259"/>
            <ac:spMk id="2" creationId="{CAF8751E-2695-41DE-9216-52DB2AC3F534}"/>
          </ac:spMkLst>
        </pc:spChg>
        <pc:spChg chg="mod">
          <ac:chgData name="Celeste Cortes" userId="82635c9899a61d17" providerId="LiveId" clId="{B2B5BDF4-4B2D-4145-A6EF-4ABA8BD2B1BB}" dt="2021-12-11T01:13:13.604" v="311" actId="20577"/>
          <ac:spMkLst>
            <pc:docMk/>
            <pc:sldMk cId="369186600" sldId="259"/>
            <ac:spMk id="3" creationId="{FF8917F2-C915-424F-9A0F-9C9366084250}"/>
          </ac:spMkLst>
        </pc:spChg>
        <pc:spChg chg="add del mod">
          <ac:chgData name="Celeste Cortes" userId="82635c9899a61d17" providerId="LiveId" clId="{B2B5BDF4-4B2D-4145-A6EF-4ABA8BD2B1BB}" dt="2021-12-03T01:31:00.774" v="46" actId="21"/>
          <ac:spMkLst>
            <pc:docMk/>
            <pc:sldMk cId="369186600" sldId="259"/>
            <ac:spMk id="4" creationId="{11EA2FF9-6320-4CFB-A088-859C6420E6C1}"/>
          </ac:spMkLst>
        </pc:spChg>
        <pc:picChg chg="add mod">
          <ac:chgData name="Celeste Cortes" userId="82635c9899a61d17" providerId="LiveId" clId="{B2B5BDF4-4B2D-4145-A6EF-4ABA8BD2B1BB}" dt="2021-12-11T01:13:06.950" v="310" actId="14100"/>
          <ac:picMkLst>
            <pc:docMk/>
            <pc:sldMk cId="369186600" sldId="259"/>
            <ac:picMk id="5" creationId="{64141150-CC2E-42B0-8B38-108819CF106D}"/>
          </ac:picMkLst>
        </pc:picChg>
        <pc:picChg chg="add mod">
          <ac:chgData name="Celeste Cortes" userId="82635c9899a61d17" providerId="LiveId" clId="{B2B5BDF4-4B2D-4145-A6EF-4ABA8BD2B1BB}" dt="2021-12-03T01:52:34.864" v="133" actId="14100"/>
          <ac:picMkLst>
            <pc:docMk/>
            <pc:sldMk cId="369186600" sldId="259"/>
            <ac:picMk id="8" creationId="{D4FC0013-15C0-46CC-AB20-1C05D606B956}"/>
          </ac:picMkLst>
        </pc:picChg>
      </pc:sldChg>
      <pc:sldChg chg="addSp delSp modSp new mod setBg">
        <pc:chgData name="Celeste Cortes" userId="82635c9899a61d17" providerId="LiveId" clId="{B2B5BDF4-4B2D-4145-A6EF-4ABA8BD2B1BB}" dt="2021-12-11T00:56:09.804" v="244" actId="1076"/>
        <pc:sldMkLst>
          <pc:docMk/>
          <pc:sldMk cId="2269072903" sldId="260"/>
        </pc:sldMkLst>
        <pc:spChg chg="mod">
          <ac:chgData name="Celeste Cortes" userId="82635c9899a61d17" providerId="LiveId" clId="{B2B5BDF4-4B2D-4145-A6EF-4ABA8BD2B1BB}" dt="2021-12-11T00:56:08.710" v="243" actId="113"/>
          <ac:spMkLst>
            <pc:docMk/>
            <pc:sldMk cId="2269072903" sldId="260"/>
            <ac:spMk id="2" creationId="{932FD672-9BCB-4E55-89C1-33C1436A84C8}"/>
          </ac:spMkLst>
        </pc:spChg>
        <pc:spChg chg="del">
          <ac:chgData name="Celeste Cortes" userId="82635c9899a61d17" providerId="LiveId" clId="{B2B5BDF4-4B2D-4145-A6EF-4ABA8BD2B1BB}" dt="2021-12-11T00:54:16.470" v="212"/>
          <ac:spMkLst>
            <pc:docMk/>
            <pc:sldMk cId="2269072903" sldId="260"/>
            <ac:spMk id="3" creationId="{73D4DC00-480D-4097-96E8-D4A467F62184}"/>
          </ac:spMkLst>
        </pc:spChg>
        <pc:spChg chg="add del">
          <ac:chgData name="Celeste Cortes" userId="82635c9899a61d17" providerId="LiveId" clId="{B2B5BDF4-4B2D-4145-A6EF-4ABA8BD2B1BB}" dt="2021-12-11T00:54:48.283" v="214" actId="931"/>
          <ac:spMkLst>
            <pc:docMk/>
            <pc:sldMk cId="2269072903" sldId="260"/>
            <ac:spMk id="8" creationId="{345C7D74-5F99-4F0A-85F4-154FA4AC0BE0}"/>
          </ac:spMkLst>
        </pc:spChg>
        <pc:picChg chg="add mod">
          <ac:chgData name="Celeste Cortes" userId="82635c9899a61d17" providerId="LiveId" clId="{B2B5BDF4-4B2D-4145-A6EF-4ABA8BD2B1BB}" dt="2021-12-11T00:55:02.503" v="219" actId="1076"/>
          <ac:picMkLst>
            <pc:docMk/>
            <pc:sldMk cId="2269072903" sldId="260"/>
            <ac:picMk id="4" creationId="{087C041E-0EAD-427A-91EC-1E6D181AE59F}"/>
          </ac:picMkLst>
        </pc:picChg>
        <pc:picChg chg="add mod">
          <ac:chgData name="Celeste Cortes" userId="82635c9899a61d17" providerId="LiveId" clId="{B2B5BDF4-4B2D-4145-A6EF-4ABA8BD2B1BB}" dt="2021-12-11T00:56:09.804" v="244" actId="1076"/>
          <ac:picMkLst>
            <pc:docMk/>
            <pc:sldMk cId="2269072903" sldId="260"/>
            <ac:picMk id="6" creationId="{AF12E385-E3AD-4520-9319-D1D91EB16229}"/>
          </ac:picMkLst>
        </pc:picChg>
      </pc:sldChg>
      <pc:sldChg chg="addSp delSp modSp new mod ord setBg">
        <pc:chgData name="Celeste Cortes" userId="82635c9899a61d17" providerId="LiveId" clId="{B2B5BDF4-4B2D-4145-A6EF-4ABA8BD2B1BB}" dt="2021-12-11T01:06:23.555" v="287"/>
        <pc:sldMkLst>
          <pc:docMk/>
          <pc:sldMk cId="47894743" sldId="261"/>
        </pc:sldMkLst>
        <pc:spChg chg="mod">
          <ac:chgData name="Celeste Cortes" userId="82635c9899a61d17" providerId="LiveId" clId="{B2B5BDF4-4B2D-4145-A6EF-4ABA8BD2B1BB}" dt="2021-12-11T00:58:26.034" v="269" actId="26606"/>
          <ac:spMkLst>
            <pc:docMk/>
            <pc:sldMk cId="47894743" sldId="261"/>
            <ac:spMk id="2" creationId="{830043C2-71C9-40E4-9671-16AF2A47B43F}"/>
          </ac:spMkLst>
        </pc:spChg>
        <pc:spChg chg="del">
          <ac:chgData name="Celeste Cortes" userId="82635c9899a61d17" providerId="LiveId" clId="{B2B5BDF4-4B2D-4145-A6EF-4ABA8BD2B1BB}" dt="2021-12-11T00:57:00.875" v="246"/>
          <ac:spMkLst>
            <pc:docMk/>
            <pc:sldMk cId="47894743" sldId="261"/>
            <ac:spMk id="3" creationId="{4E203459-1162-4F92-9E0C-2C00178AABEA}"/>
          </ac:spMkLst>
        </pc:spChg>
        <pc:spChg chg="add mod">
          <ac:chgData name="Celeste Cortes" userId="82635c9899a61d17" providerId="LiveId" clId="{B2B5BDF4-4B2D-4145-A6EF-4ABA8BD2B1BB}" dt="2021-12-11T00:58:51.013" v="285" actId="20577"/>
          <ac:spMkLst>
            <pc:docMk/>
            <pc:sldMk cId="47894743" sldId="261"/>
            <ac:spMk id="10" creationId="{47E2C533-D119-4B41-8D96-7171929C315D}"/>
          </ac:spMkLst>
        </pc:spChg>
        <pc:spChg chg="add">
          <ac:chgData name="Celeste Cortes" userId="82635c9899a61d17" providerId="LiveId" clId="{B2B5BDF4-4B2D-4145-A6EF-4ABA8BD2B1BB}" dt="2021-12-11T00:58:26.034" v="269" actId="26606"/>
          <ac:spMkLst>
            <pc:docMk/>
            <pc:sldMk cId="47894743" sldId="261"/>
            <ac:spMk id="13" creationId="{73DE2CFE-42F2-48F0-8706-5264E012B10C}"/>
          </ac:spMkLst>
        </pc:spChg>
        <pc:picChg chg="add mod">
          <ac:chgData name="Celeste Cortes" userId="82635c9899a61d17" providerId="LiveId" clId="{B2B5BDF4-4B2D-4145-A6EF-4ABA8BD2B1BB}" dt="2021-12-11T00:58:36.985" v="271" actId="14100"/>
          <ac:picMkLst>
            <pc:docMk/>
            <pc:sldMk cId="47894743" sldId="261"/>
            <ac:picMk id="6" creationId="{59AA6D2F-0ADD-4AAD-AC31-A7060FC9DDDB}"/>
          </ac:picMkLst>
        </pc:picChg>
      </pc:sldChg>
      <pc:sldChg chg="addSp delSp modSp new mod setBg">
        <pc:chgData name="Celeste Cortes" userId="82635c9899a61d17" providerId="LiveId" clId="{B2B5BDF4-4B2D-4145-A6EF-4ABA8BD2B1BB}" dt="2021-12-11T01:16:13.269" v="343" actId="1076"/>
        <pc:sldMkLst>
          <pc:docMk/>
          <pc:sldMk cId="3317150111" sldId="262"/>
        </pc:sldMkLst>
        <pc:spChg chg="del">
          <ac:chgData name="Celeste Cortes" userId="82635c9899a61d17" providerId="LiveId" clId="{B2B5BDF4-4B2D-4145-A6EF-4ABA8BD2B1BB}" dt="2021-12-11T01:15:10.047" v="314" actId="26606"/>
          <ac:spMkLst>
            <pc:docMk/>
            <pc:sldMk cId="3317150111" sldId="262"/>
            <ac:spMk id="2" creationId="{75AB0D0B-9B00-4C55-96E0-746CED0C4716}"/>
          </ac:spMkLst>
        </pc:spChg>
        <pc:spChg chg="del">
          <ac:chgData name="Celeste Cortes" userId="82635c9899a61d17" providerId="LiveId" clId="{B2B5BDF4-4B2D-4145-A6EF-4ABA8BD2B1BB}" dt="2021-12-11T01:15:01.772" v="313"/>
          <ac:spMkLst>
            <pc:docMk/>
            <pc:sldMk cId="3317150111" sldId="262"/>
            <ac:spMk id="3" creationId="{9B46269B-5B57-4A6E-AEA0-AC6115A32099}"/>
          </ac:spMkLst>
        </pc:spChg>
        <pc:spChg chg="add mod">
          <ac:chgData name="Celeste Cortes" userId="82635c9899a61d17" providerId="LiveId" clId="{B2B5BDF4-4B2D-4145-A6EF-4ABA8BD2B1BB}" dt="2021-12-11T01:16:13.269" v="343" actId="1076"/>
          <ac:spMkLst>
            <pc:docMk/>
            <pc:sldMk cId="3317150111" sldId="262"/>
            <ac:spMk id="5" creationId="{A571F819-CBDC-4F84-A2DF-71A3EE10CB61}"/>
          </ac:spMkLst>
        </pc:spChg>
        <pc:spChg chg="add">
          <ac:chgData name="Celeste Cortes" userId="82635c9899a61d17" providerId="LiveId" clId="{B2B5BDF4-4B2D-4145-A6EF-4ABA8BD2B1BB}" dt="2021-12-11T01:15:10.047" v="314" actId="26606"/>
          <ac:spMkLst>
            <pc:docMk/>
            <pc:sldMk cId="3317150111" sldId="262"/>
            <ac:spMk id="9" creationId="{7BDAC5B6-20CE-447F-8BA1-F2274AC7AE5B}"/>
          </ac:spMkLst>
        </pc:spChg>
        <pc:spChg chg="add">
          <ac:chgData name="Celeste Cortes" userId="82635c9899a61d17" providerId="LiveId" clId="{B2B5BDF4-4B2D-4145-A6EF-4ABA8BD2B1BB}" dt="2021-12-11T01:15:10.047" v="314" actId="26606"/>
          <ac:spMkLst>
            <pc:docMk/>
            <pc:sldMk cId="3317150111" sldId="262"/>
            <ac:spMk id="11" creationId="{D1D22B31-BF8F-446B-9009-8A251FB177CB}"/>
          </ac:spMkLst>
        </pc:spChg>
        <pc:picChg chg="add mod">
          <ac:chgData name="Celeste Cortes" userId="82635c9899a61d17" providerId="LiveId" clId="{B2B5BDF4-4B2D-4145-A6EF-4ABA8BD2B1BB}" dt="2021-12-11T01:15:10.047" v="314" actId="26606"/>
          <ac:picMkLst>
            <pc:docMk/>
            <pc:sldMk cId="3317150111" sldId="262"/>
            <ac:picMk id="4" creationId="{96C40F76-78E0-4CFA-BD9D-FBB02B480C86}"/>
          </ac:picMkLst>
        </pc:picChg>
      </pc:sldChg>
      <pc:sldChg chg="new del">
        <pc:chgData name="Celeste Cortes" userId="82635c9899a61d17" providerId="LiveId" clId="{B2B5BDF4-4B2D-4145-A6EF-4ABA8BD2B1BB}" dt="2021-12-11T01:16:56.502" v="346" actId="47"/>
        <pc:sldMkLst>
          <pc:docMk/>
          <pc:sldMk cId="1944256049" sldId="263"/>
        </pc:sldMkLst>
      </pc:sldChg>
      <pc:sldChg chg="addSp delSp modSp add mod">
        <pc:chgData name="Celeste Cortes" userId="82635c9899a61d17" providerId="LiveId" clId="{B2B5BDF4-4B2D-4145-A6EF-4ABA8BD2B1BB}" dt="2021-12-11T01:22:09.276" v="451" actId="20577"/>
        <pc:sldMkLst>
          <pc:docMk/>
          <pc:sldMk cId="1700382964" sldId="264"/>
        </pc:sldMkLst>
        <pc:spChg chg="del mod">
          <ac:chgData name="Celeste Cortes" userId="82635c9899a61d17" providerId="LiveId" clId="{B2B5BDF4-4B2D-4145-A6EF-4ABA8BD2B1BB}" dt="2021-12-11T01:17:23.324" v="352" actId="21"/>
          <ac:spMkLst>
            <pc:docMk/>
            <pc:sldMk cId="1700382964" sldId="264"/>
            <ac:spMk id="3" creationId="{FF8917F2-C915-424F-9A0F-9C9366084250}"/>
          </ac:spMkLst>
        </pc:spChg>
        <pc:spChg chg="add mod">
          <ac:chgData name="Celeste Cortes" userId="82635c9899a61d17" providerId="LiveId" clId="{B2B5BDF4-4B2D-4145-A6EF-4ABA8BD2B1BB}" dt="2021-12-11T01:18:09.378" v="380" actId="20577"/>
          <ac:spMkLst>
            <pc:docMk/>
            <pc:sldMk cId="1700382964" sldId="264"/>
            <ac:spMk id="4" creationId="{9DF79CC0-3F94-4E6D-9E3E-6724CCB7819A}"/>
          </ac:spMkLst>
        </pc:spChg>
        <pc:spChg chg="add del mod">
          <ac:chgData name="Celeste Cortes" userId="82635c9899a61d17" providerId="LiveId" clId="{B2B5BDF4-4B2D-4145-A6EF-4ABA8BD2B1BB}" dt="2021-12-11T01:19:04.839" v="388" actId="14100"/>
          <ac:spMkLst>
            <pc:docMk/>
            <pc:sldMk cId="1700382964" sldId="264"/>
            <ac:spMk id="7" creationId="{541D5444-0252-4C3F-8D05-BB0D55A461F4}"/>
          </ac:spMkLst>
        </pc:spChg>
        <pc:graphicFrameChg chg="add mod modGraphic">
          <ac:chgData name="Celeste Cortes" userId="82635c9899a61d17" providerId="LiveId" clId="{B2B5BDF4-4B2D-4145-A6EF-4ABA8BD2B1BB}" dt="2021-12-11T01:22:09.276" v="451" actId="20577"/>
          <ac:graphicFrameMkLst>
            <pc:docMk/>
            <pc:sldMk cId="1700382964" sldId="264"/>
            <ac:graphicFrameMk id="2" creationId="{22E8CAA9-B6DC-4EE4-AF72-7E67A50D8025}"/>
          </ac:graphicFrameMkLst>
        </pc:graphicFrameChg>
        <pc:graphicFrameChg chg="add del mod">
          <ac:chgData name="Celeste Cortes" userId="82635c9899a61d17" providerId="LiveId" clId="{B2B5BDF4-4B2D-4145-A6EF-4ABA8BD2B1BB}" dt="2021-12-11T01:19:04.839" v="388" actId="14100"/>
          <ac:graphicFrameMkLst>
            <pc:docMk/>
            <pc:sldMk cId="1700382964" sldId="264"/>
            <ac:graphicFrameMk id="6" creationId="{F8011B74-EDFB-4A70-80C6-8EAA85A18794}"/>
          </ac:graphicFrameMkLst>
        </pc:graphicFrameChg>
        <pc:picChg chg="mod">
          <ac:chgData name="Celeste Cortes" userId="82635c9899a61d17" providerId="LiveId" clId="{B2B5BDF4-4B2D-4145-A6EF-4ABA8BD2B1BB}" dt="2021-12-11T01:17:08.983" v="350" actId="1076"/>
          <ac:picMkLst>
            <pc:docMk/>
            <pc:sldMk cId="1700382964" sldId="264"/>
            <ac:picMk id="8" creationId="{D4FC0013-15C0-46CC-AB20-1C05D606B9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1C9DB-0FDE-4B9F-9E41-5A308FBF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D1714A-0DDF-40E6-8CDE-8C15D707B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4ACD0-B72C-40FD-8D08-85A8CA20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C30097-B66E-484F-A933-83456DB9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99C96-D1E2-4336-8EE0-8A39D811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26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0F2CE-6C9D-4199-81C8-B073D687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EBB1F6-C476-41D7-BA39-EA1D9AF24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23745-957B-4DCD-B153-AAB1C479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132ED-0C9C-4D39-80EB-3A0C2AE6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0ADAB-78B6-418F-BE6A-E804FC60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79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B60C9F-30FD-420B-BCAC-296E984B7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F947AB-BD0F-453F-AEE7-6D6A682D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1B7A3-D211-4147-B55A-BD3F5093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31DB7C-ED2B-41ED-A4A7-A06F478B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270B9-EA9F-405C-A6B7-A8A219A5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54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142AD-8446-47FC-9880-C9986D31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DE6DAA-5ED8-4E26-A17A-A311D6BC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29E0E2-1395-45FB-AC8C-36B126F1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3B812-B7A0-4EA6-8334-EC7E4D13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1B8C7-1B36-47D5-9225-B085917E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96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2DE01-77C0-4328-828F-37F37EC8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590304-BD42-4EC6-8E11-3C58A795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5DD2F-8ADE-4913-B196-FD7456F5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661F7-CC68-4EA1-B45E-A4239D9D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A6516-6F22-43AA-B712-539F0CBD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14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CA07D-DC20-4B0B-A23E-BD9264F3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E6953-DD3C-440D-B750-CD926058A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473FFA-16B2-4562-B9D1-136D688A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668547-8ABC-4F31-B635-C185E736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B4F640-4FC5-4968-9D9E-ABD4E067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D5D2A-9FE6-415D-B807-73F409A1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80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45C15-4AA6-4A15-BC40-7634A44A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94E40-4DAE-4C13-B707-FF669EA7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061ACC-6AA9-4554-9829-408DE002C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51CD23-B0C6-4E34-AE64-90A13D24A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7CEDD8-AA80-42BA-A101-A7BBDBD12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87F5CD-CFA9-48A2-BF03-35C22415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8BABF9-4410-48E0-A473-67049814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7960D5-3AEF-4ED4-8D8A-B1814389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66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AD519-527C-4C25-8D8E-7EB65D4A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7FE05-BBD1-4D5E-8AF0-AB2F3EBD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E7C11B-AFFB-41BD-B052-68BA16D1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B17392-6CC9-4CAD-A3D6-128736F9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29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E90203-A80D-43E4-B3A1-3D873B2B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0C80E3-DF83-444B-86B2-88FFCD6C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8D2A2E-8113-4F18-8D56-3A6205CF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94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5CAED-152D-43C7-AD1A-925AFA7C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AB913-E9FA-4BEF-8012-76AF5E69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3F413-1C93-4E25-8145-FB5F45CFB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28BF0-4C17-466D-B751-E890510F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7982A-2C87-46EE-90B9-96AC1499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BB09A6-A38F-43B8-903E-3D97A4C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84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C418D-6EE9-4942-841D-67243F57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A853FF-E89D-4D91-A243-1DE7DA91A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1DF2E-C0B2-4439-9093-654FA278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90F067-9CE7-426C-A4A0-486947B3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4B73E-37DB-49F3-8EBD-31AFDF68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26209-74E7-4E46-A2B3-2EE040E5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58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4755FC-541E-4B43-94BB-25107574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7BB4DC-831F-4F5C-93B4-F5F70C0E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743ED-E7B2-452C-BE97-E2CBB68E2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C8E7-7CA4-4405-93BC-ED5F2256D54B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12C44-3925-4B84-A155-019F3C0A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21098-90F3-423A-9972-ADD1D4C1C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DA0D-1455-46B3-9435-7858DD757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875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FF7ED-9878-4097-B04F-70DE10247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8D6CAA-730B-46DB-841A-B2DC08A5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79562" y="-2588942"/>
            <a:ext cx="7014118" cy="1219200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D5E5328-F83F-4564-9527-5E75B35C3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1661"/>
            <a:ext cx="9144000" cy="553723"/>
          </a:xfrm>
        </p:spPr>
        <p:txBody>
          <a:bodyPr/>
          <a:lstStyle/>
          <a:p>
            <a:r>
              <a:rPr lang="es-MX" dirty="0"/>
              <a:t>Cortes Martínez Celeste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CE37A6-DF05-48FF-97EC-F2C324C2D105}"/>
              </a:ext>
            </a:extLst>
          </p:cNvPr>
          <p:cNvSpPr/>
          <p:nvPr/>
        </p:nvSpPr>
        <p:spPr>
          <a:xfrm>
            <a:off x="797049" y="1747842"/>
            <a:ext cx="10597901" cy="258532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FF5050"/>
                </a:solidFill>
                <a:effectLst/>
              </a:rPr>
              <a:t>Proyecto final </a:t>
            </a:r>
          </a:p>
          <a:p>
            <a:pPr algn="ctr"/>
            <a:r>
              <a:rPr lang="es-ES" sz="5400" dirty="0">
                <a:ln w="0"/>
                <a:solidFill>
                  <a:srgbClr val="FF5050"/>
                </a:solidFill>
              </a:rPr>
              <a:t>Juego “Gato”</a:t>
            </a:r>
            <a:endParaRPr lang="es-ES" sz="5400" b="0" cap="none" spc="0" dirty="0">
              <a:ln w="0"/>
              <a:solidFill>
                <a:srgbClr val="FF5050"/>
              </a:solidFill>
              <a:effectLst/>
            </a:endParaRPr>
          </a:p>
          <a:p>
            <a:pPr algn="ctr"/>
            <a:r>
              <a:rPr lang="es-ES" sz="5400" dirty="0">
                <a:ln w="0"/>
                <a:solidFill>
                  <a:srgbClr val="FF5050"/>
                </a:solidFill>
              </a:rPr>
              <a:t>FUNDAMENTOS DE PROGRAMACIÓN</a:t>
            </a:r>
            <a:endParaRPr lang="es-ES" sz="5400" b="0" cap="none" spc="0" dirty="0">
              <a:ln w="0"/>
              <a:solidFill>
                <a:srgbClr val="FF5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69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2301B-FC93-4742-A443-2A01FBD0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Juegos tradicionales</a:t>
            </a:r>
          </a:p>
        </p:txBody>
      </p:sp>
      <p:pic>
        <p:nvPicPr>
          <p:cNvPr id="1026" name="Picture 2" descr="Pastel Colour Abstract Wallpaper en 2021 | Fondo de pantalla iphone boho,  Papel tapiz abstracto, Fondo de pantalla de flores vintage">
            <a:extLst>
              <a:ext uri="{FF2B5EF4-FFF2-40B4-BE49-F238E27FC236}">
                <a16:creationId xmlns:a16="http://schemas.microsoft.com/office/drawing/2014/main" id="{3A5DCBEB-F9CB-4A43-9375-303E3A002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" r="-1" b="1751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01452DC-728A-4130-A568-236BEEC23529}"/>
              </a:ext>
            </a:extLst>
          </p:cNvPr>
          <p:cNvSpPr txBox="1"/>
          <p:nvPr/>
        </p:nvSpPr>
        <p:spPr>
          <a:xfrm>
            <a:off x="5080933" y="2448628"/>
            <a:ext cx="32330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prohibieron a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dvirtiendo que el juego estaba relacionado con la magia negra. Sin embargo, con el Renacimiento el gato volvió a formar parte de la cultura popular y se extendió con gran fuerza y es así como se ha mantenido hasta la actualidad.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MX" dirty="0"/>
          </a:p>
        </p:txBody>
      </p:sp>
      <p:pic>
        <p:nvPicPr>
          <p:cNvPr id="3" name="Picture 2" descr="MAGIA NEGRA | Web Oficial EUROINNOVA">
            <a:extLst>
              <a:ext uri="{FF2B5EF4-FFF2-40B4-BE49-F238E27FC236}">
                <a16:creationId xmlns:a16="http://schemas.microsoft.com/office/drawing/2014/main" id="{3BF6540A-CB67-4450-8EF6-3B144872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035" y="284901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1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2301B-FC93-4742-A443-2A01FBD0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/>
              <a:t>Juego del gato</a:t>
            </a:r>
            <a:endParaRPr lang="es-MX" dirty="0"/>
          </a:p>
        </p:txBody>
      </p:sp>
      <p:pic>
        <p:nvPicPr>
          <p:cNvPr id="1026" name="Picture 2" descr="Pastel Colour Abstract Wallpaper en 2021 | Fondo de pantalla iphone boho,  Papel tapiz abstracto, Fondo de pantalla de flores vintage">
            <a:extLst>
              <a:ext uri="{FF2B5EF4-FFF2-40B4-BE49-F238E27FC236}">
                <a16:creationId xmlns:a16="http://schemas.microsoft.com/office/drawing/2014/main" id="{3A5DCBEB-F9CB-4A43-9375-303E3A002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" r="-1" b="17512"/>
          <a:stretch/>
        </p:blipFill>
        <p:spPr bwMode="auto">
          <a:xfrm>
            <a:off x="0" y="-154734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E0969A-92EC-4354-B405-5A9393F0D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9238" y="2438400"/>
            <a:ext cx="4259461" cy="37861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463693-B71D-43FB-A9E1-F0F30628ABB3}"/>
              </a:ext>
            </a:extLst>
          </p:cNvPr>
          <p:cNvSpPr txBox="1"/>
          <p:nvPr/>
        </p:nvSpPr>
        <p:spPr>
          <a:xfrm flipH="1">
            <a:off x="640079" y="1997839"/>
            <a:ext cx="304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México se le conoce como el juego de gato, se juega entre dos personas donde trazan dos líneas verticales y dos horizontales cada uno coloca por turno un símbolo ya sea O/X y gana el que pueda alinear tres figuras horizontal, vertical o diagonal, también hay empate.</a:t>
            </a:r>
          </a:p>
        </p:txBody>
      </p:sp>
    </p:spTree>
    <p:extLst>
      <p:ext uri="{BB962C8B-B14F-4D97-AF65-F5344CB8AC3E}">
        <p14:creationId xmlns:p14="http://schemas.microsoft.com/office/powerpoint/2010/main" val="373061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D672-9BCB-4E55-89C1-33C1436A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90" y="249438"/>
            <a:ext cx="6586491" cy="1255805"/>
          </a:xfrm>
        </p:spPr>
        <p:txBody>
          <a:bodyPr>
            <a:normAutofit/>
          </a:bodyPr>
          <a:lstStyle/>
          <a:p>
            <a:r>
              <a:rPr lang="es-MX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Diagrama de Gantt</a:t>
            </a:r>
          </a:p>
        </p:txBody>
      </p:sp>
      <p:pic>
        <p:nvPicPr>
          <p:cNvPr id="6" name="Marcador de contenido 5" descr="Escala de tiempo&#10;&#10;Descripción generada automáticamente">
            <a:extLst>
              <a:ext uri="{FF2B5EF4-FFF2-40B4-BE49-F238E27FC236}">
                <a16:creationId xmlns:a16="http://schemas.microsoft.com/office/drawing/2014/main" id="{AF12E385-E3AD-4520-9319-D1D91EB16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64" y="1544999"/>
            <a:ext cx="8967958" cy="5352747"/>
          </a:xfrm>
        </p:spPr>
      </p:pic>
      <p:pic>
        <p:nvPicPr>
          <p:cNvPr id="4" name="Picture 2" descr="Pastel Colour Abstract Wallpaper en 2021 | Fondo de pantalla iphone boho,  Papel tapiz abstracto, Fondo de pantalla de flores vintage">
            <a:extLst>
              <a:ext uri="{FF2B5EF4-FFF2-40B4-BE49-F238E27FC236}">
                <a16:creationId xmlns:a16="http://schemas.microsoft.com/office/drawing/2014/main" id="{087C041E-0EAD-427A-91EC-1E6D181AE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" r="-1" b="17512"/>
          <a:stretch/>
        </p:blipFill>
        <p:spPr bwMode="auto">
          <a:xfrm>
            <a:off x="-1569131" y="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07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0043C2-71C9-40E4-9671-16AF2A4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MX" sz="3200">
                <a:solidFill>
                  <a:srgbClr val="FFFFFF"/>
                </a:solidFill>
              </a:rPr>
              <a:t>Diagrama de flujo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E2C533-D119-4B41-8D96-7171929C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JUEGO DEL GATO</a:t>
            </a:r>
          </a:p>
        </p:txBody>
      </p:sp>
      <p:pic>
        <p:nvPicPr>
          <p:cNvPr id="6" name="Marcador de contenido 5" descr="Diagrama, Esquemático&#10;&#10;Descripción generada automáticamente">
            <a:extLst>
              <a:ext uri="{FF2B5EF4-FFF2-40B4-BE49-F238E27FC236}">
                <a16:creationId xmlns:a16="http://schemas.microsoft.com/office/drawing/2014/main" id="{59AA6D2F-0ADD-4AAD-AC31-A7060FC9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52" y="195822"/>
            <a:ext cx="4217914" cy="65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917F2-C915-424F-9A0F-9C936608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318052"/>
            <a:ext cx="4910357" cy="601648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ciclo do-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(Instrucción hacer – repetir mientras) es un tipo de estructura repetitiva eficiente. Lo que lo diferencia con el 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es que en la estructura do-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la condición se evalúa al finalizar el ciclo, esto hace que las instrucciones se ejecuten cuando menos una vez.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sentencia, o grupo de sentencias o instrucciones se ejecutan mientras la evaluación de la expresión sea verdadera.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instrucción 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explota la capacidad del ordenador para repetir procesos y para contar. Muchas veces esta instrucción se puede reemplazar por otras instrucciones o estructuras de tipo repetición.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sentencia 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/ 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controla las 2 posibilidades de una decisión, 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ejecuta las instrucciones cuando la condición es verdadera, y 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ejecuta las instrucciones para el caso en que la condición es falsa. Si la condición es falsa se ejecutarán las instrucciones que se encuentran enseguida del 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2" descr="Pastel Colour Abstract Wallpaper en 2021 | Fondo de pantalla iphone boho,  Papel tapiz abstracto, Fondo de pantalla de flores vintage">
            <a:extLst>
              <a:ext uri="{FF2B5EF4-FFF2-40B4-BE49-F238E27FC236}">
                <a16:creationId xmlns:a16="http://schemas.microsoft.com/office/drawing/2014/main" id="{64141150-CC2E-42B0-8B38-108819CF1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" r="-1" b="17512"/>
          <a:stretch/>
        </p:blipFill>
        <p:spPr bwMode="auto">
          <a:xfrm>
            <a:off x="5870713" y="0"/>
            <a:ext cx="6321286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FC0013-15C0-46CC-AB20-1C05D606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34" y="1121492"/>
            <a:ext cx="3886815" cy="421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stel Colour Abstract Wallpaper en 2021 | Fondo de pantalla iphone boho,  Papel tapiz abstracto, Fondo de pantalla de flores vintage">
            <a:extLst>
              <a:ext uri="{FF2B5EF4-FFF2-40B4-BE49-F238E27FC236}">
                <a16:creationId xmlns:a16="http://schemas.microsoft.com/office/drawing/2014/main" id="{64141150-CC2E-42B0-8B38-108819CF1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" r="-1" b="17512"/>
          <a:stretch/>
        </p:blipFill>
        <p:spPr bwMode="auto">
          <a:xfrm>
            <a:off x="5870713" y="0"/>
            <a:ext cx="6321286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FC0013-15C0-46CC-AB20-1C05D606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9" y="419127"/>
            <a:ext cx="3886815" cy="4218291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2E8CAA9-B6DC-4EE4-AF72-7E67A50D8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70204"/>
              </p:ext>
            </p:extLst>
          </p:nvPr>
        </p:nvGraphicFramePr>
        <p:xfrm>
          <a:off x="5936651" y="703383"/>
          <a:ext cx="5605780" cy="272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170">
                  <a:extLst>
                    <a:ext uri="{9D8B030D-6E8A-4147-A177-3AD203B41FA5}">
                      <a16:colId xmlns:a16="http://schemas.microsoft.com/office/drawing/2014/main" val="4119888611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2626940558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3250559462"/>
                    </a:ext>
                  </a:extLst>
                </a:gridCol>
              </a:tblGrid>
              <a:tr h="336815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Tabla de costos asociados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57023"/>
                  </a:ext>
                </a:extLst>
              </a:tr>
              <a:tr h="3368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MATERIAL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Mano de obra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Pago por hora 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671292"/>
                  </a:ext>
                </a:extLst>
              </a:tr>
              <a:tr h="3368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Equipo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178062"/>
                  </a:ext>
                </a:extLst>
              </a:tr>
              <a:tr h="10415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Desarrollo del programa (Diagrama de flujo, pseudocodigo)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 10 HORAS 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 $1,500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478888"/>
                  </a:ext>
                </a:extLst>
              </a:tr>
              <a:tr h="3368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Servicio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 15 HORAS 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 $0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467250"/>
                  </a:ext>
                </a:extLst>
              </a:tr>
              <a:tr h="3368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Total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 22 nov-10 dic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 $1,500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17370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DF79CC0-3F94-4E6D-9E3E-6724CCB78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016" y="759542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8011B74-EDFB-4A70-80C6-8EAA85A18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71662"/>
              </p:ext>
            </p:extLst>
          </p:nvPr>
        </p:nvGraphicFramePr>
        <p:xfrm>
          <a:off x="5936015" y="4395073"/>
          <a:ext cx="5606416" cy="2046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3208">
                  <a:extLst>
                    <a:ext uri="{9D8B030D-6E8A-4147-A177-3AD203B41FA5}">
                      <a16:colId xmlns:a16="http://schemas.microsoft.com/office/drawing/2014/main" val="368471391"/>
                    </a:ext>
                  </a:extLst>
                </a:gridCol>
                <a:gridCol w="2803208">
                  <a:extLst>
                    <a:ext uri="{9D8B030D-6E8A-4147-A177-3AD203B41FA5}">
                      <a16:colId xmlns:a16="http://schemas.microsoft.com/office/drawing/2014/main" val="3298127482"/>
                    </a:ext>
                  </a:extLst>
                </a:gridCol>
              </a:tblGrid>
              <a:tr h="2558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cap="all">
                          <a:effectLst/>
                        </a:rPr>
                        <a:t>TABLA DE RECUSOS INFORMATICOS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00109"/>
                  </a:ext>
                </a:extLst>
              </a:tr>
              <a:tr h="2558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cap="all">
                          <a:effectLst/>
                        </a:rPr>
                        <a:t>SOFTWARE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HARDWARE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966968"/>
                  </a:ext>
                </a:extLst>
              </a:tr>
              <a:tr h="2558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cap="all">
                          <a:effectLst/>
                        </a:rPr>
                        <a:t>Notepad++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Laptop hp 14-AX111LA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626785"/>
                  </a:ext>
                </a:extLst>
              </a:tr>
              <a:tr h="2558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cap="all">
                          <a:effectLst/>
                        </a:rPr>
                        <a:t>Procesador Intel Celeron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Celular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441896"/>
                  </a:ext>
                </a:extLst>
              </a:tr>
              <a:tr h="2558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cap="all">
                          <a:effectLst/>
                        </a:rPr>
                        <a:t>Word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490377"/>
                  </a:ext>
                </a:extLst>
              </a:tr>
              <a:tr h="2558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cap="all">
                          <a:effectLst/>
                        </a:rPr>
                        <a:t>Windows 10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636942"/>
                  </a:ext>
                </a:extLst>
              </a:tr>
              <a:tr h="2558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cap="all">
                          <a:effectLst/>
                        </a:rPr>
                        <a:t>Google Chrome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926460"/>
                  </a:ext>
                </a:extLst>
              </a:tr>
              <a:tr h="2558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cap="all">
                          <a:effectLst/>
                        </a:rPr>
                        <a:t>Símbolo del sistema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88754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41D5444-0252-4C3F-8D05-BB0D55A4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587" y="4394789"/>
            <a:ext cx="12193381" cy="62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38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Pastel Colour Abstract Wallpaper en 2021 | Fondo de pantalla iphone boho,  Papel tapiz abstracto, Fondo de pantalla de flores vintage">
            <a:extLst>
              <a:ext uri="{FF2B5EF4-FFF2-40B4-BE49-F238E27FC236}">
                <a16:creationId xmlns:a16="http://schemas.microsoft.com/office/drawing/2014/main" id="{96C40F76-78E0-4CFA-BD9D-FBB02B480C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" r="-1" b="17512"/>
          <a:stretch/>
        </p:blipFill>
        <p:spPr bwMode="auto">
          <a:xfrm>
            <a:off x="4837848" y="1201003"/>
            <a:ext cx="2776746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71F819-CBDC-4F84-A2DF-71A3EE10CB61}"/>
              </a:ext>
            </a:extLst>
          </p:cNvPr>
          <p:cNvSpPr txBox="1"/>
          <p:nvPr/>
        </p:nvSpPr>
        <p:spPr>
          <a:xfrm>
            <a:off x="3392557" y="2967335"/>
            <a:ext cx="631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rgbClr val="7030A0"/>
                </a:solidFill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3317150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356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Tema de Office</vt:lpstr>
      <vt:lpstr>Presentación de PowerPoint</vt:lpstr>
      <vt:lpstr>Juegos tradicionales</vt:lpstr>
      <vt:lpstr>Juego del gato</vt:lpstr>
      <vt:lpstr>Diagrama de Gantt</vt:lpstr>
      <vt:lpstr>Diagrama de flujo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Celeste Cortes</dc:creator>
  <cp:lastModifiedBy>Celeste Cortes</cp:lastModifiedBy>
  <cp:revision>1</cp:revision>
  <dcterms:created xsi:type="dcterms:W3CDTF">2021-12-03T00:48:07Z</dcterms:created>
  <dcterms:modified xsi:type="dcterms:W3CDTF">2021-12-11T01:22:14Z</dcterms:modified>
</cp:coreProperties>
</file>