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FE92E-7B93-AE4D-B4DC-FFE3AA1AC452}" v="408" dt="2021-02-10T10:28:30.435"/>
    <p1510:client id="{BD7691F4-2E38-D7C8-A885-E22280E929AE}" v="533" dt="2021-02-10T09:18:19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leste Cote" userId="S::celeste.cote@epitech.eu::aaab6534-3fcf-4d9b-8479-278b8dd460cf" providerId="AD" clId="Web-{747FE92E-7B93-AE4D-B4DC-FFE3AA1AC452}"/>
    <pc:docChg chg="addSld delSld modSld sldOrd">
      <pc:chgData name="Celeste Cote" userId="S::celeste.cote@epitech.eu::aaab6534-3fcf-4d9b-8479-278b8dd460cf" providerId="AD" clId="Web-{747FE92E-7B93-AE4D-B4DC-FFE3AA1AC452}" dt="2021-02-10T10:28:30.435" v="376" actId="1076"/>
      <pc:docMkLst>
        <pc:docMk/>
      </pc:docMkLst>
      <pc:sldChg chg="addSp delSp modSp">
        <pc:chgData name="Celeste Cote" userId="S::celeste.cote@epitech.eu::aaab6534-3fcf-4d9b-8479-278b8dd460cf" providerId="AD" clId="Web-{747FE92E-7B93-AE4D-B4DC-FFE3AA1AC452}" dt="2021-02-10T10:28:30.435" v="376" actId="1076"/>
        <pc:sldMkLst>
          <pc:docMk/>
          <pc:sldMk cId="1590607100" sldId="257"/>
        </pc:sldMkLst>
        <pc:spChg chg="add del mod">
          <ac:chgData name="Celeste Cote" userId="S::celeste.cote@epitech.eu::aaab6534-3fcf-4d9b-8479-278b8dd460cf" providerId="AD" clId="Web-{747FE92E-7B93-AE4D-B4DC-FFE3AA1AC452}" dt="2021-02-10T10:21:54.111" v="323"/>
          <ac:spMkLst>
            <pc:docMk/>
            <pc:sldMk cId="1590607100" sldId="257"/>
            <ac:spMk id="5" creationId="{D61B0CA5-E200-4190-890B-B0746D29EB6A}"/>
          </ac:spMkLst>
        </pc:spChg>
        <pc:spChg chg="add mod">
          <ac:chgData name="Celeste Cote" userId="S::celeste.cote@epitech.eu::aaab6534-3fcf-4d9b-8479-278b8dd460cf" providerId="AD" clId="Web-{747FE92E-7B93-AE4D-B4DC-FFE3AA1AC452}" dt="2021-02-10T10:28:05.122" v="370" actId="1076"/>
          <ac:spMkLst>
            <pc:docMk/>
            <pc:sldMk cId="1590607100" sldId="257"/>
            <ac:spMk id="10" creationId="{27156E6D-12A7-44F1-9233-08A6E07DBFB3}"/>
          </ac:spMkLst>
        </pc:spChg>
        <pc:spChg chg="add del mod">
          <ac:chgData name="Celeste Cote" userId="S::celeste.cote@epitech.eu::aaab6534-3fcf-4d9b-8479-278b8dd460cf" providerId="AD" clId="Web-{747FE92E-7B93-AE4D-B4DC-FFE3AA1AC452}" dt="2021-02-10T10:27:27.871" v="359"/>
          <ac:spMkLst>
            <pc:docMk/>
            <pc:sldMk cId="1590607100" sldId="257"/>
            <ac:spMk id="12" creationId="{D83A8000-3356-43A2-9253-C3B12DCCC2F3}"/>
          </ac:spMkLst>
        </pc:spChg>
        <pc:spChg chg="add del mod">
          <ac:chgData name="Celeste Cote" userId="S::celeste.cote@epitech.eu::aaab6534-3fcf-4d9b-8479-278b8dd460cf" providerId="AD" clId="Web-{747FE92E-7B93-AE4D-B4DC-FFE3AA1AC452}" dt="2021-02-10T10:27:32.715" v="360"/>
          <ac:spMkLst>
            <pc:docMk/>
            <pc:sldMk cId="1590607100" sldId="257"/>
            <ac:spMk id="15" creationId="{02B49BF2-7214-4E0D-90CD-93E0F5BA01B7}"/>
          </ac:spMkLst>
        </pc:spChg>
        <pc:spChg chg="add del mod">
          <ac:chgData name="Celeste Cote" userId="S::celeste.cote@epitech.eu::aaab6534-3fcf-4d9b-8479-278b8dd460cf" providerId="AD" clId="Web-{747FE92E-7B93-AE4D-B4DC-FFE3AA1AC452}" dt="2021-02-10T10:27:35.512" v="361"/>
          <ac:spMkLst>
            <pc:docMk/>
            <pc:sldMk cId="1590607100" sldId="257"/>
            <ac:spMk id="19" creationId="{C1218AA2-6DEE-437C-B0BC-A525694B49D1}"/>
          </ac:spMkLst>
        </pc:spChg>
        <pc:spChg chg="add mod">
          <ac:chgData name="Celeste Cote" userId="S::celeste.cote@epitech.eu::aaab6534-3fcf-4d9b-8479-278b8dd460cf" providerId="AD" clId="Web-{747FE92E-7B93-AE4D-B4DC-FFE3AA1AC452}" dt="2021-02-10T10:28:30.435" v="376" actId="1076"/>
          <ac:spMkLst>
            <pc:docMk/>
            <pc:sldMk cId="1590607100" sldId="257"/>
            <ac:spMk id="20" creationId="{8CA5E113-5C4A-4D3E-B1C4-7C36A69D8F18}"/>
          </ac:spMkLst>
        </pc:spChg>
        <pc:picChg chg="del">
          <ac:chgData name="Celeste Cote" userId="S::celeste.cote@epitech.eu::aaab6534-3fcf-4d9b-8479-278b8dd460cf" providerId="AD" clId="Web-{747FE92E-7B93-AE4D-B4DC-FFE3AA1AC452}" dt="2021-02-10T10:21:49.330" v="322"/>
          <ac:picMkLst>
            <pc:docMk/>
            <pc:sldMk cId="1590607100" sldId="257"/>
            <ac:picMk id="4" creationId="{F7BAB156-19DF-4632-A71D-C2658217CD73}"/>
          </ac:picMkLst>
        </pc:picChg>
        <pc:picChg chg="add mod ord modCrop">
          <ac:chgData name="Celeste Cote" userId="S::celeste.cote@epitech.eu::aaab6534-3fcf-4d9b-8479-278b8dd460cf" providerId="AD" clId="Web-{747FE92E-7B93-AE4D-B4DC-FFE3AA1AC452}" dt="2021-02-10T10:27:08.433" v="358" actId="1076"/>
          <ac:picMkLst>
            <pc:docMk/>
            <pc:sldMk cId="1590607100" sldId="257"/>
            <ac:picMk id="6" creationId="{7CE21DF4-0289-43C5-8927-F40D7EFF4636}"/>
          </ac:picMkLst>
        </pc:picChg>
        <pc:inkChg chg="add">
          <ac:chgData name="Celeste Cote" userId="S::celeste.cote@epitech.eu::aaab6534-3fcf-4d9b-8479-278b8dd460cf" providerId="AD" clId="Web-{747FE92E-7B93-AE4D-B4DC-FFE3AA1AC452}" dt="2021-02-10T10:25:07.101" v="337"/>
          <ac:inkMkLst>
            <pc:docMk/>
            <pc:sldMk cId="1590607100" sldId="257"/>
            <ac:inkMk id="7" creationId="{7EEFCB78-1BC7-4364-B6D8-D418D5864863}"/>
          </ac:inkMkLst>
        </pc:inkChg>
        <pc:inkChg chg="add mod">
          <ac:chgData name="Celeste Cote" userId="S::celeste.cote@epitech.eu::aaab6534-3fcf-4d9b-8479-278b8dd460cf" providerId="AD" clId="Web-{747FE92E-7B93-AE4D-B4DC-FFE3AA1AC452}" dt="2021-02-10T10:26:36.619" v="352" actId="1076"/>
          <ac:inkMkLst>
            <pc:docMk/>
            <pc:sldMk cId="1590607100" sldId="257"/>
            <ac:inkMk id="8" creationId="{ADEC58DB-D30B-4A01-A988-C994DD747C5B}"/>
          </ac:inkMkLst>
        </pc:inkChg>
        <pc:inkChg chg="add">
          <ac:chgData name="Celeste Cote" userId="S::celeste.cote@epitech.eu::aaab6534-3fcf-4d9b-8479-278b8dd460cf" providerId="AD" clId="Web-{747FE92E-7B93-AE4D-B4DC-FFE3AA1AC452}" dt="2021-02-10T10:25:29.883" v="339"/>
          <ac:inkMkLst>
            <pc:docMk/>
            <pc:sldMk cId="1590607100" sldId="257"/>
            <ac:inkMk id="9" creationId="{116448D0-EE35-4753-9750-536B6D2AC630}"/>
          </ac:inkMkLst>
        </pc:inkChg>
        <pc:inkChg chg="add del">
          <ac:chgData name="Celeste Cote" userId="S::celeste.cote@epitech.eu::aaab6534-3fcf-4d9b-8479-278b8dd460cf" providerId="AD" clId="Web-{747FE92E-7B93-AE4D-B4DC-FFE3AA1AC452}" dt="2021-02-10T10:28:12.575" v="374"/>
          <ac:inkMkLst>
            <pc:docMk/>
            <pc:sldMk cId="1590607100" sldId="257"/>
            <ac:inkMk id="11" creationId="{9E48CE78-9B81-4D69-ACBD-107EC151D78B}"/>
          </ac:inkMkLst>
        </pc:inkChg>
        <pc:inkChg chg="add del">
          <ac:chgData name="Celeste Cote" userId="S::celeste.cote@epitech.eu::aaab6534-3fcf-4d9b-8479-278b8dd460cf" providerId="AD" clId="Web-{747FE92E-7B93-AE4D-B4DC-FFE3AA1AC452}" dt="2021-02-10T10:28:10.950" v="371"/>
          <ac:inkMkLst>
            <pc:docMk/>
            <pc:sldMk cId="1590607100" sldId="257"/>
            <ac:inkMk id="13" creationId="{E56748B2-E6AE-4A59-8CC7-FC58EBF4BB19}"/>
          </ac:inkMkLst>
        </pc:inkChg>
        <pc:inkChg chg="add del">
          <ac:chgData name="Celeste Cote" userId="S::celeste.cote@epitech.eu::aaab6534-3fcf-4d9b-8479-278b8dd460cf" providerId="AD" clId="Web-{747FE92E-7B93-AE4D-B4DC-FFE3AA1AC452}" dt="2021-02-10T10:28:12.575" v="373"/>
          <ac:inkMkLst>
            <pc:docMk/>
            <pc:sldMk cId="1590607100" sldId="257"/>
            <ac:inkMk id="14" creationId="{8F59A038-5C31-4C59-A198-BA508B74CF7F}"/>
          </ac:inkMkLst>
        </pc:inkChg>
        <pc:inkChg chg="add del">
          <ac:chgData name="Celeste Cote" userId="S::celeste.cote@epitech.eu::aaab6534-3fcf-4d9b-8479-278b8dd460cf" providerId="AD" clId="Web-{747FE92E-7B93-AE4D-B4DC-FFE3AA1AC452}" dt="2021-02-10T10:28:12.575" v="372"/>
          <ac:inkMkLst>
            <pc:docMk/>
            <pc:sldMk cId="1590607100" sldId="257"/>
            <ac:inkMk id="16" creationId="{723A1EDC-4D91-4741-A891-3CC19DE21A1C}"/>
          </ac:inkMkLst>
        </pc:inkChg>
        <pc:inkChg chg="add del">
          <ac:chgData name="Celeste Cote" userId="S::celeste.cote@epitech.eu::aaab6534-3fcf-4d9b-8479-278b8dd460cf" providerId="AD" clId="Web-{747FE92E-7B93-AE4D-B4DC-FFE3AA1AC452}" dt="2021-02-10T10:26:18.525" v="350"/>
          <ac:inkMkLst>
            <pc:docMk/>
            <pc:sldMk cId="1590607100" sldId="257"/>
            <ac:inkMk id="17" creationId="{D30E2D34-F8FA-4F1E-A9B1-2CF1BFCECB4A}"/>
          </ac:inkMkLst>
        </pc:inkChg>
        <pc:inkChg chg="add del">
          <ac:chgData name="Celeste Cote" userId="S::celeste.cote@epitech.eu::aaab6534-3fcf-4d9b-8479-278b8dd460cf" providerId="AD" clId="Web-{747FE92E-7B93-AE4D-B4DC-FFE3AA1AC452}" dt="2021-02-10T10:26:15.588" v="349"/>
          <ac:inkMkLst>
            <pc:docMk/>
            <pc:sldMk cId="1590607100" sldId="257"/>
            <ac:inkMk id="18" creationId="{86186B17-EB84-4309-8904-10C7FDCB0D2A}"/>
          </ac:inkMkLst>
        </pc:inkChg>
      </pc:sldChg>
      <pc:sldChg chg="addSp delSp modSp new del">
        <pc:chgData name="Celeste Cote" userId="S::celeste.cote@epitech.eu::aaab6534-3fcf-4d9b-8479-278b8dd460cf" providerId="AD" clId="Web-{747FE92E-7B93-AE4D-B4DC-FFE3AA1AC452}" dt="2021-02-10T10:17:18.447" v="320"/>
        <pc:sldMkLst>
          <pc:docMk/>
          <pc:sldMk cId="2420912564" sldId="260"/>
        </pc:sldMkLst>
        <pc:spChg chg="mod">
          <ac:chgData name="Celeste Cote" userId="S::celeste.cote@epitech.eu::aaab6534-3fcf-4d9b-8479-278b8dd460cf" providerId="AD" clId="Web-{747FE92E-7B93-AE4D-B4DC-FFE3AA1AC452}" dt="2021-02-10T09:26:07.499" v="22" actId="20577"/>
          <ac:spMkLst>
            <pc:docMk/>
            <pc:sldMk cId="2420912564" sldId="260"/>
            <ac:spMk id="2" creationId="{6D683D5D-E5EE-41DF-A4B8-BC28394CE8E4}"/>
          </ac:spMkLst>
        </pc:spChg>
        <pc:spChg chg="del">
          <ac:chgData name="Celeste Cote" userId="S::celeste.cote@epitech.eu::aaab6534-3fcf-4d9b-8479-278b8dd460cf" providerId="AD" clId="Web-{747FE92E-7B93-AE4D-B4DC-FFE3AA1AC452}" dt="2021-02-10T09:26:12.968" v="23"/>
          <ac:spMkLst>
            <pc:docMk/>
            <pc:sldMk cId="2420912564" sldId="260"/>
            <ac:spMk id="3" creationId="{7784D7F7-7EBA-42D6-93CD-120F48AFBABA}"/>
          </ac:spMkLst>
        </pc:spChg>
        <pc:graphicFrameChg chg="add mod modGraphic">
          <ac:chgData name="Celeste Cote" userId="S::celeste.cote@epitech.eu::aaab6534-3fcf-4d9b-8479-278b8dd460cf" providerId="AD" clId="Web-{747FE92E-7B93-AE4D-B4DC-FFE3AA1AC452}" dt="2021-02-10T10:16:05.788" v="307" actId="1076"/>
          <ac:graphicFrameMkLst>
            <pc:docMk/>
            <pc:sldMk cId="2420912564" sldId="260"/>
            <ac:graphicFrameMk id="4" creationId="{F5CAF5FF-D2BC-4B8A-94A4-0A45676F1588}"/>
          </ac:graphicFrameMkLst>
        </pc:graphicFrameChg>
      </pc:sldChg>
      <pc:sldChg chg="del">
        <pc:chgData name="Celeste Cote" userId="S::celeste.cote@epitech.eu::aaab6534-3fcf-4d9b-8479-278b8dd460cf" providerId="AD" clId="Web-{747FE92E-7B93-AE4D-B4DC-FFE3AA1AC452}" dt="2021-02-10T09:20:56.380" v="1"/>
        <pc:sldMkLst>
          <pc:docMk/>
          <pc:sldMk cId="2847614346" sldId="260"/>
        </pc:sldMkLst>
      </pc:sldChg>
      <pc:sldChg chg="del">
        <pc:chgData name="Celeste Cote" userId="S::celeste.cote@epitech.eu::aaab6534-3fcf-4d9b-8479-278b8dd460cf" providerId="AD" clId="Web-{747FE92E-7B93-AE4D-B4DC-FFE3AA1AC452}" dt="2021-02-10T09:20:54.974" v="0"/>
        <pc:sldMkLst>
          <pc:docMk/>
          <pc:sldMk cId="1796635861" sldId="261"/>
        </pc:sldMkLst>
      </pc:sldChg>
      <pc:sldChg chg="addSp delSp modSp add ord replId">
        <pc:chgData name="Celeste Cote" userId="S::celeste.cote@epitech.eu::aaab6534-3fcf-4d9b-8479-278b8dd460cf" providerId="AD" clId="Web-{747FE92E-7B93-AE4D-B4DC-FFE3AA1AC452}" dt="2021-02-10T10:17:23.041" v="321"/>
        <pc:sldMkLst>
          <pc:docMk/>
          <pc:sldMk cId="3762864526" sldId="261"/>
        </pc:sldMkLst>
        <pc:spChg chg="mod">
          <ac:chgData name="Celeste Cote" userId="S::celeste.cote@epitech.eu::aaab6534-3fcf-4d9b-8479-278b8dd460cf" providerId="AD" clId="Web-{747FE92E-7B93-AE4D-B4DC-FFE3AA1AC452}" dt="2021-02-10T10:17:15.306" v="319" actId="20577"/>
          <ac:spMkLst>
            <pc:docMk/>
            <pc:sldMk cId="3762864526" sldId="261"/>
            <ac:spMk id="2" creationId="{81BF5627-AAF5-4D50-BFAE-8B8EEFE134F8}"/>
          </ac:spMkLst>
        </pc:spChg>
        <pc:graphicFrameChg chg="add mod">
          <ac:chgData name="Celeste Cote" userId="S::celeste.cote@epitech.eu::aaab6534-3fcf-4d9b-8479-278b8dd460cf" providerId="AD" clId="Web-{747FE92E-7B93-AE4D-B4DC-FFE3AA1AC452}" dt="2021-02-10T10:16:30.086" v="313" actId="1076"/>
          <ac:graphicFrameMkLst>
            <pc:docMk/>
            <pc:sldMk cId="3762864526" sldId="261"/>
            <ac:graphicFrameMk id="3" creationId="{1F30D756-C605-4005-BF3D-B2AFB2EA134E}"/>
          </ac:graphicFrameMkLst>
        </pc:graphicFrameChg>
        <pc:picChg chg="del">
          <ac:chgData name="Celeste Cote" userId="S::celeste.cote@epitech.eu::aaab6534-3fcf-4d9b-8479-278b8dd460cf" providerId="AD" clId="Web-{747FE92E-7B93-AE4D-B4DC-FFE3AA1AC452}" dt="2021-02-10T10:16:15.758" v="309"/>
          <ac:picMkLst>
            <pc:docMk/>
            <pc:sldMk cId="3762864526" sldId="261"/>
            <ac:picMk id="217" creationId="{AFB506DA-1DCE-4FE2-820F-59283501F5F6}"/>
          </ac:picMkLst>
        </pc:picChg>
      </pc:sldChg>
    </pc:docChg>
  </pc:docChgLst>
  <pc:docChgLst>
    <pc:chgData name="Celeste Cote" userId="S::celeste.cote@epitech.eu::aaab6534-3fcf-4d9b-8479-278b8dd460cf" providerId="AD" clId="Web-{BD7691F4-2E38-D7C8-A885-E22280E929AE}"/>
    <pc:docChg chg="addSld modSld sldOrd">
      <pc:chgData name="Celeste Cote" userId="S::celeste.cote@epitech.eu::aaab6534-3fcf-4d9b-8479-278b8dd460cf" providerId="AD" clId="Web-{BD7691F4-2E38-D7C8-A885-E22280E929AE}" dt="2021-02-10T09:18:19.863" v="401" actId="1076"/>
      <pc:docMkLst>
        <pc:docMk/>
      </pc:docMkLst>
      <pc:sldChg chg="addSp modSp new mod setBg setClrOvrMap">
        <pc:chgData name="Celeste Cote" userId="S::celeste.cote@epitech.eu::aaab6534-3fcf-4d9b-8479-278b8dd460cf" providerId="AD" clId="Web-{BD7691F4-2E38-D7C8-A885-E22280E929AE}" dt="2021-02-10T08:41:21.496" v="86"/>
        <pc:sldMkLst>
          <pc:docMk/>
          <pc:sldMk cId="4094351340" sldId="256"/>
        </pc:sldMkLst>
        <pc:spChg chg="mod">
          <ac:chgData name="Celeste Cote" userId="S::celeste.cote@epitech.eu::aaab6534-3fcf-4d9b-8479-278b8dd460cf" providerId="AD" clId="Web-{BD7691F4-2E38-D7C8-A885-E22280E929AE}" dt="2021-02-10T08:41:21.496" v="86"/>
          <ac:spMkLst>
            <pc:docMk/>
            <pc:sldMk cId="4094351340" sldId="256"/>
            <ac:spMk id="2" creationId="{C5111DDA-8FD8-4E47-A433-05E85A237F9D}"/>
          </ac:spMkLst>
        </pc:spChg>
        <pc:spChg chg="mod">
          <ac:chgData name="Celeste Cote" userId="S::celeste.cote@epitech.eu::aaab6534-3fcf-4d9b-8479-278b8dd460cf" providerId="AD" clId="Web-{BD7691F4-2E38-D7C8-A885-E22280E929AE}" dt="2021-02-10T08:41:21.496" v="86"/>
          <ac:spMkLst>
            <pc:docMk/>
            <pc:sldMk cId="4094351340" sldId="256"/>
            <ac:spMk id="3" creationId="{47B8ABCF-C0F7-42A2-BA95-9A762DAFC626}"/>
          </ac:spMkLst>
        </pc:spChg>
        <pc:spChg chg="add">
          <ac:chgData name="Celeste Cote" userId="S::celeste.cote@epitech.eu::aaab6534-3fcf-4d9b-8479-278b8dd460cf" providerId="AD" clId="Web-{BD7691F4-2E38-D7C8-A885-E22280E929AE}" dt="2021-02-10T08:41:21.496" v="86"/>
          <ac:spMkLst>
            <pc:docMk/>
            <pc:sldMk cId="4094351340" sldId="256"/>
            <ac:spMk id="8" creationId="{DA3C47C2-33A2-44B2-BEAB-FEB679075C24}"/>
          </ac:spMkLst>
        </pc:spChg>
        <pc:spChg chg="add">
          <ac:chgData name="Celeste Cote" userId="S::celeste.cote@epitech.eu::aaab6534-3fcf-4d9b-8479-278b8dd460cf" providerId="AD" clId="Web-{BD7691F4-2E38-D7C8-A885-E22280E929AE}" dt="2021-02-10T08:41:21.496" v="86"/>
          <ac:spMkLst>
            <pc:docMk/>
            <pc:sldMk cId="4094351340" sldId="256"/>
            <ac:spMk id="10" creationId="{AD182BA8-54AD-4D9F-8264-B0FA8BB47D7C}"/>
          </ac:spMkLst>
        </pc:spChg>
        <pc:spChg chg="add">
          <ac:chgData name="Celeste Cote" userId="S::celeste.cote@epitech.eu::aaab6534-3fcf-4d9b-8479-278b8dd460cf" providerId="AD" clId="Web-{BD7691F4-2E38-D7C8-A885-E22280E929AE}" dt="2021-02-10T08:41:21.496" v="86"/>
          <ac:spMkLst>
            <pc:docMk/>
            <pc:sldMk cId="4094351340" sldId="256"/>
            <ac:spMk id="12" creationId="{4ED83379-0499-45E1-AB78-6AA230F96442}"/>
          </ac:spMkLst>
        </pc:spChg>
      </pc:sldChg>
      <pc:sldChg chg="addSp delSp modSp new mod setBg setClrOvrMap">
        <pc:chgData name="Celeste Cote" userId="S::celeste.cote@epitech.eu::aaab6534-3fcf-4d9b-8479-278b8dd460cf" providerId="AD" clId="Web-{BD7691F4-2E38-D7C8-A885-E22280E929AE}" dt="2021-02-10T08:41:13.255" v="85"/>
        <pc:sldMkLst>
          <pc:docMk/>
          <pc:sldMk cId="1590607100" sldId="257"/>
        </pc:sldMkLst>
        <pc:spChg chg="mod">
          <ac:chgData name="Celeste Cote" userId="S::celeste.cote@epitech.eu::aaab6534-3fcf-4d9b-8479-278b8dd460cf" providerId="AD" clId="Web-{BD7691F4-2E38-D7C8-A885-E22280E929AE}" dt="2021-02-10T08:41:13.255" v="85"/>
          <ac:spMkLst>
            <pc:docMk/>
            <pc:sldMk cId="1590607100" sldId="257"/>
            <ac:spMk id="2" creationId="{DA12046B-E1F5-41D4-AEBC-ADB92043060B}"/>
          </ac:spMkLst>
        </pc:spChg>
        <pc:spChg chg="del">
          <ac:chgData name="Celeste Cote" userId="S::celeste.cote@epitech.eu::aaab6534-3fcf-4d9b-8479-278b8dd460cf" providerId="AD" clId="Web-{BD7691F4-2E38-D7C8-A885-E22280E929AE}" dt="2021-02-10T08:36:41.213" v="2"/>
          <ac:spMkLst>
            <pc:docMk/>
            <pc:sldMk cId="1590607100" sldId="257"/>
            <ac:spMk id="3" creationId="{3D1F459E-BACD-4813-8FF5-F186AF83F31B}"/>
          </ac:spMkLst>
        </pc:spChg>
        <pc:spChg chg="add del">
          <ac:chgData name="Celeste Cote" userId="S::celeste.cote@epitech.eu::aaab6534-3fcf-4d9b-8479-278b8dd460cf" providerId="AD" clId="Web-{BD7691F4-2E38-D7C8-A885-E22280E929AE}" dt="2021-02-10T08:41:13.255" v="85"/>
          <ac:spMkLst>
            <pc:docMk/>
            <pc:sldMk cId="1590607100" sldId="257"/>
            <ac:spMk id="9" creationId="{58153EC8-8E01-4D70-B575-24ABD35A1125}"/>
          </ac:spMkLst>
        </pc:spChg>
        <pc:picChg chg="add mod ord">
          <ac:chgData name="Celeste Cote" userId="S::celeste.cote@epitech.eu::aaab6534-3fcf-4d9b-8479-278b8dd460cf" providerId="AD" clId="Web-{BD7691F4-2E38-D7C8-A885-E22280E929AE}" dt="2021-02-10T08:40:24.341" v="81"/>
          <ac:picMkLst>
            <pc:docMk/>
            <pc:sldMk cId="1590607100" sldId="257"/>
            <ac:picMk id="4" creationId="{F7BAB156-19DF-4632-A71D-C2658217CD73}"/>
          </ac:picMkLst>
        </pc:picChg>
      </pc:sldChg>
      <pc:sldChg chg="addSp delSp modSp new mod setBg">
        <pc:chgData name="Celeste Cote" userId="S::celeste.cote@epitech.eu::aaab6534-3fcf-4d9b-8479-278b8dd460cf" providerId="AD" clId="Web-{BD7691F4-2E38-D7C8-A885-E22280E929AE}" dt="2021-02-10T09:01:36.896" v="207"/>
        <pc:sldMkLst>
          <pc:docMk/>
          <pc:sldMk cId="935095842" sldId="258"/>
        </pc:sldMkLst>
        <pc:spChg chg="mod">
          <ac:chgData name="Celeste Cote" userId="S::celeste.cote@epitech.eu::aaab6534-3fcf-4d9b-8479-278b8dd460cf" providerId="AD" clId="Web-{BD7691F4-2E38-D7C8-A885-E22280E929AE}" dt="2021-02-10T09:01:36.896" v="207"/>
          <ac:spMkLst>
            <pc:docMk/>
            <pc:sldMk cId="935095842" sldId="258"/>
            <ac:spMk id="2" creationId="{7CFA7F80-817B-42A7-ABC0-1B71417006A5}"/>
          </ac:spMkLst>
        </pc:spChg>
        <pc:spChg chg="del mod">
          <ac:chgData name="Celeste Cote" userId="S::celeste.cote@epitech.eu::aaab6534-3fcf-4d9b-8479-278b8dd460cf" providerId="AD" clId="Web-{BD7691F4-2E38-D7C8-A885-E22280E929AE}" dt="2021-02-10T08:51:53.935" v="119"/>
          <ac:spMkLst>
            <pc:docMk/>
            <pc:sldMk cId="935095842" sldId="258"/>
            <ac:spMk id="3" creationId="{AEF6DED0-9C15-4309-BB3A-A75A64988A97}"/>
          </ac:spMkLst>
        </pc:spChg>
        <pc:spChg chg="add del mod">
          <ac:chgData name="Celeste Cote" userId="S::celeste.cote@epitech.eu::aaab6534-3fcf-4d9b-8479-278b8dd460cf" providerId="AD" clId="Web-{BD7691F4-2E38-D7C8-A885-E22280E929AE}" dt="2021-02-10T08:52:18.576" v="121"/>
          <ac:spMkLst>
            <pc:docMk/>
            <pc:sldMk cId="935095842" sldId="258"/>
            <ac:spMk id="13" creationId="{1AA84F46-4971-4AF5-A380-2CC89551C2CB}"/>
          </ac:spMkLst>
        </pc:spChg>
        <pc:spChg chg="add del mod">
          <ac:chgData name="Celeste Cote" userId="S::celeste.cote@epitech.eu::aaab6534-3fcf-4d9b-8479-278b8dd460cf" providerId="AD" clId="Web-{BD7691F4-2E38-D7C8-A885-E22280E929AE}" dt="2021-02-10T08:53:26.702" v="125"/>
          <ac:spMkLst>
            <pc:docMk/>
            <pc:sldMk cId="935095842" sldId="258"/>
            <ac:spMk id="22" creationId="{C87804F8-19EF-4D0B-B8DE-8A79B08B2D3A}"/>
          </ac:spMkLst>
        </pc:spChg>
        <pc:spChg chg="add del mod">
          <ac:chgData name="Celeste Cote" userId="S::celeste.cote@epitech.eu::aaab6534-3fcf-4d9b-8479-278b8dd460cf" providerId="AD" clId="Web-{BD7691F4-2E38-D7C8-A885-E22280E929AE}" dt="2021-02-10T09:01:12.411" v="199"/>
          <ac:spMkLst>
            <pc:docMk/>
            <pc:sldMk cId="935095842" sldId="258"/>
            <ac:spMk id="23" creationId="{76B3735C-F7C2-41AB-A651-22CE0A943E28}"/>
          </ac:spMkLst>
        </pc:spChg>
        <pc:spChg chg="add del mod">
          <ac:chgData name="Celeste Cote" userId="S::celeste.cote@epitech.eu::aaab6534-3fcf-4d9b-8479-278b8dd460cf" providerId="AD" clId="Web-{BD7691F4-2E38-D7C8-A885-E22280E929AE}" dt="2021-02-10T09:01:12.411" v="198"/>
          <ac:spMkLst>
            <pc:docMk/>
            <pc:sldMk cId="935095842" sldId="258"/>
            <ac:spMk id="24" creationId="{93BB4EAC-F41E-4DA2-9BA0-29BCED0BEB4F}"/>
          </ac:spMkLst>
        </pc:spChg>
        <pc:spChg chg="add del mod">
          <ac:chgData name="Celeste Cote" userId="S::celeste.cote@epitech.eu::aaab6534-3fcf-4d9b-8479-278b8dd460cf" providerId="AD" clId="Web-{BD7691F4-2E38-D7C8-A885-E22280E929AE}" dt="2021-02-10T09:01:12.411" v="197"/>
          <ac:spMkLst>
            <pc:docMk/>
            <pc:sldMk cId="935095842" sldId="258"/>
            <ac:spMk id="25" creationId="{B2553BA5-EAC0-4673-BAA2-2B2555A4AA8D}"/>
          </ac:spMkLst>
        </pc:spChg>
        <pc:spChg chg="add del">
          <ac:chgData name="Celeste Cote" userId="S::celeste.cote@epitech.eu::aaab6534-3fcf-4d9b-8479-278b8dd460cf" providerId="AD" clId="Web-{BD7691F4-2E38-D7C8-A885-E22280E929AE}" dt="2021-02-10T09:01:36.880" v="206"/>
          <ac:spMkLst>
            <pc:docMk/>
            <pc:sldMk cId="935095842" sldId="258"/>
            <ac:spMk id="40" creationId="{A4AC5506-6312-4701-8D3C-40187889A947}"/>
          </ac:spMkLst>
        </pc:spChg>
        <pc:spChg chg="add">
          <ac:chgData name="Celeste Cote" userId="S::celeste.cote@epitech.eu::aaab6534-3fcf-4d9b-8479-278b8dd460cf" providerId="AD" clId="Web-{BD7691F4-2E38-D7C8-A885-E22280E929AE}" dt="2021-02-10T09:01:36.896" v="207"/>
          <ac:spMkLst>
            <pc:docMk/>
            <pc:sldMk cId="935095842" sldId="258"/>
            <ac:spMk id="42" creationId="{7F57BEA8-497D-4AA8-8A18-BDCD696B25FE}"/>
          </ac:spMkLst>
        </pc:spChg>
        <pc:graphicFrameChg chg="add del mod ord modGraphic">
          <ac:chgData name="Celeste Cote" userId="S::celeste.cote@epitech.eu::aaab6534-3fcf-4d9b-8479-278b8dd460cf" providerId="AD" clId="Web-{BD7691F4-2E38-D7C8-A885-E22280E929AE}" dt="2021-02-10T08:52:07.966" v="120"/>
          <ac:graphicFrameMkLst>
            <pc:docMk/>
            <pc:sldMk cId="935095842" sldId="258"/>
            <ac:graphicFrameMk id="4" creationId="{6912EE3F-9B12-4147-9A6B-D9C7B4783312}"/>
          </ac:graphicFrameMkLst>
        </pc:graphicFrameChg>
        <pc:graphicFrameChg chg="add del mod ord modGraphic">
          <ac:chgData name="Celeste Cote" userId="S::celeste.cote@epitech.eu::aaab6534-3fcf-4d9b-8479-278b8dd460cf" providerId="AD" clId="Web-{BD7691F4-2E38-D7C8-A885-E22280E929AE}" dt="2021-02-10T08:52:25.998" v="122"/>
          <ac:graphicFrameMkLst>
            <pc:docMk/>
            <pc:sldMk cId="935095842" sldId="258"/>
            <ac:graphicFrameMk id="14" creationId="{D7B403B9-FEAF-4E0D-B56D-B24737B9BBB7}"/>
          </ac:graphicFrameMkLst>
        </pc:graphicFrameChg>
        <pc:picChg chg="add del mod">
          <ac:chgData name="Celeste Cote" userId="S::celeste.cote@epitech.eu::aaab6534-3fcf-4d9b-8479-278b8dd460cf" providerId="AD" clId="Web-{BD7691F4-2E38-D7C8-A885-E22280E929AE}" dt="2021-02-10T09:01:12.411" v="196"/>
          <ac:picMkLst>
            <pc:docMk/>
            <pc:sldMk cId="935095842" sldId="258"/>
            <ac:picMk id="26" creationId="{C1365B9C-3199-479D-B165-6B73DCE8F61D}"/>
          </ac:picMkLst>
        </pc:picChg>
        <pc:picChg chg="add del mod">
          <ac:chgData name="Celeste Cote" userId="S::celeste.cote@epitech.eu::aaab6534-3fcf-4d9b-8479-278b8dd460cf" providerId="AD" clId="Web-{BD7691F4-2E38-D7C8-A885-E22280E929AE}" dt="2021-02-10T09:01:12.396" v="194"/>
          <ac:picMkLst>
            <pc:docMk/>
            <pc:sldMk cId="935095842" sldId="258"/>
            <ac:picMk id="28" creationId="{EC55EE75-D665-45AD-BCF0-B4095F692BF8}"/>
          </ac:picMkLst>
        </pc:picChg>
        <pc:picChg chg="add del mod">
          <ac:chgData name="Celeste Cote" userId="S::celeste.cote@epitech.eu::aaab6534-3fcf-4d9b-8479-278b8dd460cf" providerId="AD" clId="Web-{BD7691F4-2E38-D7C8-A885-E22280E929AE}" dt="2021-02-10T09:00:24.114" v="175"/>
          <ac:picMkLst>
            <pc:docMk/>
            <pc:sldMk cId="935095842" sldId="258"/>
            <ac:picMk id="34" creationId="{0A53E7A6-EBBF-4AC8-B0C7-4B787C6317C6}"/>
          </ac:picMkLst>
        </pc:picChg>
        <pc:picChg chg="add mod">
          <ac:chgData name="Celeste Cote" userId="S::celeste.cote@epitech.eu::aaab6534-3fcf-4d9b-8479-278b8dd460cf" providerId="AD" clId="Web-{BD7691F4-2E38-D7C8-A885-E22280E929AE}" dt="2021-02-10T09:01:36.896" v="207"/>
          <ac:picMkLst>
            <pc:docMk/>
            <pc:sldMk cId="935095842" sldId="258"/>
            <ac:picMk id="35" creationId="{69D4539D-BF98-4B6C-9C37-9F8F96701FDA}"/>
          </ac:picMkLst>
        </pc:picChg>
        <pc:inkChg chg="add del">
          <ac:chgData name="Celeste Cote" userId="S::celeste.cote@epitech.eu::aaab6534-3fcf-4d9b-8479-278b8dd460cf" providerId="AD" clId="Web-{BD7691F4-2E38-D7C8-A885-E22280E929AE}" dt="2021-02-10T09:01:12.411" v="195"/>
          <ac:inkMkLst>
            <pc:docMk/>
            <pc:sldMk cId="935095842" sldId="258"/>
            <ac:inkMk id="27" creationId="{E6458CF1-6C08-408A-AB4D-5838612A1A59}"/>
          </ac:inkMkLst>
        </pc:inkChg>
        <pc:inkChg chg="add del">
          <ac:chgData name="Celeste Cote" userId="S::celeste.cote@epitech.eu::aaab6534-3fcf-4d9b-8479-278b8dd460cf" providerId="AD" clId="Web-{BD7691F4-2E38-D7C8-A885-E22280E929AE}" dt="2021-02-10T08:57:07.314" v="159"/>
          <ac:inkMkLst>
            <pc:docMk/>
            <pc:sldMk cId="935095842" sldId="258"/>
            <ac:inkMk id="29" creationId="{2D07E445-66A6-4EF1-A0BB-473B1EA2FC5A}"/>
          </ac:inkMkLst>
        </pc:inkChg>
        <pc:inkChg chg="add del">
          <ac:chgData name="Celeste Cote" userId="S::celeste.cote@epitech.eu::aaab6534-3fcf-4d9b-8479-278b8dd460cf" providerId="AD" clId="Web-{BD7691F4-2E38-D7C8-A885-E22280E929AE}" dt="2021-02-10T08:57:34.033" v="162"/>
          <ac:inkMkLst>
            <pc:docMk/>
            <pc:sldMk cId="935095842" sldId="258"/>
            <ac:inkMk id="30" creationId="{B614D34D-D7D7-41C7-897F-B1848F1ECF22}"/>
          </ac:inkMkLst>
        </pc:inkChg>
        <pc:inkChg chg="add del">
          <ac:chgData name="Celeste Cote" userId="S::celeste.cote@epitech.eu::aaab6534-3fcf-4d9b-8479-278b8dd460cf" providerId="AD" clId="Web-{BD7691F4-2E38-D7C8-A885-E22280E929AE}" dt="2021-02-10T08:57:43.940" v="164"/>
          <ac:inkMkLst>
            <pc:docMk/>
            <pc:sldMk cId="935095842" sldId="258"/>
            <ac:inkMk id="31" creationId="{84947BB7-9DE0-4491-B3A5-11BFE3C3D230}"/>
          </ac:inkMkLst>
        </pc:inkChg>
        <pc:inkChg chg="add del">
          <ac:chgData name="Celeste Cote" userId="S::celeste.cote@epitech.eu::aaab6534-3fcf-4d9b-8479-278b8dd460cf" providerId="AD" clId="Web-{BD7691F4-2E38-D7C8-A885-E22280E929AE}" dt="2021-02-10T09:01:12.396" v="193"/>
          <ac:inkMkLst>
            <pc:docMk/>
            <pc:sldMk cId="935095842" sldId="258"/>
            <ac:inkMk id="32" creationId="{F5AABECE-1481-417B-9209-813E6A596BF6}"/>
          </ac:inkMkLst>
        </pc:inkChg>
        <pc:inkChg chg="add del">
          <ac:chgData name="Celeste Cote" userId="S::celeste.cote@epitech.eu::aaab6534-3fcf-4d9b-8479-278b8dd460cf" providerId="AD" clId="Web-{BD7691F4-2E38-D7C8-A885-E22280E929AE}" dt="2021-02-10T08:58:25.018" v="167"/>
          <ac:inkMkLst>
            <pc:docMk/>
            <pc:sldMk cId="935095842" sldId="258"/>
            <ac:inkMk id="33" creationId="{0B7192D0-B74A-430D-872C-E3ACB5199034}"/>
          </ac:inkMkLst>
        </pc:inkChg>
        <pc:cxnChg chg="add">
          <ac:chgData name="Celeste Cote" userId="S::celeste.cote@epitech.eu::aaab6534-3fcf-4d9b-8479-278b8dd460cf" providerId="AD" clId="Web-{BD7691F4-2E38-D7C8-A885-E22280E929AE}" dt="2021-02-10T09:01:36.896" v="207"/>
          <ac:cxnSpMkLst>
            <pc:docMk/>
            <pc:sldMk cId="935095842" sldId="258"/>
            <ac:cxnSpMk id="37" creationId="{D2E961F1-4A28-4A5F-BBD4-6E400E5E6C75}"/>
          </ac:cxnSpMkLst>
        </pc:cxnChg>
        <pc:cxnChg chg="add">
          <ac:chgData name="Celeste Cote" userId="S::celeste.cote@epitech.eu::aaab6534-3fcf-4d9b-8479-278b8dd460cf" providerId="AD" clId="Web-{BD7691F4-2E38-D7C8-A885-E22280E929AE}" dt="2021-02-10T09:01:36.896" v="207"/>
          <ac:cxnSpMkLst>
            <pc:docMk/>
            <pc:sldMk cId="935095842" sldId="258"/>
            <ac:cxnSpMk id="44" creationId="{A82415D3-DDE5-4D63-8CB3-23A5EC581B27}"/>
          </ac:cxnSpMkLst>
        </pc:cxnChg>
        <pc:cxnChg chg="add">
          <ac:chgData name="Celeste Cote" userId="S::celeste.cote@epitech.eu::aaab6534-3fcf-4d9b-8479-278b8dd460cf" providerId="AD" clId="Web-{BD7691F4-2E38-D7C8-A885-E22280E929AE}" dt="2021-02-10T09:01:36.896" v="207"/>
          <ac:cxnSpMkLst>
            <pc:docMk/>
            <pc:sldMk cId="935095842" sldId="258"/>
            <ac:cxnSpMk id="46" creationId="{AD7193FB-6AE6-4B3B-8F89-56B55DD63B4D}"/>
          </ac:cxnSpMkLst>
        </pc:cxnChg>
      </pc:sldChg>
      <pc:sldChg chg="addSp delSp modSp new mod ord setBg">
        <pc:chgData name="Celeste Cote" userId="S::celeste.cote@epitech.eu::aaab6534-3fcf-4d9b-8479-278b8dd460cf" providerId="AD" clId="Web-{BD7691F4-2E38-D7C8-A885-E22280E929AE}" dt="2021-02-10T09:18:19.863" v="401" actId="1076"/>
        <pc:sldMkLst>
          <pc:docMk/>
          <pc:sldMk cId="3674799123" sldId="259"/>
        </pc:sldMkLst>
        <pc:spChg chg="mod">
          <ac:chgData name="Celeste Cote" userId="S::celeste.cote@epitech.eu::aaab6534-3fcf-4d9b-8479-278b8dd460cf" providerId="AD" clId="Web-{BD7691F4-2E38-D7C8-A885-E22280E929AE}" dt="2021-02-10T09:17:36.847" v="394"/>
          <ac:spMkLst>
            <pc:docMk/>
            <pc:sldMk cId="3674799123" sldId="259"/>
            <ac:spMk id="2" creationId="{81BF5627-AAF5-4D50-BFAE-8B8EEFE134F8}"/>
          </ac:spMkLst>
        </pc:spChg>
        <pc:spChg chg="del mod">
          <ac:chgData name="Celeste Cote" userId="S::celeste.cote@epitech.eu::aaab6534-3fcf-4d9b-8479-278b8dd460cf" providerId="AD" clId="Web-{BD7691F4-2E38-D7C8-A885-E22280E929AE}" dt="2021-02-10T09:05:01.071" v="222"/>
          <ac:spMkLst>
            <pc:docMk/>
            <pc:sldMk cId="3674799123" sldId="259"/>
            <ac:spMk id="3" creationId="{7C77636E-2C32-45AA-9B76-315B18B18E62}"/>
          </ac:spMkLst>
        </pc:spChg>
        <pc:spChg chg="add del">
          <ac:chgData name="Celeste Cote" userId="S::celeste.cote@epitech.eu::aaab6534-3fcf-4d9b-8479-278b8dd460cf" providerId="AD" clId="Web-{BD7691F4-2E38-D7C8-A885-E22280E929AE}" dt="2021-02-10T09:00:59.724" v="186"/>
          <ac:spMkLst>
            <pc:docMk/>
            <pc:sldMk cId="3674799123" sldId="259"/>
            <ac:spMk id="4" creationId="{50F92B31-49DA-4EFC-AB65-D8CD46FFD207}"/>
          </ac:spMkLst>
        </pc:spChg>
        <pc:spChg chg="add del">
          <ac:chgData name="Celeste Cote" userId="S::celeste.cote@epitech.eu::aaab6534-3fcf-4d9b-8479-278b8dd460cf" providerId="AD" clId="Web-{BD7691F4-2E38-D7C8-A885-E22280E929AE}" dt="2021-02-10T09:00:59.724" v="186"/>
          <ac:spMkLst>
            <pc:docMk/>
            <pc:sldMk cId="3674799123" sldId="259"/>
            <ac:spMk id="5" creationId="{3839432A-4D4E-4A88-9C10-39B3BB355640}"/>
          </ac:spMkLst>
        </pc:spChg>
        <pc:spChg chg="add del">
          <ac:chgData name="Celeste Cote" userId="S::celeste.cote@epitech.eu::aaab6534-3fcf-4d9b-8479-278b8dd460cf" providerId="AD" clId="Web-{BD7691F4-2E38-D7C8-A885-E22280E929AE}" dt="2021-02-10T09:00:59.724" v="186"/>
          <ac:spMkLst>
            <pc:docMk/>
            <pc:sldMk cId="3674799123" sldId="259"/>
            <ac:spMk id="6" creationId="{82D8FDFE-F08C-4276-9360-C553D2D2865F}"/>
          </ac:spMkLst>
        </pc:spChg>
        <pc:spChg chg="add del">
          <ac:chgData name="Celeste Cote" userId="S::celeste.cote@epitech.eu::aaab6534-3fcf-4d9b-8479-278b8dd460cf" providerId="AD" clId="Web-{BD7691F4-2E38-D7C8-A885-E22280E929AE}" dt="2021-02-10T09:16:13.658" v="386"/>
          <ac:spMkLst>
            <pc:docMk/>
            <pc:sldMk cId="3674799123" sldId="259"/>
            <ac:spMk id="91" creationId="{7F57BEA8-497D-4AA8-8A18-BDCD696B25FE}"/>
          </ac:spMkLst>
        </pc:spChg>
        <pc:spChg chg="add del">
          <ac:chgData name="Celeste Cote" userId="S::celeste.cote@epitech.eu::aaab6534-3fcf-4d9b-8479-278b8dd460cf" providerId="AD" clId="Web-{BD7691F4-2E38-D7C8-A885-E22280E929AE}" dt="2021-02-10T09:17:36.847" v="395"/>
          <ac:spMkLst>
            <pc:docMk/>
            <pc:sldMk cId="3674799123" sldId="259"/>
            <ac:spMk id="158" creationId="{7F57BEA8-497D-4AA8-8A18-BDCD696B25FE}"/>
          </ac:spMkLst>
        </pc:spChg>
        <pc:spChg chg="add del mod">
          <ac:chgData name="Celeste Cote" userId="S::celeste.cote@epitech.eu::aaab6534-3fcf-4d9b-8479-278b8dd460cf" providerId="AD" clId="Web-{BD7691F4-2E38-D7C8-A885-E22280E929AE}" dt="2021-02-10T09:09:16.559" v="269"/>
          <ac:spMkLst>
            <pc:docMk/>
            <pc:sldMk cId="3674799123" sldId="259"/>
            <ac:spMk id="179" creationId="{D7D2D6AA-F35E-432F-9E63-B7E5E8BE1C4A}"/>
          </ac:spMkLst>
        </pc:spChg>
        <pc:spChg chg="add del mod">
          <ac:chgData name="Celeste Cote" userId="S::celeste.cote@epitech.eu::aaab6534-3fcf-4d9b-8479-278b8dd460cf" providerId="AD" clId="Web-{BD7691F4-2E38-D7C8-A885-E22280E929AE}" dt="2021-02-10T09:14:53.407" v="374"/>
          <ac:spMkLst>
            <pc:docMk/>
            <pc:sldMk cId="3674799123" sldId="259"/>
            <ac:spMk id="192" creationId="{ACEFEBFA-395A-452F-A41A-5C0AB724D857}"/>
          </ac:spMkLst>
        </pc:spChg>
        <pc:spChg chg="add del">
          <ac:chgData name="Celeste Cote" userId="S::celeste.cote@epitech.eu::aaab6534-3fcf-4d9b-8479-278b8dd460cf" providerId="AD" clId="Web-{BD7691F4-2E38-D7C8-A885-E22280E929AE}" dt="2021-02-10T09:11:22.170" v="308"/>
          <ac:spMkLst>
            <pc:docMk/>
            <pc:sldMk cId="3674799123" sldId="259"/>
            <ac:spMk id="201" creationId="{50F92B31-49DA-4EFC-AB65-D8CD46FFD207}"/>
          </ac:spMkLst>
        </pc:spChg>
        <pc:spChg chg="add del">
          <ac:chgData name="Celeste Cote" userId="S::celeste.cote@epitech.eu::aaab6534-3fcf-4d9b-8479-278b8dd460cf" providerId="AD" clId="Web-{BD7691F4-2E38-D7C8-A885-E22280E929AE}" dt="2021-02-10T09:11:22.170" v="308"/>
          <ac:spMkLst>
            <pc:docMk/>
            <pc:sldMk cId="3674799123" sldId="259"/>
            <ac:spMk id="202" creationId="{3839432A-4D4E-4A88-9C10-39B3BB355640}"/>
          </ac:spMkLst>
        </pc:spChg>
        <pc:spChg chg="add del">
          <ac:chgData name="Celeste Cote" userId="S::celeste.cote@epitech.eu::aaab6534-3fcf-4d9b-8479-278b8dd460cf" providerId="AD" clId="Web-{BD7691F4-2E38-D7C8-A885-E22280E929AE}" dt="2021-02-10T09:11:22.170" v="308"/>
          <ac:spMkLst>
            <pc:docMk/>
            <pc:sldMk cId="3674799123" sldId="259"/>
            <ac:spMk id="203" creationId="{82D8FDFE-F08C-4276-9360-C553D2D2865F}"/>
          </ac:spMkLst>
        </pc:spChg>
        <pc:spChg chg="add del mod">
          <ac:chgData name="Celeste Cote" userId="S::celeste.cote@epitech.eu::aaab6534-3fcf-4d9b-8479-278b8dd460cf" providerId="AD" clId="Web-{BD7691F4-2E38-D7C8-A885-E22280E929AE}" dt="2021-02-10T09:14:53.407" v="373"/>
          <ac:spMkLst>
            <pc:docMk/>
            <pc:sldMk cId="3674799123" sldId="259"/>
            <ac:spMk id="210" creationId="{AC3D351E-3D09-4FBE-A968-AAA4844BC57B}"/>
          </ac:spMkLst>
        </pc:spChg>
        <pc:spChg chg="add del mod">
          <ac:chgData name="Celeste Cote" userId="S::celeste.cote@epitech.eu::aaab6534-3fcf-4d9b-8479-278b8dd460cf" providerId="AD" clId="Web-{BD7691F4-2E38-D7C8-A885-E22280E929AE}" dt="2021-02-10T09:14:53.407" v="372"/>
          <ac:spMkLst>
            <pc:docMk/>
            <pc:sldMk cId="3674799123" sldId="259"/>
            <ac:spMk id="211" creationId="{AE1CB62C-6E90-4838-BABD-6258559A9E21}"/>
          </ac:spMkLst>
        </pc:spChg>
        <pc:spChg chg="add del mod">
          <ac:chgData name="Celeste Cote" userId="S::celeste.cote@epitech.eu::aaab6534-3fcf-4d9b-8479-278b8dd460cf" providerId="AD" clId="Web-{BD7691F4-2E38-D7C8-A885-E22280E929AE}" dt="2021-02-10T09:14:59.595" v="377"/>
          <ac:spMkLst>
            <pc:docMk/>
            <pc:sldMk cId="3674799123" sldId="259"/>
            <ac:spMk id="214" creationId="{431C45F5-310F-434E-8BD5-328804959805}"/>
          </ac:spMkLst>
        </pc:spChg>
        <pc:spChg chg="add">
          <ac:chgData name="Celeste Cote" userId="S::celeste.cote@epitech.eu::aaab6534-3fcf-4d9b-8479-278b8dd460cf" providerId="AD" clId="Web-{BD7691F4-2E38-D7C8-A885-E22280E929AE}" dt="2021-02-10T09:17:36.847" v="395"/>
          <ac:spMkLst>
            <pc:docMk/>
            <pc:sldMk cId="3674799123" sldId="259"/>
            <ac:spMk id="220" creationId="{7F57BEA8-497D-4AA8-8A18-BDCD696B25FE}"/>
          </ac:spMkLst>
        </pc:spChg>
        <pc:spChg chg="add del">
          <ac:chgData name="Celeste Cote" userId="S::celeste.cote@epitech.eu::aaab6534-3fcf-4d9b-8479-278b8dd460cf" providerId="AD" clId="Web-{BD7691F4-2E38-D7C8-A885-E22280E929AE}" dt="2021-02-10T09:17:36.847" v="394"/>
          <ac:spMkLst>
            <pc:docMk/>
            <pc:sldMk cId="3674799123" sldId="259"/>
            <ac:spMk id="222" creationId="{823AC064-BC96-4F32-8AE1-B2FD38754823}"/>
          </ac:spMkLst>
        </pc:spChg>
        <pc:graphicFrameChg chg="add del mod ord modGraphic">
          <ac:chgData name="Celeste Cote" userId="S::celeste.cote@epitech.eu::aaab6534-3fcf-4d9b-8479-278b8dd460cf" providerId="AD" clId="Web-{BD7691F4-2E38-D7C8-A885-E22280E929AE}" dt="2021-02-10T09:14:56.235" v="375"/>
          <ac:graphicFrameMkLst>
            <pc:docMk/>
            <pc:sldMk cId="3674799123" sldId="259"/>
            <ac:graphicFrameMk id="9" creationId="{3C5E4694-4F72-416F-AB3B-17BBF9CD7915}"/>
          </ac:graphicFrameMkLst>
        </pc:graphicFrameChg>
        <pc:picChg chg="add del">
          <ac:chgData name="Celeste Cote" userId="S::celeste.cote@epitech.eu::aaab6534-3fcf-4d9b-8479-278b8dd460cf" providerId="AD" clId="Web-{BD7691F4-2E38-D7C8-A885-E22280E929AE}" dt="2021-02-10T09:00:59.724" v="186"/>
          <ac:picMkLst>
            <pc:docMk/>
            <pc:sldMk cId="3674799123" sldId="259"/>
            <ac:picMk id="7" creationId="{3AAC1A87-26B8-46B5-86D2-229E28BADB77}"/>
          </ac:picMkLst>
        </pc:picChg>
        <pc:picChg chg="add del">
          <ac:chgData name="Celeste Cote" userId="S::celeste.cote@epitech.eu::aaab6534-3fcf-4d9b-8479-278b8dd460cf" providerId="AD" clId="Web-{BD7691F4-2E38-D7C8-A885-E22280E929AE}" dt="2021-02-10T09:00:59.724" v="186"/>
          <ac:picMkLst>
            <pc:docMk/>
            <pc:sldMk cId="3674799123" sldId="259"/>
            <ac:picMk id="8" creationId="{B7090676-E20C-4763-90FA-289CDF180D3B}"/>
          </ac:picMkLst>
        </pc:picChg>
        <pc:picChg chg="add del">
          <ac:chgData name="Celeste Cote" userId="S::celeste.cote@epitech.eu::aaab6534-3fcf-4d9b-8479-278b8dd460cf" providerId="AD" clId="Web-{BD7691F4-2E38-D7C8-A885-E22280E929AE}" dt="2021-02-10T09:11:22.170" v="308"/>
          <ac:picMkLst>
            <pc:docMk/>
            <pc:sldMk cId="3674799123" sldId="259"/>
            <ac:picMk id="204" creationId="{3AAC1A87-26B8-46B5-86D2-229E28BADB77}"/>
          </ac:picMkLst>
        </pc:picChg>
        <pc:picChg chg="add del">
          <ac:chgData name="Celeste Cote" userId="S::celeste.cote@epitech.eu::aaab6534-3fcf-4d9b-8479-278b8dd460cf" providerId="AD" clId="Web-{BD7691F4-2E38-D7C8-A885-E22280E929AE}" dt="2021-02-10T09:11:22.170" v="308"/>
          <ac:picMkLst>
            <pc:docMk/>
            <pc:sldMk cId="3674799123" sldId="259"/>
            <ac:picMk id="205" creationId="{B7090676-E20C-4763-90FA-289CDF180D3B}"/>
          </ac:picMkLst>
        </pc:picChg>
        <pc:picChg chg="add del mod">
          <ac:chgData name="Celeste Cote" userId="S::celeste.cote@epitech.eu::aaab6534-3fcf-4d9b-8479-278b8dd460cf" providerId="AD" clId="Web-{BD7691F4-2E38-D7C8-A885-E22280E929AE}" dt="2021-02-10T09:16:08.799" v="384"/>
          <ac:picMkLst>
            <pc:docMk/>
            <pc:sldMk cId="3674799123" sldId="259"/>
            <ac:picMk id="212" creationId="{F8AB6664-AB4D-4C99-BE3C-176B43D2CBE6}"/>
          </ac:picMkLst>
        </pc:picChg>
        <pc:picChg chg="add del mod">
          <ac:chgData name="Celeste Cote" userId="S::celeste.cote@epitech.eu::aaab6534-3fcf-4d9b-8479-278b8dd460cf" providerId="AD" clId="Web-{BD7691F4-2E38-D7C8-A885-E22280E929AE}" dt="2021-02-10T09:16:22.846" v="387"/>
          <ac:picMkLst>
            <pc:docMk/>
            <pc:sldMk cId="3674799123" sldId="259"/>
            <ac:picMk id="215" creationId="{838615C3-4694-4F39-A7AE-AACD0E17392C}"/>
          </ac:picMkLst>
        </pc:picChg>
        <pc:picChg chg="add del mod">
          <ac:chgData name="Celeste Cote" userId="S::celeste.cote@epitech.eu::aaab6534-3fcf-4d9b-8479-278b8dd460cf" providerId="AD" clId="Web-{BD7691F4-2E38-D7C8-A885-E22280E929AE}" dt="2021-02-10T09:17:21.081" v="391"/>
          <ac:picMkLst>
            <pc:docMk/>
            <pc:sldMk cId="3674799123" sldId="259"/>
            <ac:picMk id="216" creationId="{50F4CC23-EFE0-43CA-8B02-CEAF4F620321}"/>
          </ac:picMkLst>
        </pc:picChg>
        <pc:picChg chg="add mod modCrop">
          <ac:chgData name="Celeste Cote" userId="S::celeste.cote@epitech.eu::aaab6534-3fcf-4d9b-8479-278b8dd460cf" providerId="AD" clId="Web-{BD7691F4-2E38-D7C8-A885-E22280E929AE}" dt="2021-02-10T09:18:19.863" v="401" actId="1076"/>
          <ac:picMkLst>
            <pc:docMk/>
            <pc:sldMk cId="3674799123" sldId="259"/>
            <ac:picMk id="217" creationId="{AFB506DA-1DCE-4FE2-820F-59283501F5F6}"/>
          </ac:picMkLst>
        </pc:picChg>
        <pc:cxnChg chg="add del">
          <ac:chgData name="Celeste Cote" userId="S::celeste.cote@epitech.eu::aaab6534-3fcf-4d9b-8479-278b8dd460cf" providerId="AD" clId="Web-{BD7691F4-2E38-D7C8-A885-E22280E929AE}" dt="2021-02-10T09:16:13.658" v="386"/>
          <ac:cxnSpMkLst>
            <pc:docMk/>
            <pc:sldMk cId="3674799123" sldId="259"/>
            <ac:cxnSpMk id="89" creationId="{D2E961F1-4A28-4A5F-BBD4-6E400E5E6C75}"/>
          </ac:cxnSpMkLst>
        </pc:cxnChg>
        <pc:cxnChg chg="add del">
          <ac:chgData name="Celeste Cote" userId="S::celeste.cote@epitech.eu::aaab6534-3fcf-4d9b-8479-278b8dd460cf" providerId="AD" clId="Web-{BD7691F4-2E38-D7C8-A885-E22280E929AE}" dt="2021-02-10T09:16:13.658" v="386"/>
          <ac:cxnSpMkLst>
            <pc:docMk/>
            <pc:sldMk cId="3674799123" sldId="259"/>
            <ac:cxnSpMk id="93" creationId="{A82415D3-DDE5-4D63-8CB3-23A5EC581B27}"/>
          </ac:cxnSpMkLst>
        </pc:cxnChg>
        <pc:cxnChg chg="add del">
          <ac:chgData name="Celeste Cote" userId="S::celeste.cote@epitech.eu::aaab6534-3fcf-4d9b-8479-278b8dd460cf" providerId="AD" clId="Web-{BD7691F4-2E38-D7C8-A885-E22280E929AE}" dt="2021-02-10T09:16:13.658" v="386"/>
          <ac:cxnSpMkLst>
            <pc:docMk/>
            <pc:sldMk cId="3674799123" sldId="259"/>
            <ac:cxnSpMk id="95" creationId="{AD7193FB-6AE6-4B3B-8F89-56B55DD63B4D}"/>
          </ac:cxnSpMkLst>
        </pc:cxnChg>
        <pc:cxnChg chg="add del">
          <ac:chgData name="Celeste Cote" userId="S::celeste.cote@epitech.eu::aaab6534-3fcf-4d9b-8479-278b8dd460cf" providerId="AD" clId="Web-{BD7691F4-2E38-D7C8-A885-E22280E929AE}" dt="2021-02-10T09:17:36.847" v="395"/>
          <ac:cxnSpMkLst>
            <pc:docMk/>
            <pc:sldMk cId="3674799123" sldId="259"/>
            <ac:cxnSpMk id="156" creationId="{D2E961F1-4A28-4A5F-BBD4-6E400E5E6C75}"/>
          </ac:cxnSpMkLst>
        </pc:cxnChg>
        <pc:cxnChg chg="add del">
          <ac:chgData name="Celeste Cote" userId="S::celeste.cote@epitech.eu::aaab6534-3fcf-4d9b-8479-278b8dd460cf" providerId="AD" clId="Web-{BD7691F4-2E38-D7C8-A885-E22280E929AE}" dt="2021-02-10T09:17:36.847" v="395"/>
          <ac:cxnSpMkLst>
            <pc:docMk/>
            <pc:sldMk cId="3674799123" sldId="259"/>
            <ac:cxnSpMk id="160" creationId="{A82415D3-DDE5-4D63-8CB3-23A5EC581B27}"/>
          </ac:cxnSpMkLst>
        </pc:cxnChg>
        <pc:cxnChg chg="add del">
          <ac:chgData name="Celeste Cote" userId="S::celeste.cote@epitech.eu::aaab6534-3fcf-4d9b-8479-278b8dd460cf" providerId="AD" clId="Web-{BD7691F4-2E38-D7C8-A885-E22280E929AE}" dt="2021-02-10T09:17:36.847" v="395"/>
          <ac:cxnSpMkLst>
            <pc:docMk/>
            <pc:sldMk cId="3674799123" sldId="259"/>
            <ac:cxnSpMk id="162" creationId="{AD7193FB-6AE6-4B3B-8F89-56B55DD63B4D}"/>
          </ac:cxnSpMkLst>
        </pc:cxnChg>
        <pc:cxnChg chg="add">
          <ac:chgData name="Celeste Cote" userId="S::celeste.cote@epitech.eu::aaab6534-3fcf-4d9b-8479-278b8dd460cf" providerId="AD" clId="Web-{BD7691F4-2E38-D7C8-A885-E22280E929AE}" dt="2021-02-10T09:17:36.847" v="395"/>
          <ac:cxnSpMkLst>
            <pc:docMk/>
            <pc:sldMk cId="3674799123" sldId="259"/>
            <ac:cxnSpMk id="219" creationId="{D2E961F1-4A28-4A5F-BBD4-6E400E5E6C75}"/>
          </ac:cxnSpMkLst>
        </pc:cxnChg>
        <pc:cxnChg chg="add del">
          <ac:chgData name="Celeste Cote" userId="S::celeste.cote@epitech.eu::aaab6534-3fcf-4d9b-8479-278b8dd460cf" providerId="AD" clId="Web-{BD7691F4-2E38-D7C8-A885-E22280E929AE}" dt="2021-02-10T09:17:36.847" v="394"/>
          <ac:cxnSpMkLst>
            <pc:docMk/>
            <pc:sldMk cId="3674799123" sldId="259"/>
            <ac:cxnSpMk id="224" creationId="{7E7C77BC-7138-40B1-A15B-20F57A494629}"/>
          </ac:cxnSpMkLst>
        </pc:cxnChg>
        <pc:cxnChg chg="add">
          <ac:chgData name="Celeste Cote" userId="S::celeste.cote@epitech.eu::aaab6534-3fcf-4d9b-8479-278b8dd460cf" providerId="AD" clId="Web-{BD7691F4-2E38-D7C8-A885-E22280E929AE}" dt="2021-02-10T09:17:36.847" v="395"/>
          <ac:cxnSpMkLst>
            <pc:docMk/>
            <pc:sldMk cId="3674799123" sldId="259"/>
            <ac:cxnSpMk id="226" creationId="{A82415D3-DDE5-4D63-8CB3-23A5EC581B27}"/>
          </ac:cxnSpMkLst>
        </pc:cxnChg>
        <pc:cxnChg chg="add">
          <ac:chgData name="Celeste Cote" userId="S::celeste.cote@epitech.eu::aaab6534-3fcf-4d9b-8479-278b8dd460cf" providerId="AD" clId="Web-{BD7691F4-2E38-D7C8-A885-E22280E929AE}" dt="2021-02-10T09:17:36.847" v="395"/>
          <ac:cxnSpMkLst>
            <pc:docMk/>
            <pc:sldMk cId="3674799123" sldId="259"/>
            <ac:cxnSpMk id="228" creationId="{AD7193FB-6AE6-4B3B-8F89-56B55DD63B4D}"/>
          </ac:cxnSpMkLst>
        </pc:cxnChg>
      </pc:sldChg>
      <pc:sldChg chg="add replId">
        <pc:chgData name="Celeste Cote" userId="S::celeste.cote@epitech.eu::aaab6534-3fcf-4d9b-8479-278b8dd460cf" providerId="AD" clId="Web-{BD7691F4-2E38-D7C8-A885-E22280E929AE}" dt="2021-02-10T09:01:09.005" v="192"/>
        <pc:sldMkLst>
          <pc:docMk/>
          <pc:sldMk cId="2847614346" sldId="260"/>
        </pc:sldMkLst>
      </pc:sldChg>
      <pc:sldChg chg="modSp add replId">
        <pc:chgData name="Celeste Cote" userId="S::celeste.cote@epitech.eu::aaab6534-3fcf-4d9b-8479-278b8dd460cf" providerId="AD" clId="Web-{BD7691F4-2E38-D7C8-A885-E22280E929AE}" dt="2021-02-10T09:15:30.408" v="383" actId="1076"/>
        <pc:sldMkLst>
          <pc:docMk/>
          <pc:sldMk cId="1796635861" sldId="261"/>
        </pc:sldMkLst>
        <pc:spChg chg="mod">
          <ac:chgData name="Celeste Cote" userId="S::celeste.cote@epitech.eu::aaab6534-3fcf-4d9b-8479-278b8dd460cf" providerId="AD" clId="Web-{BD7691F4-2E38-D7C8-A885-E22280E929AE}" dt="2021-02-10T09:15:30.408" v="383" actId="1076"/>
          <ac:spMkLst>
            <pc:docMk/>
            <pc:sldMk cId="1796635861" sldId="261"/>
            <ac:spMk id="192" creationId="{ACEFEBFA-395A-452F-A41A-5C0AB724D85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AE0E1-A7EC-446A-ABFB-A1F54F52AFB7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E2F699D-0B30-4DC7-950B-9F397D4C42CD}">
      <dgm:prSet phldrT="[Text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Character devices</a:t>
          </a:r>
          <a:endParaRPr lang="fr-FR" dirty="0"/>
        </a:p>
      </dgm:t>
    </dgm:pt>
    <dgm:pt modelId="{A303B0C7-2862-4036-BB8A-81D263812181}" type="parTrans" cxnId="{7B35BEB6-2622-4993-AA5A-B73A30908ADE}">
      <dgm:prSet/>
      <dgm:spPr/>
      <dgm:t>
        <a:bodyPr/>
        <a:lstStyle/>
        <a:p>
          <a:endParaRPr lang="en-US"/>
        </a:p>
      </dgm:t>
    </dgm:pt>
    <dgm:pt modelId="{AAFB3D7E-1C17-450F-BFAA-CC14B2090834}" type="sibTrans" cxnId="{7B35BEB6-2622-4993-AA5A-B73A30908ADE}">
      <dgm:prSet/>
      <dgm:spPr/>
      <dgm:t>
        <a:bodyPr/>
        <a:lstStyle/>
        <a:p>
          <a:endParaRPr lang="en-US"/>
        </a:p>
      </dgm:t>
    </dgm:pt>
    <dgm:pt modelId="{EFCA4738-40E1-4F50-8E1E-445C41D7DA13}">
      <dgm:prSet phldrT="[Text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Les plus communs</a:t>
          </a:r>
          <a:endParaRPr lang="fr-FR" dirty="0"/>
        </a:p>
      </dgm:t>
    </dgm:pt>
    <dgm:pt modelId="{FADA1ED7-5DE1-4AE0-89D1-318A80705ABD}" type="parTrans" cxnId="{29222D99-BAD9-4859-B294-8A6FECDF42CC}">
      <dgm:prSet/>
      <dgm:spPr/>
      <dgm:t>
        <a:bodyPr/>
        <a:lstStyle/>
        <a:p>
          <a:endParaRPr lang="en-US"/>
        </a:p>
      </dgm:t>
    </dgm:pt>
    <dgm:pt modelId="{771C3C7E-A6A6-49BF-B603-A9287A426B28}" type="sibTrans" cxnId="{29222D99-BAD9-4859-B294-8A6FECDF42CC}">
      <dgm:prSet/>
      <dgm:spPr/>
      <dgm:t>
        <a:bodyPr/>
        <a:lstStyle/>
        <a:p>
          <a:endParaRPr lang="en-US"/>
        </a:p>
      </dgm:t>
    </dgm:pt>
    <dgm:pt modelId="{70A53B87-E388-473A-8D10-972253EFE0CF}">
      <dgm:prSet phldrT="[Text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Communiquent par octets</a:t>
          </a:r>
          <a:endParaRPr lang="fr-FR" dirty="0"/>
        </a:p>
      </dgm:t>
    </dgm:pt>
    <dgm:pt modelId="{611E547C-CA88-4942-8E4D-B7F019CD2031}" type="parTrans" cxnId="{2D9448AE-8CD3-40ED-95B1-E6B33AEE1ACD}">
      <dgm:prSet/>
      <dgm:spPr/>
      <dgm:t>
        <a:bodyPr/>
        <a:lstStyle/>
        <a:p>
          <a:endParaRPr lang="en-US"/>
        </a:p>
      </dgm:t>
    </dgm:pt>
    <dgm:pt modelId="{7E40A352-1F2F-48B2-AD4D-0108C187251F}" type="sibTrans" cxnId="{2D9448AE-8CD3-40ED-95B1-E6B33AEE1ACD}">
      <dgm:prSet/>
      <dgm:spPr/>
      <dgm:t>
        <a:bodyPr/>
        <a:lstStyle/>
        <a:p>
          <a:endParaRPr lang="en-US"/>
        </a:p>
      </dgm:t>
    </dgm:pt>
    <dgm:pt modelId="{4F8492D4-4BE9-402F-8C38-D9903C947872}">
      <dgm:prSet phldrT="[Text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Block </a:t>
          </a:r>
          <a:r>
            <a:rPr lang="fr-FR" dirty="0" err="1">
              <a:latin typeface="Calibri Light" panose="020F0302020204030204"/>
            </a:rPr>
            <a:t>devices</a:t>
          </a:r>
          <a:endParaRPr lang="fr-FR" dirty="0" err="1"/>
        </a:p>
      </dgm:t>
    </dgm:pt>
    <dgm:pt modelId="{5F02D332-890F-4D27-AC40-083CEA9AFF20}" type="parTrans" cxnId="{F5D55275-86CE-4F0F-88EF-C42F0417C2BF}">
      <dgm:prSet/>
      <dgm:spPr/>
      <dgm:t>
        <a:bodyPr/>
        <a:lstStyle/>
        <a:p>
          <a:endParaRPr lang="en-US"/>
        </a:p>
      </dgm:t>
    </dgm:pt>
    <dgm:pt modelId="{B5E6B192-A522-44DB-9BD1-AB955ACEE0C9}" type="sibTrans" cxnId="{F5D55275-86CE-4F0F-88EF-C42F0417C2BF}">
      <dgm:prSet/>
      <dgm:spPr/>
      <dgm:t>
        <a:bodyPr/>
        <a:lstStyle/>
        <a:p>
          <a:endParaRPr lang="en-US"/>
        </a:p>
      </dgm:t>
    </dgm:pt>
    <dgm:pt modelId="{954EAAB4-6F8E-4688-802F-A31DAABA6860}">
      <dgm:prSet phldrT="[Text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Pour les </a:t>
          </a:r>
          <a:r>
            <a:rPr lang="fr-FR" dirty="0" err="1">
              <a:latin typeface="Calibri Light" panose="020F0302020204030204"/>
            </a:rPr>
            <a:t>storages</a:t>
          </a:r>
          <a:r>
            <a:rPr lang="fr-FR" dirty="0">
              <a:latin typeface="Calibri Light" panose="020F0302020204030204"/>
            </a:rPr>
            <a:t> </a:t>
          </a:r>
          <a:r>
            <a:rPr lang="fr-FR" dirty="0" err="1">
              <a:latin typeface="Calibri Light" panose="020F0302020204030204"/>
            </a:rPr>
            <a:t>devices</a:t>
          </a:r>
          <a:endParaRPr lang="fr-FR" dirty="0" err="1"/>
        </a:p>
      </dgm:t>
    </dgm:pt>
    <dgm:pt modelId="{8B76907A-3035-478E-A9D7-953F16D53A8F}" type="parTrans" cxnId="{23FCD743-FC25-4065-9339-4EA4E30328F8}">
      <dgm:prSet/>
      <dgm:spPr/>
      <dgm:t>
        <a:bodyPr/>
        <a:lstStyle/>
        <a:p>
          <a:endParaRPr lang="en-US"/>
        </a:p>
      </dgm:t>
    </dgm:pt>
    <dgm:pt modelId="{FA0C316B-D81D-40BA-96CC-2CF0E45B9D9A}" type="sibTrans" cxnId="{23FCD743-FC25-4065-9339-4EA4E30328F8}">
      <dgm:prSet/>
      <dgm:spPr/>
      <dgm:t>
        <a:bodyPr/>
        <a:lstStyle/>
        <a:p>
          <a:endParaRPr lang="en-US"/>
        </a:p>
      </dgm:t>
    </dgm:pt>
    <dgm:pt modelId="{0DD0FB41-C86D-4D16-B19E-2425EA20322F}">
      <dgm:prSet phldrT="[Text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Échangent par blocks</a:t>
          </a:r>
          <a:endParaRPr lang="fr-FR" dirty="0"/>
        </a:p>
      </dgm:t>
    </dgm:pt>
    <dgm:pt modelId="{5075F429-00D4-47C9-A070-A5729A2C68FC}" type="parTrans" cxnId="{36226DD8-D081-4EF8-9D68-5D7B7FD5CA85}">
      <dgm:prSet/>
      <dgm:spPr/>
      <dgm:t>
        <a:bodyPr/>
        <a:lstStyle/>
        <a:p>
          <a:endParaRPr lang="en-US"/>
        </a:p>
      </dgm:t>
    </dgm:pt>
    <dgm:pt modelId="{78C46BCE-AF4F-4CBA-8951-E43EEB982C52}" type="sibTrans" cxnId="{36226DD8-D081-4EF8-9D68-5D7B7FD5CA85}">
      <dgm:prSet/>
      <dgm:spPr/>
      <dgm:t>
        <a:bodyPr/>
        <a:lstStyle/>
        <a:p>
          <a:endParaRPr lang="en-US"/>
        </a:p>
      </dgm:t>
    </dgm:pt>
    <dgm:pt modelId="{E9EDD187-B3F5-4A58-B327-48FDA409278B}">
      <dgm:prSet phldrT="[Text]" phldr="0"/>
      <dgm:spPr/>
      <dgm:t>
        <a:bodyPr/>
        <a:lstStyle/>
        <a:p>
          <a:pPr algn="l" rtl="0"/>
          <a:r>
            <a:rPr lang="fr-FR" dirty="0">
              <a:latin typeface="Calibri Light" panose="020F0302020204030204"/>
            </a:rPr>
            <a:t>Network interfaces</a:t>
          </a:r>
          <a:endParaRPr lang="fr-FR" dirty="0"/>
        </a:p>
      </dgm:t>
    </dgm:pt>
    <dgm:pt modelId="{886B7787-94A7-49D8-93E2-79F1D40D1DAC}" type="parTrans" cxnId="{15764622-4460-4AB6-8BD8-CE62BC3D1645}">
      <dgm:prSet/>
      <dgm:spPr/>
      <dgm:t>
        <a:bodyPr/>
        <a:lstStyle/>
        <a:p>
          <a:endParaRPr lang="en-US"/>
        </a:p>
      </dgm:t>
    </dgm:pt>
    <dgm:pt modelId="{8236DD97-AF1B-473A-806A-CFD28FFD8775}" type="sibTrans" cxnId="{15764622-4460-4AB6-8BD8-CE62BC3D1645}">
      <dgm:prSet/>
      <dgm:spPr/>
      <dgm:t>
        <a:bodyPr/>
        <a:lstStyle/>
        <a:p>
          <a:endParaRPr lang="en-US"/>
        </a:p>
      </dgm:t>
    </dgm:pt>
    <dgm:pt modelId="{3C6EF546-D386-451E-95C5-E112B6F8C64F}">
      <dgm:prSet phldrT="[Text]" phldr="0"/>
      <dgm:spPr/>
      <dgm:t>
        <a:bodyPr/>
        <a:lstStyle/>
        <a:p>
          <a:r>
            <a:rPr lang="fr-FR" dirty="0">
              <a:latin typeface="Calibri Light" panose="020F0302020204030204"/>
            </a:rPr>
            <a:t>Gere des </a:t>
          </a:r>
          <a:r>
            <a:rPr lang="fr-FR" dirty="0" err="1">
              <a:latin typeface="Calibri Light" panose="020F0302020204030204"/>
            </a:rPr>
            <a:t>packets</a:t>
          </a:r>
          <a:endParaRPr lang="fr-FR" dirty="0" err="1"/>
        </a:p>
      </dgm:t>
    </dgm:pt>
    <dgm:pt modelId="{D2DCCEB0-5B8D-4A94-8AA8-A1C81A917631}" type="parTrans" cxnId="{F400DF57-6D52-4803-8ABE-440FE9A5843C}">
      <dgm:prSet/>
      <dgm:spPr/>
      <dgm:t>
        <a:bodyPr/>
        <a:lstStyle/>
        <a:p>
          <a:endParaRPr lang="en-US"/>
        </a:p>
      </dgm:t>
    </dgm:pt>
    <dgm:pt modelId="{14819FEB-2DEB-4262-BA8B-64EB72948DA3}" type="sibTrans" cxnId="{F400DF57-6D52-4803-8ABE-440FE9A5843C}">
      <dgm:prSet/>
      <dgm:spPr/>
      <dgm:t>
        <a:bodyPr/>
        <a:lstStyle/>
        <a:p>
          <a:endParaRPr lang="en-US"/>
        </a:p>
      </dgm:t>
    </dgm:pt>
    <dgm:pt modelId="{2C30CA9D-D1AC-4502-9FAB-07F725A036A1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Toutes les connections réseaux y passe</a:t>
          </a:r>
        </a:p>
      </dgm:t>
    </dgm:pt>
    <dgm:pt modelId="{54D63364-62D8-4A39-9AFD-D3C15CF4ACB4}" type="parTrans" cxnId="{F79F780A-1067-49AB-B5DB-27587EE12432}">
      <dgm:prSet/>
      <dgm:spPr/>
    </dgm:pt>
    <dgm:pt modelId="{614DAF44-CCD0-49B5-83A0-8ACCC0709B40}" type="sibTrans" cxnId="{F79F780A-1067-49AB-B5DB-27587EE12432}">
      <dgm:prSet/>
      <dgm:spPr/>
    </dgm:pt>
    <dgm:pt modelId="{5E6D0DF1-B86E-4263-A8F5-7071FC1CF98F}" type="pres">
      <dgm:prSet presAssocID="{072AE0E1-A7EC-446A-ABFB-A1F54F52AFB7}" presName="theList" presStyleCnt="0">
        <dgm:presLayoutVars>
          <dgm:dir/>
          <dgm:animLvl val="lvl"/>
          <dgm:resizeHandles val="exact"/>
        </dgm:presLayoutVars>
      </dgm:prSet>
      <dgm:spPr/>
    </dgm:pt>
    <dgm:pt modelId="{C729759C-00D3-440E-8EF5-6A70CA33D630}" type="pres">
      <dgm:prSet presAssocID="{4E2F699D-0B30-4DC7-950B-9F397D4C42CD}" presName="compNode" presStyleCnt="0"/>
      <dgm:spPr/>
    </dgm:pt>
    <dgm:pt modelId="{5248802B-4A17-4315-8F5B-A3100DD86042}" type="pres">
      <dgm:prSet presAssocID="{4E2F699D-0B30-4DC7-950B-9F397D4C42CD}" presName="aNode" presStyleLbl="bgShp" presStyleIdx="0" presStyleCnt="3"/>
      <dgm:spPr/>
    </dgm:pt>
    <dgm:pt modelId="{C14DC0C8-ED8A-4B95-9FC1-44900AE09371}" type="pres">
      <dgm:prSet presAssocID="{4E2F699D-0B30-4DC7-950B-9F397D4C42CD}" presName="textNode" presStyleLbl="bgShp" presStyleIdx="0" presStyleCnt="3"/>
      <dgm:spPr/>
    </dgm:pt>
    <dgm:pt modelId="{2975288E-B757-4E84-A192-5BF16997838D}" type="pres">
      <dgm:prSet presAssocID="{4E2F699D-0B30-4DC7-950B-9F397D4C42CD}" presName="compChildNode" presStyleCnt="0"/>
      <dgm:spPr/>
    </dgm:pt>
    <dgm:pt modelId="{99519B44-F285-4D1A-9832-DD4CB9C7F727}" type="pres">
      <dgm:prSet presAssocID="{4E2F699D-0B30-4DC7-950B-9F397D4C42CD}" presName="theInnerList" presStyleCnt="0"/>
      <dgm:spPr/>
    </dgm:pt>
    <dgm:pt modelId="{35CB5EBA-3E12-44BA-9AFD-5785E2174578}" type="pres">
      <dgm:prSet presAssocID="{EFCA4738-40E1-4F50-8E1E-445C41D7DA13}" presName="childNode" presStyleLbl="node1" presStyleIdx="0" presStyleCnt="6">
        <dgm:presLayoutVars>
          <dgm:bulletEnabled val="1"/>
        </dgm:presLayoutVars>
      </dgm:prSet>
      <dgm:spPr/>
    </dgm:pt>
    <dgm:pt modelId="{E55A75DE-2852-463C-B0EE-343CF0437429}" type="pres">
      <dgm:prSet presAssocID="{EFCA4738-40E1-4F50-8E1E-445C41D7DA13}" presName="aSpace2" presStyleCnt="0"/>
      <dgm:spPr/>
    </dgm:pt>
    <dgm:pt modelId="{117D11B6-266B-4D78-9427-72E241A2BDAD}" type="pres">
      <dgm:prSet presAssocID="{70A53B87-E388-473A-8D10-972253EFE0CF}" presName="childNode" presStyleLbl="node1" presStyleIdx="1" presStyleCnt="6">
        <dgm:presLayoutVars>
          <dgm:bulletEnabled val="1"/>
        </dgm:presLayoutVars>
      </dgm:prSet>
      <dgm:spPr/>
    </dgm:pt>
    <dgm:pt modelId="{91353536-311C-4AEC-A3C7-80848FA15897}" type="pres">
      <dgm:prSet presAssocID="{4E2F699D-0B30-4DC7-950B-9F397D4C42CD}" presName="aSpace" presStyleCnt="0"/>
      <dgm:spPr/>
    </dgm:pt>
    <dgm:pt modelId="{AAC055BD-19A2-4C58-9F0F-034FAAB432FE}" type="pres">
      <dgm:prSet presAssocID="{4F8492D4-4BE9-402F-8C38-D9903C947872}" presName="compNode" presStyleCnt="0"/>
      <dgm:spPr/>
    </dgm:pt>
    <dgm:pt modelId="{AB9F64E6-7335-46EC-AA6F-A5079FC4D1CE}" type="pres">
      <dgm:prSet presAssocID="{4F8492D4-4BE9-402F-8C38-D9903C947872}" presName="aNode" presStyleLbl="bgShp" presStyleIdx="1" presStyleCnt="3"/>
      <dgm:spPr/>
    </dgm:pt>
    <dgm:pt modelId="{D7BBDD5C-B598-4259-B3E3-E561449E2BD3}" type="pres">
      <dgm:prSet presAssocID="{4F8492D4-4BE9-402F-8C38-D9903C947872}" presName="textNode" presStyleLbl="bgShp" presStyleIdx="1" presStyleCnt="3"/>
      <dgm:spPr/>
    </dgm:pt>
    <dgm:pt modelId="{95FD41BE-ACFD-49D1-85AA-9A49FE3562A1}" type="pres">
      <dgm:prSet presAssocID="{4F8492D4-4BE9-402F-8C38-D9903C947872}" presName="compChildNode" presStyleCnt="0"/>
      <dgm:spPr/>
    </dgm:pt>
    <dgm:pt modelId="{ED910C43-1C5A-4A99-9B98-9082FA5268DB}" type="pres">
      <dgm:prSet presAssocID="{4F8492D4-4BE9-402F-8C38-D9903C947872}" presName="theInnerList" presStyleCnt="0"/>
      <dgm:spPr/>
    </dgm:pt>
    <dgm:pt modelId="{D96BA697-A2A2-48D8-BD41-DCE77CAD255F}" type="pres">
      <dgm:prSet presAssocID="{954EAAB4-6F8E-4688-802F-A31DAABA6860}" presName="childNode" presStyleLbl="node1" presStyleIdx="2" presStyleCnt="6">
        <dgm:presLayoutVars>
          <dgm:bulletEnabled val="1"/>
        </dgm:presLayoutVars>
      </dgm:prSet>
      <dgm:spPr/>
    </dgm:pt>
    <dgm:pt modelId="{1B7E0C14-9DB9-4001-9430-AD902CD15FA1}" type="pres">
      <dgm:prSet presAssocID="{954EAAB4-6F8E-4688-802F-A31DAABA6860}" presName="aSpace2" presStyleCnt="0"/>
      <dgm:spPr/>
    </dgm:pt>
    <dgm:pt modelId="{DB6E0381-E29A-4404-9601-24278D3F3393}" type="pres">
      <dgm:prSet presAssocID="{0DD0FB41-C86D-4D16-B19E-2425EA20322F}" presName="childNode" presStyleLbl="node1" presStyleIdx="3" presStyleCnt="6">
        <dgm:presLayoutVars>
          <dgm:bulletEnabled val="1"/>
        </dgm:presLayoutVars>
      </dgm:prSet>
      <dgm:spPr/>
    </dgm:pt>
    <dgm:pt modelId="{34640099-D86C-4992-A34D-BA73CE937A53}" type="pres">
      <dgm:prSet presAssocID="{4F8492D4-4BE9-402F-8C38-D9903C947872}" presName="aSpace" presStyleCnt="0"/>
      <dgm:spPr/>
    </dgm:pt>
    <dgm:pt modelId="{AE22BA29-EB55-4137-8935-11202F5DDFD3}" type="pres">
      <dgm:prSet presAssocID="{E9EDD187-B3F5-4A58-B327-48FDA409278B}" presName="compNode" presStyleCnt="0"/>
      <dgm:spPr/>
    </dgm:pt>
    <dgm:pt modelId="{3E824C49-0B78-4E77-98C2-A0FA07E8EEE5}" type="pres">
      <dgm:prSet presAssocID="{E9EDD187-B3F5-4A58-B327-48FDA409278B}" presName="aNode" presStyleLbl="bgShp" presStyleIdx="2" presStyleCnt="3"/>
      <dgm:spPr/>
    </dgm:pt>
    <dgm:pt modelId="{E67D4548-631D-4F02-9388-C7355EDF767F}" type="pres">
      <dgm:prSet presAssocID="{E9EDD187-B3F5-4A58-B327-48FDA409278B}" presName="textNode" presStyleLbl="bgShp" presStyleIdx="2" presStyleCnt="3"/>
      <dgm:spPr/>
    </dgm:pt>
    <dgm:pt modelId="{8592854A-3E5A-4D79-A859-9BC365AFE590}" type="pres">
      <dgm:prSet presAssocID="{E9EDD187-B3F5-4A58-B327-48FDA409278B}" presName="compChildNode" presStyleCnt="0"/>
      <dgm:spPr/>
    </dgm:pt>
    <dgm:pt modelId="{68D359F4-16BE-4A71-A68F-6926FBAEC26D}" type="pres">
      <dgm:prSet presAssocID="{E9EDD187-B3F5-4A58-B327-48FDA409278B}" presName="theInnerList" presStyleCnt="0"/>
      <dgm:spPr/>
    </dgm:pt>
    <dgm:pt modelId="{6D43D27E-4BD5-4207-924D-09F3992E62D4}" type="pres">
      <dgm:prSet presAssocID="{2C30CA9D-D1AC-4502-9FAB-07F725A036A1}" presName="childNode" presStyleLbl="node1" presStyleIdx="4" presStyleCnt="6">
        <dgm:presLayoutVars>
          <dgm:bulletEnabled val="1"/>
        </dgm:presLayoutVars>
      </dgm:prSet>
      <dgm:spPr/>
    </dgm:pt>
    <dgm:pt modelId="{B99C96C4-B075-4A5D-8517-85BDC1A06C6B}" type="pres">
      <dgm:prSet presAssocID="{2C30CA9D-D1AC-4502-9FAB-07F725A036A1}" presName="aSpace2" presStyleCnt="0"/>
      <dgm:spPr/>
    </dgm:pt>
    <dgm:pt modelId="{1BB49D66-B624-4D43-9426-F1CAC6930A18}" type="pres">
      <dgm:prSet presAssocID="{3C6EF546-D386-451E-95C5-E112B6F8C64F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F79F780A-1067-49AB-B5DB-27587EE12432}" srcId="{E9EDD187-B3F5-4A58-B327-48FDA409278B}" destId="{2C30CA9D-D1AC-4502-9FAB-07F725A036A1}" srcOrd="0" destOrd="0" parTransId="{54D63364-62D8-4A39-9AFD-D3C15CF4ACB4}" sibTransId="{614DAF44-CCD0-49B5-83A0-8ACCC0709B40}"/>
    <dgm:cxn modelId="{15764622-4460-4AB6-8BD8-CE62BC3D1645}" srcId="{072AE0E1-A7EC-446A-ABFB-A1F54F52AFB7}" destId="{E9EDD187-B3F5-4A58-B327-48FDA409278B}" srcOrd="2" destOrd="0" parTransId="{886B7787-94A7-49D8-93E2-79F1D40D1DAC}" sibTransId="{8236DD97-AF1B-473A-806A-CFD28FFD8775}"/>
    <dgm:cxn modelId="{F5D3F92A-DB70-4AC9-A5B6-E9F96A305CC2}" type="presOf" srcId="{0DD0FB41-C86D-4D16-B19E-2425EA20322F}" destId="{DB6E0381-E29A-4404-9601-24278D3F3393}" srcOrd="0" destOrd="0" presId="urn:microsoft.com/office/officeart/2005/8/layout/lProcess2"/>
    <dgm:cxn modelId="{23FCD743-FC25-4065-9339-4EA4E30328F8}" srcId="{4F8492D4-4BE9-402F-8C38-D9903C947872}" destId="{954EAAB4-6F8E-4688-802F-A31DAABA6860}" srcOrd="0" destOrd="0" parTransId="{8B76907A-3035-478E-A9D7-953F16D53A8F}" sibTransId="{FA0C316B-D81D-40BA-96CC-2CF0E45B9D9A}"/>
    <dgm:cxn modelId="{40AF5044-2A5B-4923-95D7-6F35A0CDDEBE}" type="presOf" srcId="{70A53B87-E388-473A-8D10-972253EFE0CF}" destId="{117D11B6-266B-4D78-9427-72E241A2BDAD}" srcOrd="0" destOrd="0" presId="urn:microsoft.com/office/officeart/2005/8/layout/lProcess2"/>
    <dgm:cxn modelId="{4A6EA852-18C4-47BC-BB81-FE6274519870}" type="presOf" srcId="{4E2F699D-0B30-4DC7-950B-9F397D4C42CD}" destId="{5248802B-4A17-4315-8F5B-A3100DD86042}" srcOrd="0" destOrd="0" presId="urn:microsoft.com/office/officeart/2005/8/layout/lProcess2"/>
    <dgm:cxn modelId="{E0774B74-C647-46A4-BCF3-FB962FCF4465}" type="presOf" srcId="{2C30CA9D-D1AC-4502-9FAB-07F725A036A1}" destId="{6D43D27E-4BD5-4207-924D-09F3992E62D4}" srcOrd="0" destOrd="0" presId="urn:microsoft.com/office/officeart/2005/8/layout/lProcess2"/>
    <dgm:cxn modelId="{F5D55275-86CE-4F0F-88EF-C42F0417C2BF}" srcId="{072AE0E1-A7EC-446A-ABFB-A1F54F52AFB7}" destId="{4F8492D4-4BE9-402F-8C38-D9903C947872}" srcOrd="1" destOrd="0" parTransId="{5F02D332-890F-4D27-AC40-083CEA9AFF20}" sibTransId="{B5E6B192-A522-44DB-9BD1-AB955ACEE0C9}"/>
    <dgm:cxn modelId="{F400DF57-6D52-4803-8ABE-440FE9A5843C}" srcId="{E9EDD187-B3F5-4A58-B327-48FDA409278B}" destId="{3C6EF546-D386-451E-95C5-E112B6F8C64F}" srcOrd="1" destOrd="0" parTransId="{D2DCCEB0-5B8D-4A94-8AA8-A1C81A917631}" sibTransId="{14819FEB-2DEB-4262-BA8B-64EB72948DA3}"/>
    <dgm:cxn modelId="{5B209F7A-1A97-4627-B9A1-3F61075693D3}" type="presOf" srcId="{EFCA4738-40E1-4F50-8E1E-445C41D7DA13}" destId="{35CB5EBA-3E12-44BA-9AFD-5785E2174578}" srcOrd="0" destOrd="0" presId="urn:microsoft.com/office/officeart/2005/8/layout/lProcess2"/>
    <dgm:cxn modelId="{6E0EC08C-30A8-4B25-B5B5-BBFB94923C07}" type="presOf" srcId="{E9EDD187-B3F5-4A58-B327-48FDA409278B}" destId="{3E824C49-0B78-4E77-98C2-A0FA07E8EEE5}" srcOrd="0" destOrd="0" presId="urn:microsoft.com/office/officeart/2005/8/layout/lProcess2"/>
    <dgm:cxn modelId="{29222D99-BAD9-4859-B294-8A6FECDF42CC}" srcId="{4E2F699D-0B30-4DC7-950B-9F397D4C42CD}" destId="{EFCA4738-40E1-4F50-8E1E-445C41D7DA13}" srcOrd="0" destOrd="0" parTransId="{FADA1ED7-5DE1-4AE0-89D1-318A80705ABD}" sibTransId="{771C3C7E-A6A6-49BF-B603-A9287A426B28}"/>
    <dgm:cxn modelId="{983CFD99-781A-4104-AE08-2ACECB001C34}" type="presOf" srcId="{954EAAB4-6F8E-4688-802F-A31DAABA6860}" destId="{D96BA697-A2A2-48D8-BD41-DCE77CAD255F}" srcOrd="0" destOrd="0" presId="urn:microsoft.com/office/officeart/2005/8/layout/lProcess2"/>
    <dgm:cxn modelId="{3BF8ED9F-6839-4090-ADD8-F670890D3529}" type="presOf" srcId="{4F8492D4-4BE9-402F-8C38-D9903C947872}" destId="{AB9F64E6-7335-46EC-AA6F-A5079FC4D1CE}" srcOrd="0" destOrd="0" presId="urn:microsoft.com/office/officeart/2005/8/layout/lProcess2"/>
    <dgm:cxn modelId="{2D9448AE-8CD3-40ED-95B1-E6B33AEE1ACD}" srcId="{4E2F699D-0B30-4DC7-950B-9F397D4C42CD}" destId="{70A53B87-E388-473A-8D10-972253EFE0CF}" srcOrd="1" destOrd="0" parTransId="{611E547C-CA88-4942-8E4D-B7F019CD2031}" sibTransId="{7E40A352-1F2F-48B2-AD4D-0108C187251F}"/>
    <dgm:cxn modelId="{7B35BEB6-2622-4993-AA5A-B73A30908ADE}" srcId="{072AE0E1-A7EC-446A-ABFB-A1F54F52AFB7}" destId="{4E2F699D-0B30-4DC7-950B-9F397D4C42CD}" srcOrd="0" destOrd="0" parTransId="{A303B0C7-2862-4036-BB8A-81D263812181}" sibTransId="{AAFB3D7E-1C17-450F-BFAA-CC14B2090834}"/>
    <dgm:cxn modelId="{C8772BD7-6136-4CFC-B2AE-CA63AF7ABE6F}" type="presOf" srcId="{E9EDD187-B3F5-4A58-B327-48FDA409278B}" destId="{E67D4548-631D-4F02-9388-C7355EDF767F}" srcOrd="1" destOrd="0" presId="urn:microsoft.com/office/officeart/2005/8/layout/lProcess2"/>
    <dgm:cxn modelId="{36226DD8-D081-4EF8-9D68-5D7B7FD5CA85}" srcId="{4F8492D4-4BE9-402F-8C38-D9903C947872}" destId="{0DD0FB41-C86D-4D16-B19E-2425EA20322F}" srcOrd="1" destOrd="0" parTransId="{5075F429-00D4-47C9-A070-A5729A2C68FC}" sibTransId="{78C46BCE-AF4F-4CBA-8951-E43EEB982C52}"/>
    <dgm:cxn modelId="{BFD530D9-E04C-4C43-ACB7-EC40A56F353A}" type="presOf" srcId="{4E2F699D-0B30-4DC7-950B-9F397D4C42CD}" destId="{C14DC0C8-ED8A-4B95-9FC1-44900AE09371}" srcOrd="1" destOrd="0" presId="urn:microsoft.com/office/officeart/2005/8/layout/lProcess2"/>
    <dgm:cxn modelId="{028FB5E2-E7C0-437E-B53C-E00EEE53A798}" type="presOf" srcId="{4F8492D4-4BE9-402F-8C38-D9903C947872}" destId="{D7BBDD5C-B598-4259-B3E3-E561449E2BD3}" srcOrd="1" destOrd="0" presId="urn:microsoft.com/office/officeart/2005/8/layout/lProcess2"/>
    <dgm:cxn modelId="{57B134EA-DEF2-4DCD-BC06-9587CA02C9F3}" type="presOf" srcId="{072AE0E1-A7EC-446A-ABFB-A1F54F52AFB7}" destId="{5E6D0DF1-B86E-4263-A8F5-7071FC1CF98F}" srcOrd="0" destOrd="0" presId="urn:microsoft.com/office/officeart/2005/8/layout/lProcess2"/>
    <dgm:cxn modelId="{506EC3EF-7E9E-4426-9513-B5451B12A319}" type="presOf" srcId="{3C6EF546-D386-451E-95C5-E112B6F8C64F}" destId="{1BB49D66-B624-4D43-9426-F1CAC6930A18}" srcOrd="0" destOrd="0" presId="urn:microsoft.com/office/officeart/2005/8/layout/lProcess2"/>
    <dgm:cxn modelId="{E35DE294-F272-4933-900A-2529F933FE6A}" type="presParOf" srcId="{5E6D0DF1-B86E-4263-A8F5-7071FC1CF98F}" destId="{C729759C-00D3-440E-8EF5-6A70CA33D630}" srcOrd="0" destOrd="0" presId="urn:microsoft.com/office/officeart/2005/8/layout/lProcess2"/>
    <dgm:cxn modelId="{552E929D-C212-4F47-A356-D1ADB21F98FC}" type="presParOf" srcId="{C729759C-00D3-440E-8EF5-6A70CA33D630}" destId="{5248802B-4A17-4315-8F5B-A3100DD86042}" srcOrd="0" destOrd="0" presId="urn:microsoft.com/office/officeart/2005/8/layout/lProcess2"/>
    <dgm:cxn modelId="{7904B2BE-27A3-49C3-88EC-E97A642DB347}" type="presParOf" srcId="{C729759C-00D3-440E-8EF5-6A70CA33D630}" destId="{C14DC0C8-ED8A-4B95-9FC1-44900AE09371}" srcOrd="1" destOrd="0" presId="urn:microsoft.com/office/officeart/2005/8/layout/lProcess2"/>
    <dgm:cxn modelId="{23D1E156-613A-4AA8-8412-437C3A165BD8}" type="presParOf" srcId="{C729759C-00D3-440E-8EF5-6A70CA33D630}" destId="{2975288E-B757-4E84-A192-5BF16997838D}" srcOrd="2" destOrd="0" presId="urn:microsoft.com/office/officeart/2005/8/layout/lProcess2"/>
    <dgm:cxn modelId="{ADEB4F1F-7D15-4C24-864A-62FD1BB14BC9}" type="presParOf" srcId="{2975288E-B757-4E84-A192-5BF16997838D}" destId="{99519B44-F285-4D1A-9832-DD4CB9C7F727}" srcOrd="0" destOrd="0" presId="urn:microsoft.com/office/officeart/2005/8/layout/lProcess2"/>
    <dgm:cxn modelId="{C10F8736-C123-4289-8940-1682DF2DAC8E}" type="presParOf" srcId="{99519B44-F285-4D1A-9832-DD4CB9C7F727}" destId="{35CB5EBA-3E12-44BA-9AFD-5785E2174578}" srcOrd="0" destOrd="0" presId="urn:microsoft.com/office/officeart/2005/8/layout/lProcess2"/>
    <dgm:cxn modelId="{3838B7D7-7D87-48A4-A51E-58CD0EA60DB7}" type="presParOf" srcId="{99519B44-F285-4D1A-9832-DD4CB9C7F727}" destId="{E55A75DE-2852-463C-B0EE-343CF0437429}" srcOrd="1" destOrd="0" presId="urn:microsoft.com/office/officeart/2005/8/layout/lProcess2"/>
    <dgm:cxn modelId="{8DE32B53-050F-46C9-95EE-F4065F75BE97}" type="presParOf" srcId="{99519B44-F285-4D1A-9832-DD4CB9C7F727}" destId="{117D11B6-266B-4D78-9427-72E241A2BDAD}" srcOrd="2" destOrd="0" presId="urn:microsoft.com/office/officeart/2005/8/layout/lProcess2"/>
    <dgm:cxn modelId="{383C8A5F-A50E-41CF-8E91-53C17A2F1FF0}" type="presParOf" srcId="{5E6D0DF1-B86E-4263-A8F5-7071FC1CF98F}" destId="{91353536-311C-4AEC-A3C7-80848FA15897}" srcOrd="1" destOrd="0" presId="urn:microsoft.com/office/officeart/2005/8/layout/lProcess2"/>
    <dgm:cxn modelId="{339862FA-6E3C-4886-8979-925E3AF2C34A}" type="presParOf" srcId="{5E6D0DF1-B86E-4263-A8F5-7071FC1CF98F}" destId="{AAC055BD-19A2-4C58-9F0F-034FAAB432FE}" srcOrd="2" destOrd="0" presId="urn:microsoft.com/office/officeart/2005/8/layout/lProcess2"/>
    <dgm:cxn modelId="{E368424D-8380-4C9B-B599-11770BE6E487}" type="presParOf" srcId="{AAC055BD-19A2-4C58-9F0F-034FAAB432FE}" destId="{AB9F64E6-7335-46EC-AA6F-A5079FC4D1CE}" srcOrd="0" destOrd="0" presId="urn:microsoft.com/office/officeart/2005/8/layout/lProcess2"/>
    <dgm:cxn modelId="{5C4B0A6F-D592-4FBB-910F-D02BD18DC1B2}" type="presParOf" srcId="{AAC055BD-19A2-4C58-9F0F-034FAAB432FE}" destId="{D7BBDD5C-B598-4259-B3E3-E561449E2BD3}" srcOrd="1" destOrd="0" presId="urn:microsoft.com/office/officeart/2005/8/layout/lProcess2"/>
    <dgm:cxn modelId="{20767FC5-AD3F-4F96-80F8-CE12D43D9608}" type="presParOf" srcId="{AAC055BD-19A2-4C58-9F0F-034FAAB432FE}" destId="{95FD41BE-ACFD-49D1-85AA-9A49FE3562A1}" srcOrd="2" destOrd="0" presId="urn:microsoft.com/office/officeart/2005/8/layout/lProcess2"/>
    <dgm:cxn modelId="{4229C3C5-DA67-4D5B-A7E3-402C8EA8BCEC}" type="presParOf" srcId="{95FD41BE-ACFD-49D1-85AA-9A49FE3562A1}" destId="{ED910C43-1C5A-4A99-9B98-9082FA5268DB}" srcOrd="0" destOrd="0" presId="urn:microsoft.com/office/officeart/2005/8/layout/lProcess2"/>
    <dgm:cxn modelId="{92029792-E601-4DCE-9922-C04AABDCAACB}" type="presParOf" srcId="{ED910C43-1C5A-4A99-9B98-9082FA5268DB}" destId="{D96BA697-A2A2-48D8-BD41-DCE77CAD255F}" srcOrd="0" destOrd="0" presId="urn:microsoft.com/office/officeart/2005/8/layout/lProcess2"/>
    <dgm:cxn modelId="{2203D93E-35D2-4977-8998-8867E30E868F}" type="presParOf" srcId="{ED910C43-1C5A-4A99-9B98-9082FA5268DB}" destId="{1B7E0C14-9DB9-4001-9430-AD902CD15FA1}" srcOrd="1" destOrd="0" presId="urn:microsoft.com/office/officeart/2005/8/layout/lProcess2"/>
    <dgm:cxn modelId="{4080BCE7-9743-40D4-8C35-980546D9AF2A}" type="presParOf" srcId="{ED910C43-1C5A-4A99-9B98-9082FA5268DB}" destId="{DB6E0381-E29A-4404-9601-24278D3F3393}" srcOrd="2" destOrd="0" presId="urn:microsoft.com/office/officeart/2005/8/layout/lProcess2"/>
    <dgm:cxn modelId="{1AE6B5E3-4752-4FE7-AC9D-4867DE6D48CF}" type="presParOf" srcId="{5E6D0DF1-B86E-4263-A8F5-7071FC1CF98F}" destId="{34640099-D86C-4992-A34D-BA73CE937A53}" srcOrd="3" destOrd="0" presId="urn:microsoft.com/office/officeart/2005/8/layout/lProcess2"/>
    <dgm:cxn modelId="{CBDA7AF7-1140-4CE3-911E-8B4E8CAB2F17}" type="presParOf" srcId="{5E6D0DF1-B86E-4263-A8F5-7071FC1CF98F}" destId="{AE22BA29-EB55-4137-8935-11202F5DDFD3}" srcOrd="4" destOrd="0" presId="urn:microsoft.com/office/officeart/2005/8/layout/lProcess2"/>
    <dgm:cxn modelId="{FCC759E6-D65F-4225-A1ED-62BD16284F8B}" type="presParOf" srcId="{AE22BA29-EB55-4137-8935-11202F5DDFD3}" destId="{3E824C49-0B78-4E77-98C2-A0FA07E8EEE5}" srcOrd="0" destOrd="0" presId="urn:microsoft.com/office/officeart/2005/8/layout/lProcess2"/>
    <dgm:cxn modelId="{F43653B1-0937-40B2-AAF5-76DA6A640B98}" type="presParOf" srcId="{AE22BA29-EB55-4137-8935-11202F5DDFD3}" destId="{E67D4548-631D-4F02-9388-C7355EDF767F}" srcOrd="1" destOrd="0" presId="urn:microsoft.com/office/officeart/2005/8/layout/lProcess2"/>
    <dgm:cxn modelId="{EAF39603-CA50-4474-A513-B24BEE10A19B}" type="presParOf" srcId="{AE22BA29-EB55-4137-8935-11202F5DDFD3}" destId="{8592854A-3E5A-4D79-A859-9BC365AFE590}" srcOrd="2" destOrd="0" presId="urn:microsoft.com/office/officeart/2005/8/layout/lProcess2"/>
    <dgm:cxn modelId="{79064EA2-8B02-4BB1-8DE5-ECE054DBE006}" type="presParOf" srcId="{8592854A-3E5A-4D79-A859-9BC365AFE590}" destId="{68D359F4-16BE-4A71-A68F-6926FBAEC26D}" srcOrd="0" destOrd="0" presId="urn:microsoft.com/office/officeart/2005/8/layout/lProcess2"/>
    <dgm:cxn modelId="{ADD783E4-D3D2-44AD-BBF1-935271912FF8}" type="presParOf" srcId="{68D359F4-16BE-4A71-A68F-6926FBAEC26D}" destId="{6D43D27E-4BD5-4207-924D-09F3992E62D4}" srcOrd="0" destOrd="0" presId="urn:microsoft.com/office/officeart/2005/8/layout/lProcess2"/>
    <dgm:cxn modelId="{A811169A-BB13-44F6-BB2E-DC72CA86DCF0}" type="presParOf" srcId="{68D359F4-16BE-4A71-A68F-6926FBAEC26D}" destId="{B99C96C4-B075-4A5D-8517-85BDC1A06C6B}" srcOrd="1" destOrd="0" presId="urn:microsoft.com/office/officeart/2005/8/layout/lProcess2"/>
    <dgm:cxn modelId="{18FB798B-0591-43C3-BFA0-4E925124C24C}" type="presParOf" srcId="{68D359F4-16BE-4A71-A68F-6926FBAEC26D}" destId="{1BB49D66-B624-4D43-9426-F1CAC6930A1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8802B-4A17-4315-8F5B-A3100DD86042}">
      <dsp:nvSpPr>
        <dsp:cNvPr id="0" name=""/>
        <dsp:cNvSpPr/>
      </dsp:nvSpPr>
      <dsp:spPr>
        <a:xfrm>
          <a:off x="763" y="0"/>
          <a:ext cx="1984587" cy="4176404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>
              <a:latin typeface="Calibri Light" panose="020F0302020204030204"/>
            </a:rPr>
            <a:t>Character devices</a:t>
          </a:r>
          <a:endParaRPr lang="fr-FR" sz="3400" kern="1200" dirty="0"/>
        </a:p>
      </dsp:txBody>
      <dsp:txXfrm>
        <a:off x="763" y="0"/>
        <a:ext cx="1984587" cy="1252921"/>
      </dsp:txXfrm>
    </dsp:sp>
    <dsp:sp modelId="{35CB5EBA-3E12-44BA-9AFD-5785E2174578}">
      <dsp:nvSpPr>
        <dsp:cNvPr id="0" name=""/>
        <dsp:cNvSpPr/>
      </dsp:nvSpPr>
      <dsp:spPr>
        <a:xfrm>
          <a:off x="199222" y="1254144"/>
          <a:ext cx="1587669" cy="12592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Calibri Light" panose="020F0302020204030204"/>
            </a:rPr>
            <a:t> Les plus communs</a:t>
          </a:r>
          <a:endParaRPr lang="fr-FR" sz="1700" kern="1200" dirty="0"/>
        </a:p>
      </dsp:txBody>
      <dsp:txXfrm>
        <a:off x="236104" y="1291026"/>
        <a:ext cx="1513905" cy="1185478"/>
      </dsp:txXfrm>
    </dsp:sp>
    <dsp:sp modelId="{117D11B6-266B-4D78-9427-72E241A2BDAD}">
      <dsp:nvSpPr>
        <dsp:cNvPr id="0" name=""/>
        <dsp:cNvSpPr/>
      </dsp:nvSpPr>
      <dsp:spPr>
        <a:xfrm>
          <a:off x="199222" y="2707117"/>
          <a:ext cx="1587669" cy="12592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Calibri Light" panose="020F0302020204030204"/>
            </a:rPr>
            <a:t> Communiquent par octets</a:t>
          </a:r>
          <a:endParaRPr lang="fr-FR" sz="1700" kern="1200" dirty="0"/>
        </a:p>
      </dsp:txBody>
      <dsp:txXfrm>
        <a:off x="236104" y="2743999"/>
        <a:ext cx="1513905" cy="1185478"/>
      </dsp:txXfrm>
    </dsp:sp>
    <dsp:sp modelId="{AB9F64E6-7335-46EC-AA6F-A5079FC4D1CE}">
      <dsp:nvSpPr>
        <dsp:cNvPr id="0" name=""/>
        <dsp:cNvSpPr/>
      </dsp:nvSpPr>
      <dsp:spPr>
        <a:xfrm>
          <a:off x="2134194" y="0"/>
          <a:ext cx="1984587" cy="4176404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>
              <a:latin typeface="Calibri Light" panose="020F0302020204030204"/>
            </a:rPr>
            <a:t>Block </a:t>
          </a:r>
          <a:r>
            <a:rPr lang="fr-FR" sz="3400" kern="1200" dirty="0" err="1">
              <a:latin typeface="Calibri Light" panose="020F0302020204030204"/>
            </a:rPr>
            <a:t>devices</a:t>
          </a:r>
          <a:endParaRPr lang="fr-FR" sz="3400" kern="1200" dirty="0" err="1"/>
        </a:p>
      </dsp:txBody>
      <dsp:txXfrm>
        <a:off x="2134194" y="0"/>
        <a:ext cx="1984587" cy="1252921"/>
      </dsp:txXfrm>
    </dsp:sp>
    <dsp:sp modelId="{D96BA697-A2A2-48D8-BD41-DCE77CAD255F}">
      <dsp:nvSpPr>
        <dsp:cNvPr id="0" name=""/>
        <dsp:cNvSpPr/>
      </dsp:nvSpPr>
      <dsp:spPr>
        <a:xfrm>
          <a:off x="2332653" y="1254144"/>
          <a:ext cx="1587669" cy="12592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Calibri Light" panose="020F0302020204030204"/>
            </a:rPr>
            <a:t> Pour les </a:t>
          </a:r>
          <a:r>
            <a:rPr lang="fr-FR" sz="1700" kern="1200" dirty="0" err="1">
              <a:latin typeface="Calibri Light" panose="020F0302020204030204"/>
            </a:rPr>
            <a:t>storages</a:t>
          </a:r>
          <a:r>
            <a:rPr lang="fr-FR" sz="1700" kern="1200" dirty="0">
              <a:latin typeface="Calibri Light" panose="020F0302020204030204"/>
            </a:rPr>
            <a:t> </a:t>
          </a:r>
          <a:r>
            <a:rPr lang="fr-FR" sz="1700" kern="1200" dirty="0" err="1">
              <a:latin typeface="Calibri Light" panose="020F0302020204030204"/>
            </a:rPr>
            <a:t>devices</a:t>
          </a:r>
          <a:endParaRPr lang="fr-FR" sz="1700" kern="1200" dirty="0" err="1"/>
        </a:p>
      </dsp:txBody>
      <dsp:txXfrm>
        <a:off x="2369535" y="1291026"/>
        <a:ext cx="1513905" cy="1185478"/>
      </dsp:txXfrm>
    </dsp:sp>
    <dsp:sp modelId="{DB6E0381-E29A-4404-9601-24278D3F3393}">
      <dsp:nvSpPr>
        <dsp:cNvPr id="0" name=""/>
        <dsp:cNvSpPr/>
      </dsp:nvSpPr>
      <dsp:spPr>
        <a:xfrm>
          <a:off x="2332653" y="2707117"/>
          <a:ext cx="1587669" cy="12592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Calibri Light" panose="020F0302020204030204"/>
            </a:rPr>
            <a:t> Échangent par blocks</a:t>
          </a:r>
          <a:endParaRPr lang="fr-FR" sz="1700" kern="1200" dirty="0"/>
        </a:p>
      </dsp:txBody>
      <dsp:txXfrm>
        <a:off x="2369535" y="2743999"/>
        <a:ext cx="1513905" cy="1185478"/>
      </dsp:txXfrm>
    </dsp:sp>
    <dsp:sp modelId="{3E824C49-0B78-4E77-98C2-A0FA07E8EEE5}">
      <dsp:nvSpPr>
        <dsp:cNvPr id="0" name=""/>
        <dsp:cNvSpPr/>
      </dsp:nvSpPr>
      <dsp:spPr>
        <a:xfrm>
          <a:off x="4267626" y="0"/>
          <a:ext cx="1984587" cy="4176404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>
              <a:latin typeface="Calibri Light" panose="020F0302020204030204"/>
            </a:rPr>
            <a:t>Network interfaces</a:t>
          </a:r>
          <a:endParaRPr lang="fr-FR" sz="3400" kern="1200" dirty="0"/>
        </a:p>
      </dsp:txBody>
      <dsp:txXfrm>
        <a:off x="4267626" y="0"/>
        <a:ext cx="1984587" cy="1252921"/>
      </dsp:txXfrm>
    </dsp:sp>
    <dsp:sp modelId="{6D43D27E-4BD5-4207-924D-09F3992E62D4}">
      <dsp:nvSpPr>
        <dsp:cNvPr id="0" name=""/>
        <dsp:cNvSpPr/>
      </dsp:nvSpPr>
      <dsp:spPr>
        <a:xfrm>
          <a:off x="4466085" y="1254144"/>
          <a:ext cx="1587669" cy="12592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Calibri Light" panose="020F0302020204030204"/>
            </a:rPr>
            <a:t>Toutes les connections réseaux y passe</a:t>
          </a:r>
        </a:p>
      </dsp:txBody>
      <dsp:txXfrm>
        <a:off x="4502967" y="1291026"/>
        <a:ext cx="1513905" cy="1185478"/>
      </dsp:txXfrm>
    </dsp:sp>
    <dsp:sp modelId="{1BB49D66-B624-4D43-9426-F1CAC6930A18}">
      <dsp:nvSpPr>
        <dsp:cNvPr id="0" name=""/>
        <dsp:cNvSpPr/>
      </dsp:nvSpPr>
      <dsp:spPr>
        <a:xfrm>
          <a:off x="4466085" y="2707117"/>
          <a:ext cx="1587669" cy="12592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Calibri Light" panose="020F0302020204030204"/>
            </a:rPr>
            <a:t>Gere des </a:t>
          </a:r>
          <a:r>
            <a:rPr lang="fr-FR" sz="1700" kern="1200" dirty="0" err="1">
              <a:latin typeface="Calibri Light" panose="020F0302020204030204"/>
            </a:rPr>
            <a:t>packets</a:t>
          </a:r>
          <a:endParaRPr lang="fr-FR" sz="1700" kern="1200" dirty="0" err="1"/>
        </a:p>
      </dsp:txBody>
      <dsp:txXfrm>
        <a:off x="4502967" y="2743999"/>
        <a:ext cx="1513905" cy="1185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31570 4583 16383 0 0,'-5'-19'0'0'0,"-1"-15"0"0"0,-5-35 0 0 0,0-15 0 0 0,2 3 0 0 0,2 5 0 0 0,3 11 0 0 0,1 11 0 0 0,2 12 0 0 0,1 7 0 0 0,9 0 0 0 0,14-3 0 0 0,11 5 0 0 0,9 8 0 0 0,8 9 0 0 0,-2 6 0 0 0,-3 15 0 0 0,-5 10 0 0 0,-1 13 0 0 0,-2 11 0 0 0,-7 3 0 0 0,-10 4 0 0 0,-7-1 0 0 0,-7-3 0 0 0,-5-5 0 0 0,-2-4 0 0 0,-1-2 0 0 0,-1-3 0 0 0,-4 0 0 0 0,-6-6 0 0 0,-6-6 0 0 0,-4-6 0 0 0,-3-5 0 0 0,-3-3 0 0 0,0-2 0 0 0,-5-1 0 0 0,-11-19 0 0 0,1-20 0 0 0,10-12 0 0 0,9-17 0 0 0,8-1 0 0 0,13 2 0 0 0,6 9 0 0 0,17 3 0 0 0,19 4 0 0 0,7 4 0 0 0,11 12 0 0 0,-1 11 0 0 0,0 10 0 0 0,-5 8 0 0 0,-1 14 0 0 0,-1 11 0 0 0,2 25 0 0 0,-9 15 0 0 0,-11 7 0 0 0,-11 2 0 0 0,-9-1 0 0 0,-6-8 0 0 0,-9-8 0 0 0,-8-8 0 0 0,-11 2 0 0 0,-7-1 0 0 0,-3 1 0 0 0,-5-6 0 0 0,-5-6 0 0 0,-6-3 0 0 0,3-7 0 0 0,2-7 0 0 0,6-5 0 0 0,4-6 0 0 0,3-3 0 0 0,2-1 0 0 0,-3-1 0 0 0,-1-5 0 0 0,0-6 0 0 0,-3-25 0 0 0,4-19 0 0 0,8-11 0 0 0,22-6 0 0 0,16 7 0 0 0,24 7 0 0 0,10 14 0 0 0,7 13 0 0 0,12 27 0 0 0,5 23 0 0 0,-11 14 0 0 0,-10 10 0 0 0,-15 8 0 0 0,-12 0 0 0 0,-12-4 0 0 0,-6-5 0 0 0,-6-5 0 0 0,-1-4 0 0 0,-7-3 0 0 0,-5-1 0 0 0,-16-6 0 0 0,-11-6 0 0 0,-18-11 0 0 0,-18-20 0 0 0,-10-31 0 0 0,10-36 0 0 0,8-17 0 0 0,16-2 0 0 0,17 11 0 0 0,14 18 0 0 0,20 43 0 0 0,10 41 0 0 0,4 32 0 0 0,0 14 0 0 0,-3 6 0 0 0,-3-3 0 0 0,-3-8 0 0 0,-1-2 0 0 0,-2-7 0 0 0,-1-14 0 0 0,-1-18 0 0 0,1-15 0 0 0,-1-2 0 0 0,-13 8 0 0 0,-5 14 0 0 0,1 18 0 0 0,4 7 0 0 0,-1-3 0 0 0,2-4 0 0 0,4-3 0 0 0,3-7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31406 4444 16383 0 0,'0'-4'0'0'0,"0"-26"0"0"0,0-26 0 0 0,0-45 0 0 0,0-29 0 0 0,0 2 0 0 0,0 20 0 0 0,0 22 0 0 0,0 40 0 0 0,0 52 0 0 0,0 43 0 0 0,0 41 0 0 0,0 43 0 0 0,0 17 0 0 0,0 12 0 0 0,0-17 0 0 0,0-25 0 0 0,0-27 0 0 0,0-25 0 0 0,0-20 0 0 0,0-12 0 0 0,5-46 0 0 0,1-31 0 0 0,0-12 0 0 0,-1-7 0 0 0,-2-26 0 0 0,4-17 0 0 0,0 4 0 0 0,0 15 0 0 0,-3 16 0 0 0,14 25 0 0 0,16 34 0 0 0,22 46 0 0 0,6 36 0 0 0,-3 19 0 0 0,-2 3 0 0 0,-6 0 0 0 0,-12-7 0 0 0,-13-14 0 0 0,-10-10 0 0 0,20-67 0 0 0,8-47 0 0 0,-2-30 0 0 0,-10-43 0 0 0,-9-23 0 0 0,-9-2 0 0 0,-7 16 0 0 0,-5 25 0 0 0,-2 26 0 0 0,-6 27 0 0 0,-7 41 0 0 0,-10 51 0 0 0,-6 48 0 0 0,-3 36 0 0 0,-1 16 0 0 0,6-5 0 0 0,7-17 0 0 0,7-22 0 0 0,6-24 0 0 0,3-18 0 0 0,-1-19 0 0 0,0-23 0 0 0,0-28 0 0 0,2-16 0 0 0,5-11 0 0 0,8-7 0 0 0,11 0 0 0 0,7 4 0 0 0,7 11 0 0 0,4 12 0 0 0,-2 9 0 0 0,-1 8 0 0 0,2-9 0 0 0,0-6 0 0 0,2 1 0 0 0,4-5 0 0 0,3-3 0 0 0,9-6 0 0 0,-1 4 0 0 0,3 2 0 0 0,8 7 0 0 0,-5 6 0 0 0,-2 7 0 0 0,-2 14 0 0 0,-1 16 0 0 0,-6 14 0 0 0,-11 6 0 0 0,-13 5 0 0 0,-10 0 0 0 0,-8-3 0 0 0,-5 0 0 0 0,-4-1 0 0 0,-15 0 0 0 0,-14-1 0 0 0,-12-7 0 0 0,-8-10 0 0 0,-4-9 0 0 0,-3-6 0 0 0,3-5 0 0 0,-2-3 0 0 0,-6-15 0 0 0,7-20 0 0 0,9-26 0 0 0,16-27 0 0 0,14-3 0 0 0,9 9 0 0 0,7 14 0 0 0,6 10 0 0 0,13 4 0 0 0,17 3 0 0 0,12 10 0 0 0,6 11 0 0 0,9 17 0 0 0,-7 14 0 0 0,-3 16 0 0 0,-1 16 0 0 0,-1 6 0 0 0,-4 5 0 0 0,-5 11 0 0 0,-5 4 0 0 0,-9-3 0 0 0,-10-7 0 0 0,-7-6 0 0 0,-5-6 0 0 0,-5-5 0 0 0,-2-3 0 0 0,0-2 0 0 0,-6-5 0 0 0,-14-21 0 0 0,-10-19 0 0 0,1-12 0 0 0,-3 18 0 0 0,-1 30 0 0 0,0 16 0 0 0,2 17 0 0 0,5 4 0 0 0,9-3 0 0 0,6-5 0 0 0,1-6 0 0 0,3-5 0 0 0,-3-5 0 0 0,-8-11 0 0 0,-2-15 0 0 0,4-16 0 0 0,4-22 0 0 0,5-18 0 0 0,3-15 0 0 0,-2-34 0 0 0,0-4 0 0 0,6 6 0 0 0,4 15 0 0 0,0 17 0 0 0,5 20 0 0 0,6 17 0 0 0,5 15 0 0 0,8 8 0 0 0,10 6 0 0 0,7 12 0 0 0,6 19 0 0 0,-1 12 0 0 0,-9 14 0 0 0,-11 11 0 0 0,-11 3 0 0 0,-8-1 0 0 0,-10 1 0 0 0,-15-1 0 0 0,-10-9 0 0 0,-5-5 0 0 0,3-7 0 0 0,1-8 0 0 0,5-5 0 0 0,1-5 0 0 0,-18-31 0 0 0,-4-20 0 0 0,5-39 0 0 0,10-33 0 0 0,9-20 0 0 0,7-19 0 0 0,6-5 0 0 0,4 1 0 0 0,2 0 0 0 0,0 19 0 0 0,-4 48 0 0 0,-6 58 0 0 0,-6 41 0 0 0,-6 28 0 0 0,-4 19 0 0 0,-2 6 0 0 0,4-8 0 0 0,0-11 0 0 0,5-13 0 0 0,5-9 0 0 0,5-9 0 0 0,-1-9 0 0 0,-3-9 0 0 0,-5-8 0 0 0,-13-4 0 0 0,-12-4 0 0 0,-25-6 0 0 0,-7-7 0 0 0,-9-19 0 0 0,-1-15 0 0 0,11-8 0 0 0,12-4 0 0 0,16 4 0 0 0,12 10 0 0 0,7 32 0 0 0,-2 42 0 0 0,3 34 0 0 0,7 21 0 0 0,7 5 0 0 0,-1-8 0 0 0,3-12 0 0 0,2-15 0 0 0,3-10 0 0 0,2-9 0 0 0,1-5 0 0 0,1-32 0 0 0,0-24 0 0 0,1-36 0 0 0,-1-27 0 0 0,0-2 0 0 0,1-9 0 0 0,-1 8 0 0 0,0 14 0 0 0,0 17 0 0 0,9 64 0 0 0,9 75 0 0 0,0 42 0 0 0,-3 10 0 0 0,-3-12 0 0 0,-5-21 0 0 0,-2-23 0 0 0,-3-20 0 0 0,-2-18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30463 11089 16383 0 0,'9'0'0'0'0,"17"0"0"0"0,19 0 0 0 0,15 0 0 0 0,11 0 0 0 0,4-4 0 0 0,2-3 0 0 0,-6 1 0 0 0,-3 2 0 0 0,-6 0 0 0 0,-2 7 0 0 0,0 2 0 0 0,3 5 0 0 0,0 1 0 0 0,9-2 0 0 0,5-1 0 0 0,-5-4 0 0 0,3-1 0 0 0,-5-2 0 0 0,-2 0 0 0 0,-2 3 0 0 0,1 2 0 0 0,-6 0 0 0 0,-4-2 0 0 0,-2-1 0 0 0,-6-1 0 0 0,-7-1 0 0 0,-6-1 0 0 0,-3 0 0 0 0,-4 0 0 0 0,-2 0 0 0 0,-1 0 0 0 0,1-1 0 0 0,-1 1 0 0 0,1 0 0 0 0,-5 5 0 0 0,-6 6 0 0 0,-20 10 0 0 0,-32 2 0 0 0,-20-3 0 0 0,-23-5 0 0 0,-8 0 0 0 0,-12-3 0 0 0,-4 1 0 0 0,-3-1 0 0 0,8-3 0 0 0,1-3 0 0 0,13-2 0 0 0,11-3 0 0 0,13 0 0 0 0,3-2 0 0 0,7 1 0 0 0,7-1 0 0 0,5 1 0 0 0,6 0 0 0 0,3-1 0 0 0,2 1 0 0 0,0 0 0 0 0,1 0 0 0 0,0 0 0 0 0,0 0 0 0 0,-1 0 0 0 0,0 0 0 0 0,-1 0 0 0 0,1 0 0 0 0,-5 0 0 0 0,-2 0 0 0 0,1 0 0 0 0,0 0 0 0 0,2 0 0 0 0,2 0 0 0 0,0 0 0 0 0,1 0 0 0 0,24-9 0 0 0,22-8 0 0 0,22-1 0 0 0,18-3 0 0 0,13 4 0 0 0,9 3 0 0 0,14 5 0 0 0,9 4 0 0 0,12 2 0 0 0,22 2 0 0 0,3 1 0 0 0,-9 6 0 0 0,-17 1 0 0 0,-19 0 0 0 0,-16-2 0 0 0,-16-1 0 0 0,-15-2 0 0 0,-39 9 0 0 0,-35 2 0 0 0,-50-1 0 0 0,-27-3 0 0 0,-18-3 0 0 0,1-2 0 0 0,-2-2 0 0 0,6-1 0 0 0,3-1 0 0 0,8 0 0 0 0,12-1 0 0 0,12 0 0 0 0,6 1 0 0 0,12 0 0 0 0,11 0 0 0 0,10 0 0 0 0,7-1 0 0 0,5 1 0 0 0,4 1 0 0 0,0-1 0 0 0,1 0 0 0 0,0 0 0 0 0,-1 0 0 0 0,-1 0 0 0 0,0 0 0 0 0,0 0 0 0 0,0 0 0 0 0,-1 0 0 0 0,1 0 0 0 0,-1 0 0 0 0,1 0 0 0 0,-1 0 0 0 0,1 0 0 0 0,4-5 0 0 0,6-6 0 0 0,11-10 0 0 0,16-7 0 0 0,15-3 0 0 0,13-1 0 0 0,5 5 0 0 0,4 2 0 0 0,-1 6 0 0 0,-4 1 0 0 0,-4 4 0 0 0,-4 4 0 0 0,-3 4 0 0 0,-3 3 0 0 0,0 2 0 0 0,-1 1 0 0 0,4 0 0 0 0,2 1 0 0 0,0 0 0 0 0,-2-1 0 0 0,0 1 0 0 0,-1-1 0 0 0,-2 0 0 0 0,0 0 0 0 0,0 0 0 0 0,-1 0 0 0 0,0 0 0 0 0,5 0 0 0 0,2 0 0 0 0,-1 0 0 0 0,-1 0 0 0 0,-1 0 0 0 0,3 0 0 0 0,1 0 0 0 0,-1 0 0 0 0,-2 0 0 0 0,-1 0 0 0 0,-2 0 0 0 0,-1 0 0 0 0,0 0 0 0 0,0 0 0 0 0,-1 0 0 0 0,0 0 0 0 0,0 0 0 0 0,0 0 0 0 0,1 0 0 0 0,-1 0 0 0 0,1 0 0 0 0,-1 0 0 0 0,1 0 0 0 0,4 0 0 0 0,1 0 0 0 0,1 0 0 0 0,3 0 0 0 0,5 0 0 0 0,-1 0 0 0 0,3 0 0 0 0,3 0 0 0 0,3 0 0 0 0,-2 0 0 0 0,-5 0 0 0 0,-5-4 0 0 0,-5-3 0 0 0,-2 1 0 0 0,-3 2 0 0 0,0 0 0 0 0,-11 2 0 0 0,-17 1 0 0 0,-23 1 0 0 0,-16 0 0 0 0,-7 0 0 0 0,-9 0 0 0 0,0 0 0 0 0,-1 0 0 0 0,1 1 0 0 0,0-1 0 0 0,0 0 0 0 0,5 0 0 0 0,6 0 0 0 0,1 0 0 0 0,3 0 0 0 0,4 0 0 0 0,4 0 0 0 0,-3 0 0 0 0,-4 0 0 0 0,-1 0 0 0 0,-2 0 0 0 0,-4 4 0 0 0,-3 7 0 0 0,-3 6 0 0 0,3 5 0 0 0,0-2 0 0 0,0 1 0 0 0,3 1 0 0 0,0 2 0 0 0,3 1 0 0 0,0 2 0 0 0,-3 0 0 0 0,3 0 0 0 0,-2-4 0 0 0,-2 4 0 0 0,3-4 0 0 0,3-5 0 0 0,0-1 0 0 0,2-4 0 0 0,3-3 0 0 0,3-4 0 0 0,12-3 0 0 0,14-2 0 0 0,22-1 0 0 0,18-1 0 0 0,13-4 0 0 0,12-2 0 0 0,6 0 0 0 0,2 2 0 0 0,2 2 0 0 0,1 0 0 0 0,-3-2 0 0 0,-4-2 0 0 0,-2 1 0 0 0,-2 1 0 0 0,-2 2 0 0 0,3 1 0 0 0,-3 2 0 0 0,-6-1 0 0 0,-8 1 0 0 0,-6 1 0 0 0,-4-1 0 0 0,-8 5 0 0 0,-7 6 0 0 0,-27 11 0 0 0,-24 5 0 0 0,-21 0 0 0 0,-15-6 0 0 0,-20-6 0 0 0,-16-6 0 0 0,-6-4 0 0 0,3-4 0 0 0,15-1 0 0 0,10-1 0 0 0,14 0 0 0 0,15 0 0 0 0,11 0 0 0 0,9 1 0 0 0,6-1 0 0 0,3 1 0 0 0,11 0 0 0 0,21 0 0 0 0,25 0 0 0 0,20-9 0 0 0,11-4 0 0 0,5 1 0 0 0,-1 3 0 0 0,-1 2 0 0 0,-7 3 0 0 0,-10 2 0 0 0,-7 1 0 0 0,-6 1 0 0 0,-10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11DDA-8FD8-4E47-A433-05E85A237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cs typeface="Calibri Light"/>
              </a:rPr>
              <a:t>Les drivers Linux</a:t>
            </a: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8ABCF-C0F7-42A2-BA95-9A762DAFC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cs typeface="Calibri"/>
              </a:rPr>
              <a:t>Kezako ?</a:t>
            </a:r>
          </a:p>
        </p:txBody>
      </p:sp>
    </p:spTree>
    <p:extLst>
      <p:ext uri="{BB962C8B-B14F-4D97-AF65-F5344CB8AC3E}">
        <p14:creationId xmlns:p14="http://schemas.microsoft.com/office/powerpoint/2010/main" val="4094351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046B-E1F5-41D4-AEBC-ADB92043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50" y="657922"/>
            <a:ext cx="4806184" cy="428191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Comment fonctionne un système Linux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CE21DF4-0289-43C5-8927-F40D7EFF4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46" t="3338" r="13243" b="1113"/>
          <a:stretch/>
        </p:blipFill>
        <p:spPr>
          <a:xfrm>
            <a:off x="4758693" y="4743"/>
            <a:ext cx="7436224" cy="685475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EFCB78-1BC7-4364-B6D8-D418D5864863}"/>
                  </a:ext>
                </a:extLst>
              </p14:cNvPr>
              <p14:cNvContentPartPr/>
              <p14:nvPr/>
            </p14:nvContentPartPr>
            <p14:xfrm>
              <a:off x="11608951" y="1036225"/>
              <a:ext cx="276224" cy="314324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EFCB78-1BC7-4364-B6D8-D418D58648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91554" y="1018337"/>
                <a:ext cx="311373" cy="350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DEC58DB-D30B-4A01-A988-C994DD747C5B}"/>
                  </a:ext>
                </a:extLst>
              </p14:cNvPr>
              <p14:cNvContentPartPr/>
              <p14:nvPr/>
            </p14:nvContentPartPr>
            <p14:xfrm>
              <a:off x="11607414" y="1057466"/>
              <a:ext cx="542925" cy="409574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EC58DB-D30B-4A01-A988-C994DD747C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44947" y="994482"/>
                <a:ext cx="667501" cy="535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16448D0-EE35-4753-9750-536B6D2AC630}"/>
                  </a:ext>
                </a:extLst>
              </p14:cNvPr>
              <p14:cNvContentPartPr/>
              <p14:nvPr/>
            </p14:nvContentPartPr>
            <p14:xfrm>
              <a:off x="11155762" y="3760088"/>
              <a:ext cx="771525" cy="17145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16448D0-EE35-4753-9750-536B6D2AC6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92993" y="3697283"/>
                <a:ext cx="896705" cy="297421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7156E6D-12A7-44F1-9233-08A6E07DBFB3}"/>
              </a:ext>
            </a:extLst>
          </p:cNvPr>
          <p:cNvSpPr txBox="1"/>
          <p:nvPr/>
        </p:nvSpPr>
        <p:spPr>
          <a:xfrm>
            <a:off x="10820401" y="12908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cs typeface="Calibri"/>
              </a:rPr>
              <a:t>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A5E113-5C4A-4D3E-B1C4-7C36A69D8F18}"/>
              </a:ext>
            </a:extLst>
          </p:cNvPr>
          <p:cNvSpPr txBox="1"/>
          <p:nvPr/>
        </p:nvSpPr>
        <p:spPr>
          <a:xfrm>
            <a:off x="11068280" y="35768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cs typeface="Calibri"/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1590607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A7F80-817B-42A7-ABC0-1B714170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 kernel modulaire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69D4539D-BF98-4B6C-9C37-9F8F96701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198" y="2427541"/>
            <a:ext cx="783850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9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Straight Connector 22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2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F5627-AAF5-4D50-BFAE-8B8EEFE1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ea typeface="+mj-lt"/>
                <a:cs typeface="+mj-lt"/>
              </a:rPr>
              <a:t>Les </a:t>
            </a:r>
            <a:r>
              <a:rPr lang="en-US" sz="5400" b="1" dirty="0" err="1">
                <a:solidFill>
                  <a:schemeClr val="bg1"/>
                </a:solidFill>
                <a:ea typeface="+mj-lt"/>
                <a:cs typeface="+mj-lt"/>
              </a:rPr>
              <a:t>différents</a:t>
            </a:r>
            <a:r>
              <a:rPr lang="en-US" sz="5400" b="1" dirty="0">
                <a:solidFill>
                  <a:schemeClr val="bg1"/>
                </a:solidFill>
                <a:ea typeface="+mj-lt"/>
                <a:cs typeface="+mj-lt"/>
              </a:rPr>
              <a:t> drivers</a:t>
            </a:r>
            <a:endParaRPr lang="en-US" b="1" dirty="0">
              <a:solidFill>
                <a:schemeClr val="bg1"/>
              </a:solidFill>
              <a:cs typeface="Calibri Light" panose="020F0302020204030204"/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1F30D756-C605-4005-BF3D-B2AFB2EA1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3606599"/>
              </p:ext>
            </p:extLst>
          </p:nvPr>
        </p:nvGraphicFramePr>
        <p:xfrm>
          <a:off x="3048866" y="2493448"/>
          <a:ext cx="6252977" cy="4176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286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Straight Connector 22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2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F5627-AAF5-4D50-BFAE-8B8EEFE1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 pratique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7" name="Picture 2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FB506DA-1DCE-4FE2-820F-59283501F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87"/>
          <a:stretch/>
        </p:blipFill>
        <p:spPr>
          <a:xfrm>
            <a:off x="558165" y="2717544"/>
            <a:ext cx="11077694" cy="356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9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Les drivers Linux</vt:lpstr>
      <vt:lpstr>Comment fonctionne un système Linux</vt:lpstr>
      <vt:lpstr>Un kernel modulaire</vt:lpstr>
      <vt:lpstr>Les différents drivers</vt:lpstr>
      <vt:lpstr>En pratique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241</cp:revision>
  <dcterms:created xsi:type="dcterms:W3CDTF">2013-07-15T20:26:40Z</dcterms:created>
  <dcterms:modified xsi:type="dcterms:W3CDTF">2021-02-10T10:28:36Z</dcterms:modified>
</cp:coreProperties>
</file>