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4"/>
  </p:sldMasterIdLst>
  <p:notesMasterIdLst>
    <p:notesMasterId r:id="rId17"/>
  </p:notesMasterIdLst>
  <p:handoutMasterIdLst>
    <p:handoutMasterId r:id="rId18"/>
  </p:handoutMasterIdLst>
  <p:sldIdLst>
    <p:sldId id="286" r:id="rId5"/>
    <p:sldId id="288" r:id="rId6"/>
    <p:sldId id="260" r:id="rId7"/>
    <p:sldId id="298" r:id="rId8"/>
    <p:sldId id="292" r:id="rId9"/>
    <p:sldId id="290" r:id="rId10"/>
    <p:sldId id="289" r:id="rId11"/>
    <p:sldId id="294" r:id="rId12"/>
    <p:sldId id="299" r:id="rId13"/>
    <p:sldId id="296" r:id="rId14"/>
    <p:sldId id="262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222A4-1C57-1D47-851E-CB5AA736A35D}">
          <p14:sldIdLst/>
        </p14:section>
        <p14:section name="samples" id="{BFDA4D76-A139-5E4B-AB71-B8F3814EF7C7}">
          <p14:sldIdLst>
            <p14:sldId id="286"/>
            <p14:sldId id="288"/>
            <p14:sldId id="260"/>
            <p14:sldId id="298"/>
            <p14:sldId id="292"/>
            <p14:sldId id="290"/>
            <p14:sldId id="289"/>
            <p14:sldId id="294"/>
            <p14:sldId id="299"/>
            <p14:sldId id="296"/>
            <p14:sldId id="26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62" autoAdjust="0"/>
    <p:restoredTop sz="85794" autoAdjust="0"/>
  </p:normalViewPr>
  <p:slideViewPr>
    <p:cSldViewPr snapToGrid="0">
      <p:cViewPr varScale="1">
        <p:scale>
          <a:sx n="92" d="100"/>
          <a:sy n="92" d="100"/>
        </p:scale>
        <p:origin x="200" y="2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5108A-97B6-3542-BB60-C84C2F06A855}" type="doc">
      <dgm:prSet loTypeId="urn:microsoft.com/office/officeart/2008/layout/VerticalCircle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C41DE-3623-3540-8A68-ED54D0A5A5CF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52F347AB-8CC1-144E-9191-5AD348717654}" type="parTrans" cxnId="{544BD1D1-C1C9-EA46-981D-322BDCE85681}">
      <dgm:prSet/>
      <dgm:spPr/>
      <dgm:t>
        <a:bodyPr/>
        <a:lstStyle/>
        <a:p>
          <a:endParaRPr lang="en-US"/>
        </a:p>
      </dgm:t>
    </dgm:pt>
    <dgm:pt modelId="{A3A35ABE-ABF4-0444-85A9-DE156A2A2BE2}" type="sibTrans" cxnId="{544BD1D1-C1C9-EA46-981D-322BDCE85681}">
      <dgm:prSet/>
      <dgm:spPr/>
      <dgm:t>
        <a:bodyPr/>
        <a:lstStyle/>
        <a:p>
          <a:endParaRPr lang="en-US"/>
        </a:p>
      </dgm:t>
    </dgm:pt>
    <dgm:pt modelId="{683310AE-395C-F24B-B6C4-2C4831B382C2}">
      <dgm:prSet phldrT="[Text]"/>
      <dgm:spPr/>
      <dgm:t>
        <a:bodyPr/>
        <a:lstStyle/>
        <a:p>
          <a:r>
            <a:rPr lang="en-US" dirty="0"/>
            <a:t>Mean: 16,050</a:t>
          </a:r>
        </a:p>
      </dgm:t>
    </dgm:pt>
    <dgm:pt modelId="{3CA7E999-F8DD-C548-A29F-0AC5F1B3075D}" type="parTrans" cxnId="{EAC0F290-9E60-0C47-8C14-626C7EF8E762}">
      <dgm:prSet/>
      <dgm:spPr/>
      <dgm:t>
        <a:bodyPr/>
        <a:lstStyle/>
        <a:p>
          <a:endParaRPr lang="en-US"/>
        </a:p>
      </dgm:t>
    </dgm:pt>
    <dgm:pt modelId="{45792823-44EE-244C-BEE1-4CF14DD9490D}" type="sibTrans" cxnId="{EAC0F290-9E60-0C47-8C14-626C7EF8E762}">
      <dgm:prSet/>
      <dgm:spPr/>
      <dgm:t>
        <a:bodyPr/>
        <a:lstStyle/>
        <a:p>
          <a:endParaRPr lang="en-US"/>
        </a:p>
      </dgm:t>
    </dgm:pt>
    <dgm:pt modelId="{9DF60370-DFB4-AD4D-A602-BA910CE07572}">
      <dgm:prSet phldrT="[Text]"/>
      <dgm:spPr/>
      <dgm:t>
        <a:bodyPr/>
        <a:lstStyle/>
        <a:p>
          <a:r>
            <a:rPr lang="en-US" dirty="0"/>
            <a:t>Median: 15,000</a:t>
          </a:r>
        </a:p>
      </dgm:t>
    </dgm:pt>
    <dgm:pt modelId="{938C2AA5-5B8E-344F-8021-B2CFE3DCE2A0}" type="parTrans" cxnId="{ADC9FBA3-F3BE-C145-B756-660DDF6A45FA}">
      <dgm:prSet/>
      <dgm:spPr/>
      <dgm:t>
        <a:bodyPr/>
        <a:lstStyle/>
        <a:p>
          <a:endParaRPr lang="en-US"/>
        </a:p>
      </dgm:t>
    </dgm:pt>
    <dgm:pt modelId="{83499B42-6B37-FB47-AA82-D443CF5433E9}" type="sibTrans" cxnId="{ADC9FBA3-F3BE-C145-B756-660DDF6A45FA}">
      <dgm:prSet/>
      <dgm:spPr/>
      <dgm:t>
        <a:bodyPr/>
        <a:lstStyle/>
        <a:p>
          <a:endParaRPr lang="en-US"/>
        </a:p>
      </dgm:t>
    </dgm:pt>
    <dgm:pt modelId="{F58F6073-C94D-7849-BF63-F081733D19A3}">
      <dgm:prSet phldrT="[Text]"/>
      <dgm:spPr/>
      <dgm:t>
        <a:bodyPr/>
        <a:lstStyle/>
        <a:p>
          <a:r>
            <a:rPr lang="en-US" dirty="0"/>
            <a:t>Fully Paid</a:t>
          </a:r>
        </a:p>
      </dgm:t>
    </dgm:pt>
    <dgm:pt modelId="{C0358C65-6837-3F46-85C1-65DE11AAEAB2}" type="parTrans" cxnId="{C8404B6F-E4E6-7E4C-9CD6-6A956D158BE0}">
      <dgm:prSet/>
      <dgm:spPr/>
      <dgm:t>
        <a:bodyPr/>
        <a:lstStyle/>
        <a:p>
          <a:endParaRPr lang="en-US"/>
        </a:p>
      </dgm:t>
    </dgm:pt>
    <dgm:pt modelId="{43AAA1C1-504D-A744-8EA6-B6E58436C21D}" type="sibTrans" cxnId="{C8404B6F-E4E6-7E4C-9CD6-6A956D158BE0}">
      <dgm:prSet/>
      <dgm:spPr/>
      <dgm:t>
        <a:bodyPr/>
        <a:lstStyle/>
        <a:p>
          <a:endParaRPr lang="en-US"/>
        </a:p>
      </dgm:t>
    </dgm:pt>
    <dgm:pt modelId="{2973B774-2280-5342-AAB9-D9A471EE1F48}">
      <dgm:prSet phldrT="[Text]"/>
      <dgm:spPr/>
      <dgm:t>
        <a:bodyPr/>
        <a:lstStyle/>
        <a:p>
          <a:r>
            <a:rPr lang="en-US" dirty="0"/>
            <a:t>Mean: 12,000</a:t>
          </a:r>
        </a:p>
        <a:p>
          <a:r>
            <a:rPr lang="en-US" dirty="0"/>
            <a:t>Median: 12,000</a:t>
          </a:r>
        </a:p>
      </dgm:t>
    </dgm:pt>
    <dgm:pt modelId="{359A003E-01FF-294C-8EDA-6771D055A0FC}" type="parTrans" cxnId="{972E4854-9656-5445-A9F5-775A7AB24FBE}">
      <dgm:prSet/>
      <dgm:spPr/>
      <dgm:t>
        <a:bodyPr/>
        <a:lstStyle/>
        <a:p>
          <a:endParaRPr lang="en-US"/>
        </a:p>
      </dgm:t>
    </dgm:pt>
    <dgm:pt modelId="{23C7B0A3-CADE-CE41-8148-5432926B672E}" type="sibTrans" cxnId="{972E4854-9656-5445-A9F5-775A7AB24FBE}">
      <dgm:prSet/>
      <dgm:spPr/>
      <dgm:t>
        <a:bodyPr/>
        <a:lstStyle/>
        <a:p>
          <a:endParaRPr lang="en-US"/>
        </a:p>
      </dgm:t>
    </dgm:pt>
    <dgm:pt modelId="{13EDCDF5-9372-D74F-88B5-A739EB0B773B}">
      <dgm:prSet phldrT="[Text]"/>
      <dgm:spPr/>
      <dgm:t>
        <a:bodyPr/>
        <a:lstStyle/>
        <a:p>
          <a:endParaRPr lang="en-US" dirty="0"/>
        </a:p>
      </dgm:t>
    </dgm:pt>
    <dgm:pt modelId="{D6128A54-B074-A442-A7F8-41C63EA6FDCE}" type="parTrans" cxnId="{50677E70-0F25-324D-AD88-C958B8106B14}">
      <dgm:prSet/>
      <dgm:spPr/>
      <dgm:t>
        <a:bodyPr/>
        <a:lstStyle/>
        <a:p>
          <a:endParaRPr lang="en-US"/>
        </a:p>
      </dgm:t>
    </dgm:pt>
    <dgm:pt modelId="{E946EE24-6440-9B4B-9FD2-2AC13425C8F3}" type="sibTrans" cxnId="{50677E70-0F25-324D-AD88-C958B8106B14}">
      <dgm:prSet/>
      <dgm:spPr/>
      <dgm:t>
        <a:bodyPr/>
        <a:lstStyle/>
        <a:p>
          <a:endParaRPr lang="en-US"/>
        </a:p>
      </dgm:t>
    </dgm:pt>
    <dgm:pt modelId="{DF4FCD88-DE01-124D-98B7-9BBF0573A9F2}" type="pres">
      <dgm:prSet presAssocID="{ED75108A-97B6-3542-BB60-C84C2F06A855}" presName="Name0" presStyleCnt="0">
        <dgm:presLayoutVars>
          <dgm:dir/>
        </dgm:presLayoutVars>
      </dgm:prSet>
      <dgm:spPr/>
    </dgm:pt>
    <dgm:pt modelId="{8ADC1EA1-5501-9A43-BC30-325BDB30961F}" type="pres">
      <dgm:prSet presAssocID="{61CC41DE-3623-3540-8A68-ED54D0A5A5CF}" presName="withChildren" presStyleCnt="0"/>
      <dgm:spPr/>
    </dgm:pt>
    <dgm:pt modelId="{80B20EC7-29B0-3B4F-99FE-31E4BE8DF0D0}" type="pres">
      <dgm:prSet presAssocID="{61CC41DE-3623-3540-8A68-ED54D0A5A5CF}" presName="bigCircle" presStyleLbl="vennNode1" presStyleIdx="0" presStyleCnt="6" custScaleY="86305"/>
      <dgm:spPr/>
    </dgm:pt>
    <dgm:pt modelId="{BF3D46D3-7312-8449-8B37-8C7CA780E80F}" type="pres">
      <dgm:prSet presAssocID="{61CC41DE-3623-3540-8A68-ED54D0A5A5CF}" presName="medCircle" presStyleLbl="vennNode1" presStyleIdx="1" presStyleCnt="6"/>
      <dgm:spPr/>
    </dgm:pt>
    <dgm:pt modelId="{D7B5C021-E3EF-CE47-ACAD-176DC10F8F75}" type="pres">
      <dgm:prSet presAssocID="{61CC41DE-3623-3540-8A68-ED54D0A5A5CF}" presName="txLvl1" presStyleLbl="revTx" presStyleIdx="0" presStyleCnt="6"/>
      <dgm:spPr/>
    </dgm:pt>
    <dgm:pt modelId="{2033DB9E-0EE0-EF43-90A5-CB447412122B}" type="pres">
      <dgm:prSet presAssocID="{61CC41DE-3623-3540-8A68-ED54D0A5A5CF}" presName="lin" presStyleCnt="0"/>
      <dgm:spPr/>
    </dgm:pt>
    <dgm:pt modelId="{A17729DB-0409-C349-B059-AF627D25A7B8}" type="pres">
      <dgm:prSet presAssocID="{683310AE-395C-F24B-B6C4-2C4831B382C2}" presName="txLvl2" presStyleLbl="revTx" presStyleIdx="1" presStyleCnt="6"/>
      <dgm:spPr/>
    </dgm:pt>
    <dgm:pt modelId="{4F9D758C-D32E-3F41-BB36-8FA2F5B6E287}" type="pres">
      <dgm:prSet presAssocID="{45792823-44EE-244C-BEE1-4CF14DD9490D}" presName="smCircle" presStyleLbl="vennNode1" presStyleIdx="2" presStyleCnt="6"/>
      <dgm:spPr/>
    </dgm:pt>
    <dgm:pt modelId="{603F9533-E819-F441-9D05-EE688BDB3AFF}" type="pres">
      <dgm:prSet presAssocID="{9DF60370-DFB4-AD4D-A602-BA910CE07572}" presName="txLvl2" presStyleLbl="revTx" presStyleIdx="2" presStyleCnt="6"/>
      <dgm:spPr/>
    </dgm:pt>
    <dgm:pt modelId="{B7725C85-65C8-EF4E-ACCF-18926CCBCE79}" type="pres">
      <dgm:prSet presAssocID="{61CC41DE-3623-3540-8A68-ED54D0A5A5CF}" presName="overlap" presStyleCnt="0"/>
      <dgm:spPr/>
    </dgm:pt>
    <dgm:pt modelId="{A443DDBD-42B0-CD48-B5D8-3414BA945210}" type="pres">
      <dgm:prSet presAssocID="{F58F6073-C94D-7849-BF63-F081733D19A3}" presName="withChildren" presStyleCnt="0"/>
      <dgm:spPr/>
    </dgm:pt>
    <dgm:pt modelId="{59C76A08-9D90-DE46-9ADB-4E9A267BB11C}" type="pres">
      <dgm:prSet presAssocID="{F58F6073-C94D-7849-BF63-F081733D19A3}" presName="bigCircle" presStyleLbl="vennNode1" presStyleIdx="3" presStyleCnt="6"/>
      <dgm:spPr/>
    </dgm:pt>
    <dgm:pt modelId="{B2FC06B1-1BDC-6440-AB1D-17008CC732C4}" type="pres">
      <dgm:prSet presAssocID="{F58F6073-C94D-7849-BF63-F081733D19A3}" presName="medCircle" presStyleLbl="vennNode1" presStyleIdx="4" presStyleCnt="6"/>
      <dgm:spPr/>
    </dgm:pt>
    <dgm:pt modelId="{8F2A0C1D-9032-164E-AF2B-8DBB83BD2293}" type="pres">
      <dgm:prSet presAssocID="{F58F6073-C94D-7849-BF63-F081733D19A3}" presName="txLvl1" presStyleLbl="revTx" presStyleIdx="3" presStyleCnt="6" custScaleX="114224"/>
      <dgm:spPr/>
    </dgm:pt>
    <dgm:pt modelId="{E4A20306-355A-E845-8385-33467DB8163A}" type="pres">
      <dgm:prSet presAssocID="{F58F6073-C94D-7849-BF63-F081733D19A3}" presName="lin" presStyleCnt="0"/>
      <dgm:spPr/>
    </dgm:pt>
    <dgm:pt modelId="{044D4E1F-A06E-674F-8E8C-1709CD0F15C9}" type="pres">
      <dgm:prSet presAssocID="{2973B774-2280-5342-AAB9-D9A471EE1F48}" presName="txLvl2" presStyleLbl="revTx" presStyleIdx="4" presStyleCnt="6"/>
      <dgm:spPr/>
    </dgm:pt>
    <dgm:pt modelId="{5CA4CBE0-7534-D849-997E-8270060C792E}" type="pres">
      <dgm:prSet presAssocID="{13EDCDF5-9372-D74F-88B5-A739EB0B773B}" presName="indentDot1" presStyleCnt="0"/>
      <dgm:spPr/>
    </dgm:pt>
    <dgm:pt modelId="{4F07F5CD-A4D4-2649-8377-D9F9AAA2F312}" type="pres">
      <dgm:prSet presAssocID="{13EDCDF5-9372-D74F-88B5-A739EB0B773B}" presName="gap1" presStyleLbl="node3" presStyleIdx="0" presStyleCnt="0"/>
      <dgm:spPr/>
    </dgm:pt>
    <dgm:pt modelId="{0EAA9F43-5708-264E-941F-7260BB4380FE}" type="pres">
      <dgm:prSet presAssocID="{13EDCDF5-9372-D74F-88B5-A739EB0B773B}" presName="smCircle1" presStyleLbl="vennNode1" presStyleIdx="5" presStyleCnt="6"/>
      <dgm:spPr/>
    </dgm:pt>
    <dgm:pt modelId="{1490BDED-10D4-F442-9BCD-D54DE991407A}" type="pres">
      <dgm:prSet presAssocID="{13EDCDF5-9372-D74F-88B5-A739EB0B773B}" presName="txLvl3" presStyleLbl="revTx" presStyleIdx="5" presStyleCnt="6">
        <dgm:presLayoutVars>
          <dgm:bulletEnabled val="1"/>
        </dgm:presLayoutVars>
      </dgm:prSet>
      <dgm:spPr/>
    </dgm:pt>
  </dgm:ptLst>
  <dgm:cxnLst>
    <dgm:cxn modelId="{05314D3C-F6A2-2D42-BB3B-AB35C4BFAB15}" type="presOf" srcId="{13EDCDF5-9372-D74F-88B5-A739EB0B773B}" destId="{1490BDED-10D4-F442-9BCD-D54DE991407A}" srcOrd="0" destOrd="0" presId="urn:microsoft.com/office/officeart/2008/layout/VerticalCircleList"/>
    <dgm:cxn modelId="{972E4854-9656-5445-A9F5-775A7AB24FBE}" srcId="{F58F6073-C94D-7849-BF63-F081733D19A3}" destId="{2973B774-2280-5342-AAB9-D9A471EE1F48}" srcOrd="0" destOrd="0" parTransId="{359A003E-01FF-294C-8EDA-6771D055A0FC}" sibTransId="{23C7B0A3-CADE-CE41-8148-5432926B672E}"/>
    <dgm:cxn modelId="{1F757465-1645-054A-AC69-E2508C02113E}" type="presOf" srcId="{2973B774-2280-5342-AAB9-D9A471EE1F48}" destId="{044D4E1F-A06E-674F-8E8C-1709CD0F15C9}" srcOrd="0" destOrd="0" presId="urn:microsoft.com/office/officeart/2008/layout/VerticalCircleList"/>
    <dgm:cxn modelId="{C8404B6F-E4E6-7E4C-9CD6-6A956D158BE0}" srcId="{ED75108A-97B6-3542-BB60-C84C2F06A855}" destId="{F58F6073-C94D-7849-BF63-F081733D19A3}" srcOrd="1" destOrd="0" parTransId="{C0358C65-6837-3F46-85C1-65DE11AAEAB2}" sibTransId="{43AAA1C1-504D-A744-8EA6-B6E58436C21D}"/>
    <dgm:cxn modelId="{50677E70-0F25-324D-AD88-C958B8106B14}" srcId="{2973B774-2280-5342-AAB9-D9A471EE1F48}" destId="{13EDCDF5-9372-D74F-88B5-A739EB0B773B}" srcOrd="0" destOrd="0" parTransId="{D6128A54-B074-A442-A7F8-41C63EA6FDCE}" sibTransId="{E946EE24-6440-9B4B-9FD2-2AC13425C8F3}"/>
    <dgm:cxn modelId="{EAC0F290-9E60-0C47-8C14-626C7EF8E762}" srcId="{61CC41DE-3623-3540-8A68-ED54D0A5A5CF}" destId="{683310AE-395C-F24B-B6C4-2C4831B382C2}" srcOrd="0" destOrd="0" parTransId="{3CA7E999-F8DD-C548-A29F-0AC5F1B3075D}" sibTransId="{45792823-44EE-244C-BEE1-4CF14DD9490D}"/>
    <dgm:cxn modelId="{336E5894-D2EC-294A-9772-1613B54E6571}" type="presOf" srcId="{ED75108A-97B6-3542-BB60-C84C2F06A855}" destId="{DF4FCD88-DE01-124D-98B7-9BBF0573A9F2}" srcOrd="0" destOrd="0" presId="urn:microsoft.com/office/officeart/2008/layout/VerticalCircleList"/>
    <dgm:cxn modelId="{5FA0949D-F722-B346-922A-2005B4E790E3}" type="presOf" srcId="{61CC41DE-3623-3540-8A68-ED54D0A5A5CF}" destId="{D7B5C021-E3EF-CE47-ACAD-176DC10F8F75}" srcOrd="0" destOrd="0" presId="urn:microsoft.com/office/officeart/2008/layout/VerticalCircleList"/>
    <dgm:cxn modelId="{ADC9FBA3-F3BE-C145-B756-660DDF6A45FA}" srcId="{61CC41DE-3623-3540-8A68-ED54D0A5A5CF}" destId="{9DF60370-DFB4-AD4D-A602-BA910CE07572}" srcOrd="1" destOrd="0" parTransId="{938C2AA5-5B8E-344F-8021-B2CFE3DCE2A0}" sibTransId="{83499B42-6B37-FB47-AA82-D443CF5433E9}"/>
    <dgm:cxn modelId="{C873E4CD-283B-4643-8B3E-39B75EA55AEC}" type="presOf" srcId="{9DF60370-DFB4-AD4D-A602-BA910CE07572}" destId="{603F9533-E819-F441-9D05-EE688BDB3AFF}" srcOrd="0" destOrd="0" presId="urn:microsoft.com/office/officeart/2008/layout/VerticalCircleList"/>
    <dgm:cxn modelId="{544BD1D1-C1C9-EA46-981D-322BDCE85681}" srcId="{ED75108A-97B6-3542-BB60-C84C2F06A855}" destId="{61CC41DE-3623-3540-8A68-ED54D0A5A5CF}" srcOrd="0" destOrd="0" parTransId="{52F347AB-8CC1-144E-9191-5AD348717654}" sibTransId="{A3A35ABE-ABF4-0444-85A9-DE156A2A2BE2}"/>
    <dgm:cxn modelId="{C5CFFCDC-B267-364C-8249-6BAFFBD2C46B}" type="presOf" srcId="{F58F6073-C94D-7849-BF63-F081733D19A3}" destId="{8F2A0C1D-9032-164E-AF2B-8DBB83BD2293}" srcOrd="0" destOrd="0" presId="urn:microsoft.com/office/officeart/2008/layout/VerticalCircleList"/>
    <dgm:cxn modelId="{C62819F7-36E8-1F47-A908-1C6D9ED43B0E}" type="presOf" srcId="{683310AE-395C-F24B-B6C4-2C4831B382C2}" destId="{A17729DB-0409-C349-B059-AF627D25A7B8}" srcOrd="0" destOrd="0" presId="urn:microsoft.com/office/officeart/2008/layout/VerticalCircleList"/>
    <dgm:cxn modelId="{D00BE8C9-0A72-FB42-8726-8BA8745D381C}" type="presParOf" srcId="{DF4FCD88-DE01-124D-98B7-9BBF0573A9F2}" destId="{8ADC1EA1-5501-9A43-BC30-325BDB30961F}" srcOrd="0" destOrd="0" presId="urn:microsoft.com/office/officeart/2008/layout/VerticalCircleList"/>
    <dgm:cxn modelId="{DC7BA0DD-0A52-DC4B-AC9D-5FFBEC2DB800}" type="presParOf" srcId="{8ADC1EA1-5501-9A43-BC30-325BDB30961F}" destId="{80B20EC7-29B0-3B4F-99FE-31E4BE8DF0D0}" srcOrd="0" destOrd="0" presId="urn:microsoft.com/office/officeart/2008/layout/VerticalCircleList"/>
    <dgm:cxn modelId="{167EDACD-BD21-CA4E-85A0-C1C5B281FB33}" type="presParOf" srcId="{8ADC1EA1-5501-9A43-BC30-325BDB30961F}" destId="{BF3D46D3-7312-8449-8B37-8C7CA780E80F}" srcOrd="1" destOrd="0" presId="urn:microsoft.com/office/officeart/2008/layout/VerticalCircleList"/>
    <dgm:cxn modelId="{D86CD59E-483C-3B43-AB21-D5511E64C1A0}" type="presParOf" srcId="{8ADC1EA1-5501-9A43-BC30-325BDB30961F}" destId="{D7B5C021-E3EF-CE47-ACAD-176DC10F8F75}" srcOrd="2" destOrd="0" presId="urn:microsoft.com/office/officeart/2008/layout/VerticalCircleList"/>
    <dgm:cxn modelId="{C34C5011-18D8-D547-997A-E146750B83D8}" type="presParOf" srcId="{8ADC1EA1-5501-9A43-BC30-325BDB30961F}" destId="{2033DB9E-0EE0-EF43-90A5-CB447412122B}" srcOrd="3" destOrd="0" presId="urn:microsoft.com/office/officeart/2008/layout/VerticalCircleList"/>
    <dgm:cxn modelId="{B5FA74A9-CC55-634C-B915-861C6AEDE3F5}" type="presParOf" srcId="{2033DB9E-0EE0-EF43-90A5-CB447412122B}" destId="{A17729DB-0409-C349-B059-AF627D25A7B8}" srcOrd="0" destOrd="0" presId="urn:microsoft.com/office/officeart/2008/layout/VerticalCircleList"/>
    <dgm:cxn modelId="{4E84AB17-5C8D-084F-B491-D24E876C0AFE}" type="presParOf" srcId="{2033DB9E-0EE0-EF43-90A5-CB447412122B}" destId="{4F9D758C-D32E-3F41-BB36-8FA2F5B6E287}" srcOrd="1" destOrd="0" presId="urn:microsoft.com/office/officeart/2008/layout/VerticalCircleList"/>
    <dgm:cxn modelId="{DF601345-DFE2-3346-AD82-928B4B99C23B}" type="presParOf" srcId="{2033DB9E-0EE0-EF43-90A5-CB447412122B}" destId="{603F9533-E819-F441-9D05-EE688BDB3AFF}" srcOrd="2" destOrd="0" presId="urn:microsoft.com/office/officeart/2008/layout/VerticalCircleList"/>
    <dgm:cxn modelId="{6F593D2E-1D46-574B-8ED6-A792805EEA2F}" type="presParOf" srcId="{DF4FCD88-DE01-124D-98B7-9BBF0573A9F2}" destId="{B7725C85-65C8-EF4E-ACCF-18926CCBCE79}" srcOrd="1" destOrd="0" presId="urn:microsoft.com/office/officeart/2008/layout/VerticalCircleList"/>
    <dgm:cxn modelId="{4F5EDCC2-CD32-014C-9996-E643FAED50D7}" type="presParOf" srcId="{DF4FCD88-DE01-124D-98B7-9BBF0573A9F2}" destId="{A443DDBD-42B0-CD48-B5D8-3414BA945210}" srcOrd="2" destOrd="0" presId="urn:microsoft.com/office/officeart/2008/layout/VerticalCircleList"/>
    <dgm:cxn modelId="{64169612-DA41-7F41-8671-7AD4D4D7E885}" type="presParOf" srcId="{A443DDBD-42B0-CD48-B5D8-3414BA945210}" destId="{59C76A08-9D90-DE46-9ADB-4E9A267BB11C}" srcOrd="0" destOrd="0" presId="urn:microsoft.com/office/officeart/2008/layout/VerticalCircleList"/>
    <dgm:cxn modelId="{00FA80AF-4035-FB45-96AD-4A36C62A5328}" type="presParOf" srcId="{A443DDBD-42B0-CD48-B5D8-3414BA945210}" destId="{B2FC06B1-1BDC-6440-AB1D-17008CC732C4}" srcOrd="1" destOrd="0" presId="urn:microsoft.com/office/officeart/2008/layout/VerticalCircleList"/>
    <dgm:cxn modelId="{0D223F8E-5AC6-4F46-8781-0A5F97B34DD0}" type="presParOf" srcId="{A443DDBD-42B0-CD48-B5D8-3414BA945210}" destId="{8F2A0C1D-9032-164E-AF2B-8DBB83BD2293}" srcOrd="2" destOrd="0" presId="urn:microsoft.com/office/officeart/2008/layout/VerticalCircleList"/>
    <dgm:cxn modelId="{CED8B16B-962A-914D-A8EB-1096A5EE2092}" type="presParOf" srcId="{A443DDBD-42B0-CD48-B5D8-3414BA945210}" destId="{E4A20306-355A-E845-8385-33467DB8163A}" srcOrd="3" destOrd="0" presId="urn:microsoft.com/office/officeart/2008/layout/VerticalCircleList"/>
    <dgm:cxn modelId="{34D638AB-DA4C-0243-900C-C427C1FFC3F1}" type="presParOf" srcId="{E4A20306-355A-E845-8385-33467DB8163A}" destId="{044D4E1F-A06E-674F-8E8C-1709CD0F15C9}" srcOrd="0" destOrd="0" presId="urn:microsoft.com/office/officeart/2008/layout/VerticalCircleList"/>
    <dgm:cxn modelId="{192FFC19-DE1A-9446-86DF-D0503AA26B34}" type="presParOf" srcId="{E4A20306-355A-E845-8385-33467DB8163A}" destId="{5CA4CBE0-7534-D849-997E-8270060C792E}" srcOrd="1" destOrd="0" presId="urn:microsoft.com/office/officeart/2008/layout/VerticalCircleList"/>
    <dgm:cxn modelId="{CEB12CE2-2987-844D-A3E9-31E31CE87852}" type="presParOf" srcId="{5CA4CBE0-7534-D849-997E-8270060C792E}" destId="{4F07F5CD-A4D4-2649-8377-D9F9AAA2F312}" srcOrd="0" destOrd="0" presId="urn:microsoft.com/office/officeart/2008/layout/VerticalCircleList"/>
    <dgm:cxn modelId="{A0E93369-6CBA-0B43-98ED-B67E99C98181}" type="presParOf" srcId="{5CA4CBE0-7534-D849-997E-8270060C792E}" destId="{0EAA9F43-5708-264E-941F-7260BB4380FE}" srcOrd="1" destOrd="0" presId="urn:microsoft.com/office/officeart/2008/layout/VerticalCircleList"/>
    <dgm:cxn modelId="{176D79EE-C06D-E74E-99F2-4B45231D8505}" type="presParOf" srcId="{E4A20306-355A-E845-8385-33467DB8163A}" destId="{1490BDED-10D4-F442-9BCD-D54DE991407A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20EC7-29B0-3B4F-99FE-31E4BE8DF0D0}">
      <dsp:nvSpPr>
        <dsp:cNvPr id="0" name=""/>
        <dsp:cNvSpPr/>
      </dsp:nvSpPr>
      <dsp:spPr>
        <a:xfrm>
          <a:off x="1075283" y="73528"/>
          <a:ext cx="2755209" cy="23778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3D46D3-7312-8449-8B37-8C7CA780E80F}">
      <dsp:nvSpPr>
        <dsp:cNvPr id="0" name=""/>
        <dsp:cNvSpPr/>
      </dsp:nvSpPr>
      <dsp:spPr>
        <a:xfrm>
          <a:off x="1205617" y="583"/>
          <a:ext cx="495937" cy="4959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7B5C021-E3EF-CE47-ACAD-176DC10F8F75}">
      <dsp:nvSpPr>
        <dsp:cNvPr id="0" name=""/>
        <dsp:cNvSpPr/>
      </dsp:nvSpPr>
      <dsp:spPr>
        <a:xfrm>
          <a:off x="1453586" y="583"/>
          <a:ext cx="2652730" cy="49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Default</a:t>
          </a:r>
        </a:p>
      </dsp:txBody>
      <dsp:txXfrm>
        <a:off x="1453586" y="583"/>
        <a:ext cx="2652730" cy="495937"/>
      </dsp:txXfrm>
    </dsp:sp>
    <dsp:sp modelId="{A17729DB-0409-C349-B059-AF627D25A7B8}">
      <dsp:nvSpPr>
        <dsp:cNvPr id="0" name=""/>
        <dsp:cNvSpPr/>
      </dsp:nvSpPr>
      <dsp:spPr>
        <a:xfrm>
          <a:off x="1453586" y="496521"/>
          <a:ext cx="2652730" cy="383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Mean: 16,050</a:t>
          </a:r>
        </a:p>
      </dsp:txBody>
      <dsp:txXfrm>
        <a:off x="1453586" y="496521"/>
        <a:ext cx="2652730" cy="383467"/>
      </dsp:txXfrm>
    </dsp:sp>
    <dsp:sp modelId="{4F9D758C-D32E-3F41-BB36-8FA2F5B6E287}">
      <dsp:nvSpPr>
        <dsp:cNvPr id="0" name=""/>
        <dsp:cNvSpPr/>
      </dsp:nvSpPr>
      <dsp:spPr>
        <a:xfrm>
          <a:off x="1453586" y="879989"/>
          <a:ext cx="115920" cy="1159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3F9533-E819-F441-9D05-EE688BDB3AFF}">
      <dsp:nvSpPr>
        <dsp:cNvPr id="0" name=""/>
        <dsp:cNvSpPr/>
      </dsp:nvSpPr>
      <dsp:spPr>
        <a:xfrm>
          <a:off x="1453586" y="995909"/>
          <a:ext cx="2652730" cy="383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Median: 15,000</a:t>
          </a:r>
        </a:p>
      </dsp:txBody>
      <dsp:txXfrm>
        <a:off x="1453586" y="995909"/>
        <a:ext cx="2652730" cy="383467"/>
      </dsp:txXfrm>
    </dsp:sp>
    <dsp:sp modelId="{59C76A08-9D90-DE46-9ADB-4E9A267BB11C}">
      <dsp:nvSpPr>
        <dsp:cNvPr id="0" name=""/>
        <dsp:cNvSpPr/>
      </dsp:nvSpPr>
      <dsp:spPr>
        <a:xfrm>
          <a:off x="980952" y="2181649"/>
          <a:ext cx="2755209" cy="275520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2FC06B1-1BDC-6440-AB1D-17008CC732C4}">
      <dsp:nvSpPr>
        <dsp:cNvPr id="0" name=""/>
        <dsp:cNvSpPr/>
      </dsp:nvSpPr>
      <dsp:spPr>
        <a:xfrm>
          <a:off x="1111286" y="2297368"/>
          <a:ext cx="495937" cy="4959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2A0C1D-9032-164E-AF2B-8DBB83BD2293}">
      <dsp:nvSpPr>
        <dsp:cNvPr id="0" name=""/>
        <dsp:cNvSpPr/>
      </dsp:nvSpPr>
      <dsp:spPr>
        <a:xfrm>
          <a:off x="1170593" y="2297368"/>
          <a:ext cx="3030054" cy="49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Fully Paid</a:t>
          </a:r>
        </a:p>
      </dsp:txBody>
      <dsp:txXfrm>
        <a:off x="1170593" y="2297368"/>
        <a:ext cx="3030054" cy="495937"/>
      </dsp:txXfrm>
    </dsp:sp>
    <dsp:sp modelId="{044D4E1F-A06E-674F-8E8C-1709CD0F15C9}">
      <dsp:nvSpPr>
        <dsp:cNvPr id="0" name=""/>
        <dsp:cNvSpPr/>
      </dsp:nvSpPr>
      <dsp:spPr>
        <a:xfrm>
          <a:off x="1359255" y="2793306"/>
          <a:ext cx="2652730" cy="827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Mean: 12,000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Median: 12,000</a:t>
          </a:r>
        </a:p>
      </dsp:txBody>
      <dsp:txXfrm>
        <a:off x="1359255" y="2793306"/>
        <a:ext cx="2652730" cy="827482"/>
      </dsp:txXfrm>
    </dsp:sp>
    <dsp:sp modelId="{0EAA9F43-5708-264E-941F-7260BB4380FE}">
      <dsp:nvSpPr>
        <dsp:cNvPr id="0" name=""/>
        <dsp:cNvSpPr/>
      </dsp:nvSpPr>
      <dsp:spPr>
        <a:xfrm>
          <a:off x="1707015" y="3620788"/>
          <a:ext cx="115920" cy="1159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90BDED-10D4-F442-9BCD-D54DE991407A}">
      <dsp:nvSpPr>
        <dsp:cNvPr id="0" name=""/>
        <dsp:cNvSpPr/>
      </dsp:nvSpPr>
      <dsp:spPr>
        <a:xfrm>
          <a:off x="1359255" y="3736708"/>
          <a:ext cx="2652730" cy="32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763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359255" y="3736708"/>
        <a:ext cx="2652730" cy="322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4/12/21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065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63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304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5E2-D038-0143-A1A4-E025A310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80B2-C353-C24D-ACC7-20548CDB3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5508-3EA5-3B47-9F28-E5812C61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4233-3E67-2444-B06E-1A952AB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0752-C878-E046-B291-62DCCD66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A0951067-72D3-424E-86A3-F1908D1CC00B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2672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C692-5F82-9B47-A180-A4F449EB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E304F-1F6F-A445-9D31-1FF250F4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8ADE-DECD-9442-9A48-E8E6BED2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B322-C117-5C4C-A9EF-8E914CBA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73CD-623C-904C-926A-EC9C4F41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60378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28C10-503D-C149-8974-A7468677E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D942-6274-3E4F-BE99-502D3F028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0CC4-9C9A-AE47-BFA1-9A1AA3CA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E15E-9FB0-C749-A966-4156A69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0635-A025-FA47-8AE9-B5BAD7D5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7034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305638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4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53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62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2142-C6D1-3049-8AAC-43B9D1AA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3E5F-CB35-474E-9CF1-E7561DE9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7033-4A12-3A48-9231-38692B81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D8E6-5C48-AD4A-BE6F-95F7C535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1426-E618-B144-A1D5-B7D41B9B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8710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4F5-38AE-D249-8C4A-0E2A07A6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FFE3-ED11-5143-BD97-B18E4958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7C97-58D8-2243-A383-33670CFD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5310-05AA-9448-BCF2-C7ACE81E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812D-48DA-B344-84AA-EF7B564D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63398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1FAE-ACC2-D240-B318-F32334E7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4EB8-7974-614B-A614-9ACFAA29F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6920C-4B99-0B4B-8093-FE31E9B4D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74056-7216-9B42-9C82-24F4EF3D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6BF7-AE51-344C-AE7E-C8C1FBCC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9E238-B5E1-8843-A0BD-52DB4EFB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9369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833B-DE55-6341-9F6B-60C245FF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72D4-2112-5A4C-8FB0-E620C2D1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D8AE-5668-C84A-A248-64B086C0F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BBD33-0602-FA4E-9C96-D7A547BED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40BF3-7569-134C-9258-BB9376259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ED750-1FAE-BB46-9F03-CA0BEA4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06DD6-AB53-5E4F-AD09-CB8E3BB3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4495-1399-0A4D-9A36-0351DF94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64074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BBF9-504E-DE4D-87AB-0673A98F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681B3-56AF-5F42-A525-5256B3E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36639-DE09-8B49-8E68-737A7399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24B51-5C5C-4C4D-A9FD-C415BF88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8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A0E14-418F-1544-AA72-35E332E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44330-282B-7D42-8C2E-BC8E3ED6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94B8-D45A-8C4A-B033-DF2FD543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08560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862C-2CBB-D54F-A7CA-7206E28F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D9ED-4014-6F46-AA12-F2B60A90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79FD-261D-8542-ABAB-74176995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DED4B-530D-6C42-A4E9-40A71EA8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9CF6F-3369-4442-8FC7-96A8F9DE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14EB-7156-DE4F-9B48-7F48C3F6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72797678-32B9-154C-AE13-85921A853A3C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4DB8935B-6942-1643-B4C5-0DA66B3FE995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647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1DB6-B74C-CA44-9E7A-56A6377F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92C98-F146-9C48-8DFF-C4966ACE1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AEC5A-9B4D-4441-93EA-3DCDA8C49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6E1C-709B-504F-8298-7C689138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83F3-2093-9B4A-9FEC-61161368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0C850-E897-1D45-916D-37CD13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79484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EF6B4-7E80-B34B-AEB2-DC426CC5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D5D6-2ACF-094D-AAC5-A42A12D4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8046-774A-9142-8E7A-66CF92F1C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9E8C-11D8-9446-8EB8-93DB12C4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0364-40F8-1942-BFAB-3D320471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70F9B-3177-4F45-B832-78A229FD010A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7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68" r:id="rId16"/>
    <p:sldLayoutId id="2147483675" r:id="rId17"/>
    <p:sldLayoutId id="2147483679" r:id="rId18"/>
    <p:sldLayoutId id="2147483650" r:id="rId19"/>
    <p:sldLayoutId id="2147483652" r:id="rId20"/>
    <p:sldLayoutId id="2147483654" r:id="rId21"/>
    <p:sldLayoutId id="2147483655" r:id="rId22"/>
    <p:sldLayoutId id="2147483677" r:id="rId23"/>
    <p:sldLayoutId id="2147483678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E224D4-CF4C-4EC1-B54B-3738143F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Lending Club – Default Loan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noProof="1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7B0B-E049-F743-A59A-DA86707A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0388-1781-3B43-AFC6-57F85D1D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the interest rate the higher the chance to default</a:t>
            </a:r>
          </a:p>
          <a:p>
            <a:r>
              <a:rPr lang="en-US" dirty="0"/>
              <a:t>Interest rate on debt consolidation is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DEFB-D0B9-7B46-80D3-D918311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78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4776" y="5063979"/>
            <a:ext cx="1620000" cy="360000"/>
          </a:xfrm>
        </p:spPr>
        <p:txBody>
          <a:bodyPr>
            <a:normAutofit/>
          </a:bodyPr>
          <a:lstStyle/>
          <a:p>
            <a:r>
              <a:rPr lang="en-US"/>
              <a:t>Prioritize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lang="en-US"/>
              <a:t>Monetize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/>
              <a:t>Lorem </a:t>
            </a:r>
            <a:r>
              <a:rPr lang="en-US" noProof="1"/>
              <a:t>ipsum dolor sit amet, consectetur adipiscing elit. Etiam aliquet eu mi quis.</a:t>
            </a:r>
          </a:p>
        </p:txBody>
      </p:sp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C68AC-0B93-864C-94E3-CBAAC689E7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5788690" cy="2728844"/>
          </a:xfrm>
        </p:spPr>
        <p:txBody>
          <a:bodyPr/>
          <a:lstStyle/>
          <a:p>
            <a:r>
              <a:rPr lang="en-US" dirty="0"/>
              <a:t>Who is Lending Club?</a:t>
            </a:r>
          </a:p>
          <a:p>
            <a:endParaRPr lang="en-US" dirty="0"/>
          </a:p>
          <a:p>
            <a:r>
              <a:rPr lang="en-US" dirty="0"/>
              <a:t>How does Lending Club operate?</a:t>
            </a:r>
          </a:p>
          <a:p>
            <a:endParaRPr lang="en-US" dirty="0"/>
          </a:p>
          <a:p>
            <a:r>
              <a:rPr lang="en-US" dirty="0"/>
              <a:t>Data provided from Lending Club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2A7F6-4760-1D40-8794-B5BC752DCF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71B71A-2FFA-D344-9AF2-4B6FA1403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2377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58841" y="679730"/>
            <a:ext cx="3951414" cy="1924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Laptop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949" b="12949"/>
          <a:stretch/>
        </p:blipFill>
        <p:spPr>
          <a:xfrm>
            <a:off x="942597" y="1229331"/>
            <a:ext cx="5608830" cy="425192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67B645E-C5E5-4727-B977-D372A0AA71D9}" type="slidenum">
              <a:rPr lang="en-US" smtClean="0"/>
              <a:pPr algn="r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E4B0F-11A5-2C47-A55D-805124EBCCBC}"/>
              </a:ext>
            </a:extLst>
          </p:cNvPr>
          <p:cNvSpPr txBox="1"/>
          <p:nvPr/>
        </p:nvSpPr>
        <p:spPr>
          <a:xfrm>
            <a:off x="7813965" y="3269673"/>
            <a:ext cx="36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Machine Learning algorithms, we will predict whether a loan will default.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234C-1D43-9041-BD68-DB321C2A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Annual Income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9A32CB8D-2C7A-6342-888F-19FAE684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005" y="1675227"/>
            <a:ext cx="9122735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03931-E89C-DB4E-BC61-51BA0FE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8380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1430-108A-C146-BDA1-F7A9140F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/>
          <a:lstStyle/>
          <a:p>
            <a:r>
              <a:rPr lang="en-US" dirty="0"/>
              <a:t>Funded Amount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95A2BA0-8A9C-4F40-B0FF-E631F6E457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9966898"/>
              </p:ext>
            </p:extLst>
          </p:nvPr>
        </p:nvGraphicFramePr>
        <p:xfrm>
          <a:off x="6172200" y="1239520"/>
          <a:ext cx="5181600" cy="493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D7E70-3708-2D45-91CA-0171801D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1E38E-C207-4741-87C9-AA0102B8870F}"/>
              </a:ext>
            </a:extLst>
          </p:cNvPr>
          <p:cNvSpPr/>
          <p:nvPr/>
        </p:nvSpPr>
        <p:spPr>
          <a:xfrm>
            <a:off x="3048000" y="-39690496"/>
            <a:ext cx="6096000" cy="308392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data:image</a:t>
            </a:r>
            <a:r>
              <a:rPr lang="en-US" dirty="0"/>
              <a:t>/png;base64,iVBORw0KGgoAAAANSUhEUgAAAgEAAAFJCAYAAAACBf79AAAAOXRFWHRTb2Z0d2FyZQBNYXRwbG90bGliIHZlcnNpb24zLjMuNCwgaHR0cHM6Ly9tYXRwbG90bGliLm9yZy8QVMy6AAAACXBIWXMAAAsTAAALEwEAmpwYAAAthElEQVR4nO3deXxTdb7/8XeatGxtrb3gQGUr+45iBZfCyACWRVbhAiqMtoOgLIMoUCotlFYWQUZlcdTBO8pmQeroXPS6sAyyCP6YwUJlEQaQTRax0pa2aZPz+4NLLpW2CYWmTc/r+Xj4kJx8z8nnk5Mm75xzco7FMAxDAADAdPzKuwAAAFA+CAEAAJgUIQAAAJMiBAAAYFKEAAAATIoQAACASRECgP+VnJys/v37q3///mrTpo2ioqJct3Nzc9W8eXNdvHix1Ms/efKkWrZs6Vpm3759NWjQIP3tb39zjXnttdcK3S7K4sWL9eWXXxZ537Xzl6betLQ0JSQkSJL27t2rCRMm3ND8peFwOPTMM88oKipKK1asKHTfokWLNGvWrDKvoSgXL15Uu3btXM9HecvMzNTIkSPLuwxUMrbyLgCoKKZPn+769+9+9zstWLBAbdu2vaWPUbVqVX300Ueu26dOndKTTz6patWqKSoqSn/84x/dLmPnzp1q0qRJkfd5Mn9JDh8+rLNnz0qS2rZtq9dff/2mlueJs2fPauvWrdqzZ4+sVmuZP56n1q1bp27dumn9+vWaNGmSQkJCyrWeX375RXv37i3XGlD5EAKAG7Bo0SJ9++23ysjIUExMjB5//HFJ0tq1a7V69Wo5nU6FhIQoPj5ejRs3dru8O++8UxMmTNCyZcsUFRWl2NhYNW3aVDExMXr99df1xRdfyN/fX7fffrvmzJmjL774Qvv27dPLL78sq9WqDRs2KCMjQydOnNBDDz2kn376yTW/JL366qvau3evnE6nJk6cqK5duyo1NVWfffaZ3nzzTUly3Z45c6Zef/11ZWZmatq0aRowYICSkpL03//938rMzFRiYqIOHDggi8Wizp07a9KkSbLZbGrbtq2efvppbdu2TefOndPIkSP15JNPXtfr//t//08vv/yycnJy5O/vr4kTJ6pDhw76wx/+oIKCAg0aNEiLFi1S/fr1PVoXRS2vS5cuunz5smbOnKljx47pl19+UY0aNbRgwQI1atRII0aM0F133aV//vOfOnPmjO655x7NmzdPfn6FN4o6nU6lpKQoISFBly9fVkpKikaPHu16vj7//HPl5ubq1KlTqlOnjh5//HGtWLFCx44d01NPPaXo6GhJ0pIlS7R+/XpZrVaFh4crPj5etWrV0ogRI/T444+rZ8+eklTodnHP57Rp05Sbm6v+/fsrNTVVS5Ysue71cccdd3j03AEuBoDrdO3a1UhLSys0rVmzZsayZcsMwzCM9PR0o02bNobdbjd27txpPPbYY8bly5cNwzCMr776yujVq9d1yzxx4oRx1113XTf90KFDRvv27Q3DMIypU6caf/nLX4zTp08bHTp0MPLy8gzDMIxly5YZX3zxhWEYhvHEE08Yn376qWv873//e9eyrs5/td4333zTMAzDOHjwoNGxY0fjp59+MtatW2c8/fTTrnmuvX3tv7/++mujT58+hmEYxpQpU4ykpCTD6XQaeXl5RnR0tGvZzZo1M5YvX24YhmHs3bvXaNOmjZGbm1uox4sXLxr333+/sWfPHlfPHTt2NH744YdinxfDMIzXX3/dSExMvG56Scv79NNPjaSkJNfY+Ph4Y9asWa7nbsKECYbD4TAyMzONyMhIY8eOHdctf/PmzcYDDzxg5OfnG5988onRuXNnw263u56je+65xzh9+rThcDiM3r17G+PHjzccDoexf/9+o23btobD4TA++OADY+jQoUZ2drarl+jo6OvW4a9vF/d8Xvs8lfT6AG4ExwQAN+CRRx6RJLVs2VJ2u11ZWVnavHmzjh8/</a:t>
            </a:r>
            <a:r>
              <a:rPr lang="en-US" dirty="0" err="1"/>
              <a:t>rmHDhql</a:t>
            </a:r>
            <a:r>
              <a:rPr lang="en-US" dirty="0"/>
              <a:t>///6aP3++fvnlF2VkZHi0TIvFoqpVqxaa9pvf/</a:t>
            </a:r>
            <a:r>
              <a:rPr lang="en-US" dirty="0" err="1"/>
              <a:t>EYtWrTQwIEDNW</a:t>
            </a:r>
            <a:r>
              <a:rPr lang="en-US" dirty="0"/>
              <a:t>/ePLVs2VLdu3cvcv577rmn2GUPHz5cktSsWTM1btxY//rXvzyq6de2bNmiJ554QhaLRQEBARo2bJi2bNniur9bt26SpNatW8tut+vy5cuF5k9LS1P9+vXVvn17SVLTpk3VoUMH7dq1q1T1lLS8nj17auDAgVq+fLmSk5O1a9euQvV07dpVfn5+CgwMVIMGDfTLL79ct/zVq1erb9++stls6tatm3Jzc/U///M/rvvbtm2rOnXqyM/PT3Xr1lVkZKT8/PxUr1495eXlKScnR1u2bNGgQYNUvXp1SdLIkSP19ddfy263u+3P3fN5I68PoCTsDgBugM125U/</a:t>
            </a:r>
            <a:r>
              <a:rPr lang="en-US" dirty="0" err="1"/>
              <a:t>GYrFIkgzDkNPpVP</a:t>
            </a:r>
            <a:r>
              <a:rPr lang="en-US" dirty="0"/>
              <a:t>/+/TV58mRJVzYlnzt3TrfddptHy9y7d6+aNWtWaJqfn59WrFihvXv3aseOHZo9e7Y6depU6LiFq65+yBTl2s3chmHIZrPJYrHIuOaSIfn5+W5rdDqd190uKChw3a5SpYqkws9LSfNfHXPtMm5ESctbtWqV1qxZo8cff1x9+/ZVSEiITp486Rp3beD69XMhXTlO4x//+IfS09P1+eefS5IKCgr07rvvqm/fvpKkgICAQvNcfV38up5f13xtvyWtA3fP5428PoCSsCUAuEkPPvig1q9fr3Pnzkm68i3y97//vUfzHj16VEuXLnXtQ77qwIEDeuSRR9S4cWONHj1aTz75pA4ePChJslqtHn94fvjhh5Kk9PR0HT9+XO3bt1doaKi+//575eXlqaCgQJs2bXKNL27ZkZGRWrlypQzDkN1u15o1a/TAAw94VIMktW/fXkePHlVaWpok6fvvv9c333yjjh07erwMT5e3detWDRw4UEOGDFF4eLg2btwoh8Ph8bJTUlJ0zz336KuvvtLGjRu1ceNGpaam6rvvvtPu3bs9Xk5kZKRSU1Nd3+KXL1+ue++9VwEBAQoNDdW+ffskST/88INr3ZbEZrPJ4XDIMIwSXx/AjWBLAHCTOnfurFGjRik6OloWi0WBgYFavHix61vcta4e2CVd+TZXpUoVTZo0SQ899FChcS1atFCvXr306KOPqnr16qpatarrW17Xrl01b948j77BnzhxQgMGDJDFYtHChQsVEhKiBx98UPfee6969eqlWrVqqVOnTq4PkLvvvluvvvqqxo4dW+jnaNOnT1dycrL69u2r/Px8de7cWWPGjPH4OQoNDdVrr72mpKQk5ebmymKxaM6cOQoPDy/0Lb0oa9ascYUZ6cpPH99///1ilxcdHa2EhASlpqbKarWqdevWOnTokEd12u12ffDBB5o9e3ah6Q0bNlSfPn307rvvXreuijN48GCdOXNGQ4YMkdPpVIMGDbRgwQJJ0jPPPKPY2Fj94x//UKNGjRQREeF2ebVq1VKrVq3Uq1cvrV69utjXB3AjLMavtzMBAABTYHcAAAAmRQgAAMCkCAEAAJgUIQAAAJMiBAAAYFKm+4mg0+mUw1G6H0RYrZZSz1sRVaZ+KlMvUuXqh14qrsrUD72UzN+/6ItzmS4EOByGMjIuux9YhJCQ6qWetyKqTP1Upl6kytUPvVRclakfeilZrVpBRU5ndwAAACZFCAAAwKQIAQAAmBQhAAAAkyIEAABgUoQAAABMihAAAIBJEQIAADApQgAAACZFCAAAwKQIAQAAmJTprh2AiikwuJqqVbm5l2Nx58a+FXLyCpR1KafMlg8A5YEQgAqhWhWbGsauL+8yinVsbh9llXcRAHCLsTsAAACTIgQAAGBShAAAAEyKEAAAgEkRAgAAMClCAAAAJkUIAADApAgBAACYFCEAAACTIgQAAGBShAAAAEyKEAAAgEkRAgAAMClCAAAAJkUIAADApAgBAACYFCEAAACTIgQAAGBShAAAAEyKEAAAgEkRAgAAMClCAAAAJkUIAADApAgBAACYFCEAAACTst3qBebn5ysuLk6nTp2S3W7XM888ozp16mj06NFq2LChJGn48OHq3bu3Fi9erM2bN8tmsykuLk7t2rXT8ePHFRsbK4vFoqZNm2rGjBny8/O7obEAAMC9Wx4CPv74Y4WEhGj+/PnKyMjQgAEDNHbsWD311FOKjo52jUtPT9euXbu0du1anTlzRuPHj9e6des0Z84cTZw4UZ06dVJCQoI2bNigsLAwj8f26NHjVrfk8wKDq6lalaJXda1aQV6uBgBQUdzyENCzZ09FRUVJkgzDkNVq1b59+3T06FFt2LBBDRo0UFxcnHbv3q3IyEhZLBaFhYXJ4XDo4sWLSk9PV8eOHSVJXbp00bZt2xQeHu7xWELA9apVsalh7PryLqNEx+b2Ke8SAMB0bnkIqFGjhiQpKytLEyZM0MSJE2W32zVkyBC1adNGb7zxhpYsWaKgoCCFhIQUmi8zM1OGYchisRSalpWV5fFYd6xWi0JCqpeqN6vVr9Tzwvd5c91XptcavVRclakfeimdWx4CJOnMmTMaO3asHnvsMfXt21eXLl1ScHCwJKlHjx5KSkpSt27dlJ2d7ZonOztbQUFBhfbpZ2dnKzg4WIGBgR6PdcfhMJSRcblUfYWEVC/1vOWJTf63hjfXva++1opCLxVXZeqHXkpW3OfALT+K7sKFC4qOjtbkyZM1ePBgSVJMTIzS0tIkSTt27FDr1q3VoUMHbd26VU6nU6dPn5bT6VRoaKhatWqlnTt3SpK2bNmiiIiIGxoLAAA8c8u3BPz5z3/WpUuXtHTpUi1dulSSFBsbq9mzZ8vf3181a9ZUUlKSAgMDFRERoaFDh8rpdCohIUGSNHXqVMXHx2vhwoVq1KiRoqKiZLVaPR4LAAA8YzEMwyjvIrwpP99hyt0BvnBgYEWu8djcPjp/3v0xJ7eKr77WikIvFVdl6odeSua13QEAAMA3EAIAADApQgAAACZFCAAAwKQIAQAAmBQhAAAAkyIEAABgUoQAAABMihAAAIBJEQIAADApQgAAACZFCAAAwKQIAQAAmBQhAAAAkyIEAABgUoQAAABMihAAAIBJEQIAADApQgAAACZFCAAAwKQIAQAAmBQhAAAAkyIEAABgUoQAAABMihAAAIBJEQIAADApQgAAACZFCAAAwKQIAQAAmBQhAAAAkyIEAABgUoQAAABM6oZCwJkzZ8qqDgAA4GU2dwP+8pe/KDg4WJcuXVJqaqo6d+6sadOmeaM2AABQhtxuCfj88881YMAAbdmyRZ988on279/</a:t>
            </a:r>
            <a:r>
              <a:rPr lang="en-US" dirty="0" err="1"/>
              <a:t>vjboAAEAZcxsC</a:t>
            </a:r>
            <a:r>
              <a:rPr lang="en-US" dirty="0"/>
              <a:t>/Pz8dOHCBdWsWVOSlJubW+ZFAQCAsuc2BHTq1EkjRozQE088odmzZ+u3v/2tN+oCAABlzO0xAY0bN9aGDRskSW3atFFAQECZFwUAAMqe2xCwZs0a9evXT5I8CgD5+fmKi4vTqVOnZLfb9cwzz6hJkyaKjY2VxWJR06ZNNWPGDPn5+Wnx4sXavHmzbDab4uLi1K5dOx0/fvymxwIAAPfchgC73a4BAwYoPDzc9QH7yiuvFDv+448/VkhIiObPn6+MjAwNGDBALVq00MSJE9WpUyclJCRow4YNCgsL065du7R27VqdOXNG48eP17p16zRnzpybGtujR49b9+</a:t>
            </a:r>
          </a:p>
        </p:txBody>
      </p:sp>
      <p:pic>
        <p:nvPicPr>
          <p:cNvPr id="12" name="Content Placeholder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8542DF-786A-1445-8EC4-E6D93EA06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0" y="1239520"/>
            <a:ext cx="5181600" cy="4937443"/>
          </a:xfrm>
        </p:spPr>
      </p:pic>
    </p:spTree>
    <p:extLst>
      <p:ext uri="{BB962C8B-B14F-4D97-AF65-F5344CB8AC3E}">
        <p14:creationId xmlns:p14="http://schemas.microsoft.com/office/powerpoint/2010/main" val="329095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0414-F189-E34B-BD0D-AB304B221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7923"/>
            <a:ext cx="5334000" cy="5664835"/>
          </a:xfrm>
        </p:spPr>
        <p:txBody>
          <a:bodyPr>
            <a:normAutofit/>
          </a:bodyPr>
          <a:lstStyle/>
          <a:p>
            <a:r>
              <a:rPr lang="en-US" sz="2400" dirty="0"/>
              <a:t>Interest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845D-2FC1-0F41-A421-93305F70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3680"/>
            <a:ext cx="5181600" cy="46732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Grade</a:t>
            </a:r>
          </a:p>
          <a:p>
            <a:pPr marL="0" indent="0">
              <a:buNone/>
            </a:pPr>
            <a:r>
              <a:rPr lang="en-US" dirty="0"/>
              <a:t>Does default rate have a high correlation with interest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F1536-24D2-F14B-8210-5297B4B7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9207217-BA00-5B42-8F6A-7006EED72B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5563"/>
            <a:ext cx="6035040" cy="551243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22371F7-1A7D-5F4C-8CF8-9A05B265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6640"/>
            <a:ext cx="5334000" cy="5664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69168-C377-F245-82AD-BB17F3637676}"/>
              </a:ext>
            </a:extLst>
          </p:cNvPr>
          <p:cNvSpPr txBox="1"/>
          <p:nvPr/>
        </p:nvSpPr>
        <p:spPr>
          <a:xfrm>
            <a:off x="8908472" y="497503"/>
            <a:ext cx="94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89307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D3A6-CEED-0447-867C-685A1E907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64149" cy="1216800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7F4A-BDF5-2342-99E5-364034A3C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00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Target Variables: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Fully Paid (1)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Default (0) – Grace Period, Late after 120 days and Charged Off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After establishing our target variables, we noticed that Default was 21%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09C33-B6CB-D444-8B16-3BDF7616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C672-BAAA-E14B-A168-CBA99C77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0505-E5D2-0341-8819-96716AA5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Each model had specific requirements for it to perform well by accuracy score </a:t>
            </a:r>
          </a:p>
          <a:p>
            <a:r>
              <a:rPr lang="en-US" dirty="0"/>
              <a:t>(4) different types of testing were done</a:t>
            </a:r>
          </a:p>
          <a:p>
            <a:endParaRPr lang="en-US" dirty="0"/>
          </a:p>
          <a:p>
            <a:r>
              <a:rPr lang="en-US" dirty="0"/>
              <a:t>picked the best one based on its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37D84-FDB7-5543-8166-AF50F9C1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49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B7743-570B-B84D-96F6-0A844859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9</a:t>
            </a:fld>
            <a:endParaRPr lang="en-US" noProof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64260-53E0-DA4F-8EF3-78F16C5D1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58196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89912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83019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54790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4137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501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Misclassified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5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3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8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1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8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513</Words>
  <Application>Microsoft Macintosh PowerPoint</Application>
  <PresentationFormat>Widescreen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Lending Club – Default Loan</vt:lpstr>
      <vt:lpstr>Introduction</vt:lpstr>
      <vt:lpstr>Problem Statement</vt:lpstr>
      <vt:lpstr>Annual Income</vt:lpstr>
      <vt:lpstr>Funded Amount</vt:lpstr>
      <vt:lpstr>PowerPoint Presentation</vt:lpstr>
      <vt:lpstr>Target Variables</vt:lpstr>
      <vt:lpstr>Testing</vt:lpstr>
      <vt:lpstr>PowerPoint Presentation</vt:lpstr>
      <vt:lpstr>Conclusion</vt:lpstr>
      <vt:lpstr>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Celeste Short</dc:creator>
  <cp:lastModifiedBy>Celeste Short</cp:lastModifiedBy>
  <cp:revision>19</cp:revision>
  <dcterms:created xsi:type="dcterms:W3CDTF">2021-04-10T21:40:01Z</dcterms:created>
  <dcterms:modified xsi:type="dcterms:W3CDTF">2021-04-13T03:44:27Z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