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DDD Pacemaker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COMPSYS303							  </a:t>
            </a:r>
          </a:p>
          <a:p>
            <a:r>
              <a:rPr lang="en-AU" dirty="0" smtClean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17802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SCCharts</a:t>
            </a:r>
            <a:r>
              <a:rPr lang="en-AU" dirty="0" smtClean="0"/>
              <a:t>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8946444" cy="43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SCCharts</a:t>
            </a:r>
            <a:r>
              <a:rPr lang="en-AU" dirty="0" smtClean="0"/>
              <a:t>/C Interface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sym typeface="Wingdings"/>
              </a:rPr>
              <a:t>- </a:t>
            </a:r>
            <a:r>
              <a:rPr lang="en-AU" sz="2400" dirty="0" err="1" smtClean="0">
                <a:sym typeface="Wingdings"/>
              </a:rPr>
              <a:t>SCCharts</a:t>
            </a:r>
            <a:r>
              <a:rPr lang="en-AU" sz="2400" dirty="0" smtClean="0">
                <a:sym typeface="Wingdings"/>
              </a:rPr>
              <a:t> abstracts concurrent state switching via reset() and tick() calls. </a:t>
            </a:r>
            <a:br>
              <a:rPr lang="en-AU" sz="2400" dirty="0" smtClean="0">
                <a:sym typeface="Wingdings"/>
              </a:rPr>
            </a:br>
            <a:r>
              <a:rPr lang="en-AU" sz="2400" dirty="0" smtClean="0">
                <a:sym typeface="Wingdings"/>
              </a:rPr>
              <a:t>- C features: ‘opening’ DE2 peripherals, e.g. buttons. These can trigger </a:t>
            </a:r>
            <a:r>
              <a:rPr lang="en-AU" sz="2400" dirty="0" err="1" smtClean="0">
                <a:sym typeface="Wingdings"/>
              </a:rPr>
              <a:t>SCCharts</a:t>
            </a:r>
            <a:r>
              <a:rPr lang="en-AU" sz="2400" dirty="0" smtClean="0">
                <a:sym typeface="Wingdings"/>
              </a:rPr>
              <a:t> input signals, e.g. </a:t>
            </a:r>
            <a:r>
              <a:rPr lang="en-AU" sz="2400" dirty="0" err="1" smtClean="0">
                <a:sym typeface="Wingdings"/>
              </a:rPr>
              <a:t>VSense</a:t>
            </a:r>
            <a:r>
              <a:rPr lang="en-AU" sz="2400" dirty="0" smtClean="0">
                <a:sym typeface="Wingdings"/>
              </a:rPr>
              <a:t> and </a:t>
            </a:r>
            <a:r>
              <a:rPr lang="en-AU" sz="2400" dirty="0" err="1" smtClean="0">
                <a:sym typeface="Wingdings"/>
              </a:rPr>
              <a:t>ASense</a:t>
            </a:r>
            <a:r>
              <a:rPr lang="en-AU" sz="2400" dirty="0" smtClean="0">
                <a:sym typeface="Wingdings"/>
              </a:rPr>
              <a:t>.  </a:t>
            </a:r>
          </a:p>
          <a:p>
            <a:r>
              <a:rPr lang="en-AU" sz="2400" dirty="0" smtClean="0">
                <a:sym typeface="Wingdings"/>
              </a:rPr>
              <a:t>- LEDs to display </a:t>
            </a:r>
            <a:r>
              <a:rPr lang="en-AU" sz="2400" dirty="0" err="1" smtClean="0">
                <a:sym typeface="Wingdings"/>
              </a:rPr>
              <a:t>SCCharts</a:t>
            </a:r>
            <a:r>
              <a:rPr lang="en-AU" sz="2400" dirty="0" smtClean="0">
                <a:sym typeface="Wingdings"/>
              </a:rPr>
              <a:t> output signals (and logic for how long)</a:t>
            </a:r>
            <a:br>
              <a:rPr lang="en-AU" sz="2400" dirty="0" smtClean="0">
                <a:sym typeface="Wingdings"/>
              </a:rPr>
            </a:br>
            <a:r>
              <a:rPr lang="en-AU" sz="2400" dirty="0" smtClean="0">
                <a:sym typeface="Wingdings"/>
              </a:rPr>
              <a:t>- Timers for each signal (URI, LRI, PVARP, VRP, AVI, AEI). This provides </a:t>
            </a:r>
            <a:r>
              <a:rPr lang="en-AU" sz="2400" dirty="0" err="1">
                <a:sym typeface="Wingdings"/>
              </a:rPr>
              <a:t>SCCharts</a:t>
            </a:r>
            <a:r>
              <a:rPr lang="en-AU" sz="2400" dirty="0">
                <a:sym typeface="Wingdings"/>
              </a:rPr>
              <a:t> with asserts/de-asserts </a:t>
            </a:r>
            <a:r>
              <a:rPr lang="en-AU" sz="2400" dirty="0" smtClean="0">
                <a:sym typeface="Wingdings"/>
              </a:rPr>
              <a:t>on signal timeout, </a:t>
            </a:r>
            <a:r>
              <a:rPr lang="en-AU" sz="2400" dirty="0">
                <a:sym typeface="Wingdings"/>
              </a:rPr>
              <a:t>used in </a:t>
            </a:r>
            <a:r>
              <a:rPr lang="en-AU" sz="2400" dirty="0" err="1">
                <a:sym typeface="Wingdings"/>
              </a:rPr>
              <a:t>SCCharts</a:t>
            </a:r>
            <a:r>
              <a:rPr lang="en-AU" sz="2400" dirty="0">
                <a:sym typeface="Wingdings"/>
              </a:rPr>
              <a:t> for state switching logic</a:t>
            </a:r>
            <a:r>
              <a:rPr lang="en-AU" sz="2400" dirty="0" smtClean="0">
                <a:sym typeface="Wingdings"/>
              </a:rPr>
              <a:t>.</a:t>
            </a:r>
          </a:p>
          <a:p>
            <a:r>
              <a:rPr lang="en-AU" sz="2400" dirty="0" smtClean="0">
                <a:sym typeface="Wingdings"/>
              </a:rPr>
              <a:t>Summary:</a:t>
            </a:r>
            <a:endParaRPr lang="en-AU" sz="2400" dirty="0">
              <a:sym typeface="Wingdings"/>
            </a:endParaRPr>
          </a:p>
          <a:p>
            <a:r>
              <a:rPr lang="en-AU" sz="2400" dirty="0" err="1" smtClean="0">
                <a:sym typeface="Wingdings"/>
              </a:rPr>
              <a:t>SCCharts</a:t>
            </a:r>
            <a:r>
              <a:rPr lang="en-AU" sz="2400" dirty="0" smtClean="0">
                <a:sym typeface="Wingdings"/>
              </a:rPr>
              <a:t> = system logic, C = manages I/O signals before and after tick()</a:t>
            </a:r>
          </a:p>
        </p:txBody>
      </p:sp>
    </p:spTree>
    <p:extLst>
      <p:ext uri="{BB962C8B-B14F-4D97-AF65-F5344CB8AC3E}">
        <p14:creationId xmlns:p14="http://schemas.microsoft.com/office/powerpoint/2010/main" val="15905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 1 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Key1 </a:t>
            </a:r>
            <a:r>
              <a:rPr lang="mr-IN" dirty="0" smtClean="0"/>
              <a:t>–</a:t>
            </a:r>
            <a:r>
              <a:rPr lang="en-AU" dirty="0" smtClean="0"/>
              <a:t> </a:t>
            </a:r>
            <a:r>
              <a:rPr lang="en-AU" dirty="0" err="1" smtClean="0"/>
              <a:t>ASense</a:t>
            </a:r>
            <a:r>
              <a:rPr lang="en-AU" dirty="0" smtClean="0"/>
              <a:t> high (connected to LED1)</a:t>
            </a:r>
          </a:p>
          <a:p>
            <a:r>
              <a:rPr lang="en-AU" dirty="0" smtClean="0"/>
              <a:t>Key0 </a:t>
            </a:r>
            <a:r>
              <a:rPr lang="mr-IN" dirty="0" smtClean="0"/>
              <a:t>–</a:t>
            </a:r>
            <a:r>
              <a:rPr lang="en-AU" dirty="0" smtClean="0"/>
              <a:t> </a:t>
            </a:r>
            <a:r>
              <a:rPr lang="en-AU" dirty="0" err="1" smtClean="0"/>
              <a:t>VSense</a:t>
            </a:r>
            <a:r>
              <a:rPr lang="en-AU" dirty="0" smtClean="0"/>
              <a:t> high (connected to LED0)</a:t>
            </a:r>
          </a:p>
          <a:p>
            <a:r>
              <a:rPr lang="en-AU" dirty="0" smtClean="0"/>
              <a:t>APace </a:t>
            </a:r>
            <a:r>
              <a:rPr lang="mr-IN" dirty="0" smtClean="0"/>
              <a:t>–</a:t>
            </a:r>
            <a:r>
              <a:rPr lang="en-AU" dirty="0" smtClean="0"/>
              <a:t> LED3 high</a:t>
            </a:r>
            <a:br>
              <a:rPr lang="en-AU" dirty="0" smtClean="0"/>
            </a:br>
            <a:r>
              <a:rPr lang="en-AU" dirty="0" smtClean="0"/>
              <a:t>VPace </a:t>
            </a:r>
            <a:r>
              <a:rPr lang="mr-IN" dirty="0" smtClean="0"/>
              <a:t>–</a:t>
            </a:r>
            <a:r>
              <a:rPr lang="en-AU" dirty="0" smtClean="0"/>
              <a:t> LED2 high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Tests:</a:t>
            </a:r>
          </a:p>
          <a:p>
            <a:r>
              <a:rPr lang="en-AU" dirty="0" smtClean="0"/>
              <a:t>VS after AP </a:t>
            </a:r>
            <a:r>
              <a:rPr lang="en-AU" dirty="0" smtClean="0">
                <a:sym typeface="Wingdings"/>
              </a:rPr>
              <a:t> VP shouldn’t go high </a:t>
            </a:r>
            <a:br>
              <a:rPr lang="en-AU" dirty="0" smtClean="0">
                <a:sym typeface="Wingdings"/>
              </a:rPr>
            </a:br>
            <a:r>
              <a:rPr lang="en-AU" dirty="0" smtClean="0">
                <a:sym typeface="Wingdings"/>
              </a:rPr>
              <a:t>AS after VP  AP shouldn’t go high</a:t>
            </a:r>
            <a:br>
              <a:rPr lang="en-AU" dirty="0" smtClean="0">
                <a:sym typeface="Wingdings"/>
              </a:rPr>
            </a:br>
            <a:r>
              <a:rPr lang="en-AU" dirty="0" smtClean="0">
                <a:sym typeface="Wingdings"/>
              </a:rPr>
              <a:t>VS after AP, but spammed a bit to check VRP is ‘blocking’ </a:t>
            </a:r>
            <a:br>
              <a:rPr lang="en-AU" dirty="0" smtClean="0">
                <a:sym typeface="Wingdings"/>
              </a:rPr>
            </a:br>
            <a:r>
              <a:rPr lang="en-AU" dirty="0" smtClean="0">
                <a:sym typeface="Wingdings"/>
              </a:rPr>
              <a:t>VS and AS simulating correct heart operation (no paces)</a:t>
            </a:r>
          </a:p>
        </p:txBody>
      </p:sp>
    </p:spTree>
    <p:extLst>
      <p:ext uri="{BB962C8B-B14F-4D97-AF65-F5344CB8AC3E}">
        <p14:creationId xmlns:p14="http://schemas.microsoft.com/office/powerpoint/2010/main" val="143580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 2 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Non-blocking bidirectional UART initiated in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DE2 transmits interpreted as negative pulses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Tests: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All three options checked = correct heart operation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 smtClean="0"/>
              <a:t>Disease Mode 1: </a:t>
            </a:r>
            <a:r>
              <a:rPr lang="en-AU" dirty="0" smtClean="0"/>
              <a:t>SA Node Autorhythmic unchecked </a:t>
            </a:r>
            <a:r>
              <a:rPr lang="mr-IN" dirty="0" smtClean="0"/>
              <a:t>–</a:t>
            </a:r>
            <a:r>
              <a:rPr lang="en-AU" dirty="0" smtClean="0"/>
              <a:t> atrial beating slows from 100bpm (natural operation) to 60bpm (natural AV node beating). Slowing causes activation of APace</a:t>
            </a:r>
            <a:endParaRPr lang="en-AU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 smtClean="0"/>
              <a:t>Disease </a:t>
            </a:r>
            <a:r>
              <a:rPr lang="en-AU" i="1" dirty="0"/>
              <a:t>M</a:t>
            </a:r>
            <a:r>
              <a:rPr lang="en-AU" i="1" dirty="0" smtClean="0"/>
              <a:t>ode 2:</a:t>
            </a:r>
            <a:r>
              <a:rPr lang="en-AU" dirty="0" smtClean="0"/>
              <a:t> SA Node Autorhythmic AND AV Node Autorhythmic unchecked </a:t>
            </a:r>
            <a:r>
              <a:rPr lang="mr-IN" dirty="0" smtClean="0"/>
              <a:t>–</a:t>
            </a:r>
            <a:r>
              <a:rPr lang="en-AU" dirty="0" smtClean="0"/>
              <a:t> more extreme slowing than when SA Node was failing, erratic atrial paces that don’t have trigger an </a:t>
            </a:r>
            <a:r>
              <a:rPr lang="en-AU" dirty="0" err="1" smtClean="0"/>
              <a:t>ASense</a:t>
            </a:r>
            <a:endParaRPr lang="en-AU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 smtClean="0"/>
              <a:t>Disease Mode 3: </a:t>
            </a:r>
            <a:r>
              <a:rPr lang="en-AU" dirty="0" smtClean="0"/>
              <a:t>SA Node Autorhythmic checked, AV conduction disabled </a:t>
            </a:r>
            <a:r>
              <a:rPr lang="mr-IN" dirty="0" smtClean="0"/>
              <a:t>–</a:t>
            </a:r>
            <a:r>
              <a:rPr lang="en-AU" dirty="0" smtClean="0"/>
              <a:t> no co-ordination between atria -&gt; ventricles; atrial is at correct bpm (since SA node is fine), but ventricles are slow and being paced</a:t>
            </a:r>
            <a:endParaRPr lang="en-AU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42844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174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Wingdings</vt:lpstr>
      <vt:lpstr>Retrospect</vt:lpstr>
      <vt:lpstr>DDD Pacemaker </vt:lpstr>
      <vt:lpstr>SCCharts Design</vt:lpstr>
      <vt:lpstr>The SCCharts/C Interface</vt:lpstr>
      <vt:lpstr>Mode 1 Testing</vt:lpstr>
      <vt:lpstr>Mode 2 Testing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Pacemaker </dc:title>
  <dc:creator>Marcus Wong</dc:creator>
  <cp:lastModifiedBy>Marcus Wong</cp:lastModifiedBy>
  <cp:revision>9</cp:revision>
  <dcterms:created xsi:type="dcterms:W3CDTF">2017-09-24T04:49:57Z</dcterms:created>
  <dcterms:modified xsi:type="dcterms:W3CDTF">2017-09-24T07:03:59Z</dcterms:modified>
</cp:coreProperties>
</file>