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sxaTl9wpkNeKXxTyqUFJxrIi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4d45a787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444d45a7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Kitasabi.com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Cimby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Alam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17.30WIB/12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Agustus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8600" y="1385273"/>
            <a:ext cx="11768400" cy="255715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73590" y="1385272"/>
            <a:ext cx="11734800" cy="2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Mochamad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Choiril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Iman (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oordinator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menyusun materi ppt,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</a:t>
            </a:r>
            <a:r>
              <a:rPr lang="id-ID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mbuat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laporan </a:t>
            </a:r>
            <a:r>
              <a:rPr lang="id-ID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Yehezkiel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Novianto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	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Ahmad Reza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Celestial Randy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ppt, mendesain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Risca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Naquitasia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otulen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Sonia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Epifany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Sandah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Oky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Hariawan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id-ID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materi ppt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8600" y="4128451"/>
            <a:ext cx="11824781" cy="231806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8600" y="4128451"/>
            <a:ext cx="11734800" cy="204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-ID" sz="16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Presentasi final </a:t>
            </a:r>
            <a:r>
              <a:rPr lang="id-ID" sz="1600" b="0" i="0" u="none" strike="noStrike" cap="none" dirty="0" err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 lang="id-ID" sz="16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-ID" sz="1600" dirty="0">
                <a:latin typeface="Dosis"/>
                <a:ea typeface="Dosis"/>
                <a:cs typeface="Dosis"/>
                <a:sym typeface="Dosis"/>
              </a:rPr>
              <a:t>Simulasi presentasi bersama mentor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-ID" sz="1600" dirty="0" err="1">
                <a:latin typeface="Dosis"/>
                <a:ea typeface="Dosis"/>
                <a:cs typeface="Dosis"/>
                <a:sym typeface="Dosis"/>
              </a:rPr>
              <a:t>Feedback</a:t>
            </a:r>
            <a:r>
              <a:rPr lang="en-US" sz="16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d-ID" sz="1600" dirty="0">
                <a:latin typeface="Dosis"/>
                <a:ea typeface="Dosis"/>
                <a:cs typeface="Dosis"/>
                <a:sym typeface="Dosis"/>
              </a:rPr>
              <a:t>dari </a:t>
            </a:r>
            <a:r>
              <a:rPr lang="en-US" sz="1600" dirty="0">
                <a:latin typeface="Dosis"/>
                <a:ea typeface="Dosis"/>
                <a:cs typeface="Dosis"/>
                <a:sym typeface="Dosis"/>
              </a:rPr>
              <a:t>mentor</a:t>
            </a:r>
            <a:r>
              <a:rPr lang="id-ID" sz="1600" dirty="0">
                <a:latin typeface="Dosis"/>
                <a:ea typeface="Dosis"/>
                <a:cs typeface="Dosis"/>
                <a:sym typeface="Dosis"/>
              </a:rPr>
              <a:t> terkait</a:t>
            </a:r>
            <a:r>
              <a:rPr lang="en-US" sz="16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d-ID" sz="1600" dirty="0">
                <a:latin typeface="Dosis"/>
                <a:ea typeface="Dosis"/>
                <a:cs typeface="Dosis"/>
                <a:sym typeface="Dosis"/>
              </a:rPr>
              <a:t>materi presentasi</a:t>
            </a:r>
            <a:endParaRPr sz="16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444d45a787_0_12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1444d45a787_0_12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1444d45a787_0_12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g1444d45a787_0_12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1444d45a787_0_12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Kitasabi.com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id-ID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Cimby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Alam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id-ID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lang="id-ID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0WIB/1</a:t>
            </a:r>
            <a:r>
              <a:rPr lang="id-ID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9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Agustus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1444d45a787_0_12"/>
          <p:cNvSpPr/>
          <p:nvPr/>
        </p:nvSpPr>
        <p:spPr>
          <a:xfrm>
            <a:off x="194900" y="1391297"/>
            <a:ext cx="11768400" cy="51813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444d45a787_0_12"/>
          <p:cNvSpPr txBox="1"/>
          <p:nvPr/>
        </p:nvSpPr>
        <p:spPr>
          <a:xfrm>
            <a:off x="228700" y="1487352"/>
            <a:ext cx="117348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pemilihan visualisasi EDA, masukkan 3 saja yang paling berpengaruh. Setiap EDA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nya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cukup tampilkan yang memiliki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cancelation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rate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diatas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50%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 data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cleansing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diperjelas lagi mengenai perubahan datanya sebelum dan setelah proses tersebut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Check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online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ada pada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recommendation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bisa dikembangkan lagi. Bisa difokuskan ke arah prediksi pembatalan konsumen yang nantinya dapat diperdalam lagi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Revenue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satisfaction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adalah dua hal penting yang tidak boleh diutamakan salah satu saja. Keduanya harus dapat dipenuhi.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revenue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dapat dimanfaatkan lagi sebagai basis dalam pengambilan keputusan penurunan angka dari 25% bisa turun ke 10%. Perlu lebih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mengkaitkan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revenue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terhadap kerugian yang ada di simulasi. </a:t>
            </a:r>
          </a:p>
          <a:p>
            <a:pPr marL="114300" marR="0" lvl="0" indent="-158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rekomendasi yang dapat diberikan kepada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customer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setelah model bisa melakukan klasifikasi </a:t>
            </a:r>
          </a:p>
          <a:p>
            <a:pPr marL="11430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</a:t>
            </a:r>
            <a:endParaRPr sz="16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14300" marR="0" lvl="0" indent="-158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osis"/>
              <a:buChar char="-"/>
              <a:tabLst/>
              <a:defRPr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Mempertimbangkan dan mendiskusikan lebih lanjut mengenai </a:t>
            </a:r>
            <a:r>
              <a:rPr lang="id-ID" sz="16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feedback</a:t>
            </a: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telah diberikan oleh mentor</a:t>
            </a:r>
          </a:p>
          <a:p>
            <a:pPr marL="114300" marR="0" lvl="0" indent="-158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osis"/>
              <a:buChar char="-"/>
              <a:tabLst/>
              <a:defRPr/>
            </a:pPr>
            <a:r>
              <a:rPr lang="id-ID" sz="16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materi presentasi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299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Dosis</vt:lpstr>
      <vt:lpstr>Arial</vt:lpstr>
      <vt:lpstr>Calibri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Risca Quita</cp:lastModifiedBy>
  <cp:revision>5</cp:revision>
  <dcterms:created xsi:type="dcterms:W3CDTF">2020-04-28T06:06:52Z</dcterms:created>
  <dcterms:modified xsi:type="dcterms:W3CDTF">2022-09-04T14:49:14Z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