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Kitasabi.com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Cimby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Nur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Alam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20.00WIB/30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Juli</a:t>
            </a:r>
            <a:r>
              <a:rPr lang="en-US" sz="1800" b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3"/>
            <a:ext cx="11734800" cy="122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lang="it-IT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Mochamad Choiril Iman (Koordinator, Analisis dataset, dan Pendeskripsian Jawaban)		Nama : Risca Naquitasia (Notulen, Analisis dataset, dan Pendeskripsian Jawaban)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Yehezkiel Novianto (Analisis dataset, dan Pendeskripsian Jawaban)			Nama : Sonia Epifany Sandah (Analisis dataset, dan Pendeskripsian Jawaban)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Ahmad Reza (Analisis dataset, dan Pendeskripsian Jawaban)			Nama : Oky Hariawan (Analisis dataset, dan Pendeskripsian Jawaban)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Celestial Randy (Analisis dataset, dan Pendeskripsian Jawaban)</a:t>
            </a: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327088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diselesaikan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tsb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Sebagai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siapa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kalian pada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tsb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goal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dicapai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objective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goal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tsb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5.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metrics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cocok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mengukur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ketercapaian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objective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tsb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91318"/>
            <a:ext cx="11768400" cy="2031136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252405"/>
            <a:ext cx="11734800" cy="103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1. Angka cancel pada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kedua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hotel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tinggi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(37%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keseluruhan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dataset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mengajukan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cancel)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2. Business analyst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3. a.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Menurunkan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jumlah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pembatalan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booking hotel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   b.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Meningkatkan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occupation 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   c.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Meningkatkan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loyalitas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customer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4. a.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Merekomendasikan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reschedule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pemesanan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daripada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pembatalan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pemesanan</a:t>
            </a:r>
            <a:endParaRPr lang="en-US" sz="11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   b.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Menerapkan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peningkatan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cancelation fee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jika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terjadi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pembatalan</a:t>
            </a:r>
            <a:endParaRPr lang="en-US" sz="11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   c.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reward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berupa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special offer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kepada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customer loyal dan customer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cancelation rate yang </a:t>
            </a:r>
            <a:r>
              <a:rPr lang="en-US" sz="11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rendah</a:t>
            </a:r>
            <a:endParaRPr lang="en-US" sz="11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5. a. Cancelation 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latin typeface="Dosis" pitchFamily="2" charset="0"/>
                <a:ea typeface="Comic Sans MS"/>
                <a:cs typeface="Comic Sans MS"/>
                <a:sym typeface="Comic Sans MS"/>
              </a:rPr>
              <a:t>    b. Occupation 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6258757"/>
            <a:ext cx="11768400" cy="521246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194900" y="6248999"/>
            <a:ext cx="11734800" cy="37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mentor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Langkah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selanjutnya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Comic Sans MS</vt:lpstr>
      <vt:lpstr>Calibri</vt:lpstr>
      <vt:lpstr>Dosis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HP</cp:lastModifiedBy>
  <cp:revision>2</cp:revision>
  <dcterms:created xsi:type="dcterms:W3CDTF">2020-04-28T06:06:52Z</dcterms:created>
  <dcterms:modified xsi:type="dcterms:W3CDTF">2022-07-31T02:45:38Z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