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Dosis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sxaTl9wpkNeKXxTyqUFJxrIi2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Dosis-regular.fntdata"/><Relationship Id="rId8" Type="http://schemas.openxmlformats.org/officeDocument/2006/relationships/font" Target="fonts/Dosi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44d45a78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444d45a78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p1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p1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p1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Kitasabi.com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Cimby Nur Alam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17.30WIB/12 Agustus 2022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28600" y="1385273"/>
            <a:ext cx="11768400" cy="2557155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73590" y="1385272"/>
            <a:ext cx="11734800" cy="2400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Mochamad Choiril Iman (Koordinator, cek distribusi 	univariate analysis, memberi bussiness insight dan membuat Notulen Mentoring)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Yehezkiel Novianto (Cek descriptive statistic, memberi bussiness insight dan buat laporan)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Ahmad Reza (Cek descriptive statistic dan memberi bussiness insight)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Celestial Randy (Cek descriptive statistic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 bussiness insight, membuat 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otulen mentoring, 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embuat 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laporan project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Risca Naquitasia ( Cek distribusi Multivariate Analysis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 bussiness insight, membuat 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otulen mentoring, 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embuat laporan project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Sonia Epifany Sandah (Cek distribusi univariate analysis, memberi bussiness insight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 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notulen mentoring, m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embuat laporan project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Oky Hariawan ( Cek distribusi Multivariate Analysis dan memberi bussiness insight)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28600" y="4128451"/>
            <a:ext cx="11824781" cy="2318068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11700" y="4128451"/>
            <a:ext cx="11734800" cy="2043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600">
                <a:latin typeface="Dosis"/>
                <a:ea typeface="Dosis"/>
                <a:cs typeface="Dosis"/>
                <a:sym typeface="Dosis"/>
              </a:rPr>
              <a:t>Melakukan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explor</a:t>
            </a:r>
            <a:r>
              <a:rPr lang="en-US" sz="1600">
                <a:latin typeface="Dosis"/>
                <a:ea typeface="Dosis"/>
                <a:cs typeface="Dosis"/>
                <a:sym typeface="Dosis"/>
              </a:rPr>
              <a:t>asi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data</a:t>
            </a:r>
            <a:r>
              <a:rPr lang="en-US" sz="160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melalui descriptive statistics, univariate analysis, dan multivariate analysis</a:t>
            </a:r>
            <a:endParaRPr b="0" i="0" sz="16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Memberikan insight di setiap proses explore data (descriptive statistics, univariate analysis, multivariate analysis)</a:t>
            </a:r>
            <a:endParaRPr b="0" i="0" sz="16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Membuat business insight beserta rekomendasi bisnisnya</a:t>
            </a:r>
            <a:endParaRPr b="0" i="0" sz="16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603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AutoNum type="arabicPeriod"/>
            </a:pPr>
            <a:r>
              <a:rPr lang="en-US" sz="1600">
                <a:latin typeface="Dosis"/>
                <a:ea typeface="Dosis"/>
                <a:cs typeface="Dosis"/>
                <a:sym typeface="Dosis"/>
              </a:rPr>
              <a:t>Pemberian evaluasi dan saran oleh mentor terkait hasil pengerjaan yang sudah dikerjakan oleh masing-masing individu</a:t>
            </a:r>
            <a:endParaRPr b="0" i="0" sz="16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01" name="Google Shape;101;g1444d45a787_0_12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g1444d45a787_0_12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03" name="Google Shape;103;g1444d45a787_0_12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04" name="Google Shape;104;g1444d45a787_0_12"/>
            <p:cNvPicPr preferRelativeResize="0"/>
            <p:nvPr/>
          </p:nvPicPr>
          <p:blipFill rotWithShape="1">
            <a:blip r:embed="rId5">
              <a:alphaModFix/>
            </a:blip>
            <a:srcRect b="32684" l="2416" r="76117" t="3476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g1444d45a787_0_12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Kitasabi.com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Cimby Nur Alam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17.30WIB/12 Agustus 2022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g1444d45a787_0_12"/>
          <p:cNvSpPr/>
          <p:nvPr/>
        </p:nvSpPr>
        <p:spPr>
          <a:xfrm>
            <a:off x="194900" y="1391297"/>
            <a:ext cx="11768400" cy="51813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444d45a787_0_12"/>
          <p:cNvSpPr txBox="1"/>
          <p:nvPr/>
        </p:nvSpPr>
        <p:spPr>
          <a:xfrm>
            <a:off x="228700" y="1487352"/>
            <a:ext cx="117348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-"/>
            </a:pP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 saran dari mentor terkait hasil pengerjaan kelompok yang sudah di presentasikan ke mentor yaitu :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AutoNum type="arabicPeriod"/>
            </a:pP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Setelah melakukan cek null data disarankan untuk cek duplicate data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AutoNum type="arabicPeriod"/>
            </a:pP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Pengecekan nilai skew melalui coding python untuk lebih memastikan apakah fitur tersebut skew atau tidak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AutoNum type="arabicPeriod"/>
            </a:pP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 fitur dengan tipe data boolean disarankan untuk digabungkan ke dalam categorical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AutoNum type="arabicPeriod"/>
            </a:pP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 pendalaman insight terkait visualisasi countplot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AutoNum type="arabicPeriod"/>
            </a:pP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Lebih memfokuskan analisis korelasi terhadap target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AutoNum type="arabicPeriod"/>
            </a:pP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 pemahaman lebih dalam terkait domain business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0160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-"/>
            </a:pP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Pembahasan feedback dari mentor untuk stage 0 terkait problem yang mau diselesaikan dimana diminta untuk melakukan analisa lebih dalam.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 :</a:t>
            </a:r>
            <a:endParaRPr b="1"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 revisi sesuai dengan feedback yang diberikan oleh mentor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